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5"/>
  </p:notesMasterIdLst>
  <p:sldIdLst>
    <p:sldId id="256" r:id="rId2"/>
    <p:sldId id="260" r:id="rId3"/>
    <p:sldId id="259" r:id="rId4"/>
    <p:sldId id="315" r:id="rId5"/>
    <p:sldId id="261" r:id="rId6"/>
    <p:sldId id="314" r:id="rId7"/>
    <p:sldId id="319" r:id="rId8"/>
    <p:sldId id="317" r:id="rId9"/>
    <p:sldId id="266" r:id="rId10"/>
    <p:sldId id="316" r:id="rId11"/>
    <p:sldId id="272" r:id="rId12"/>
    <p:sldId id="318" r:id="rId13"/>
    <p:sldId id="292" r:id="rId14"/>
  </p:sldIdLst>
  <p:sldSz cx="9144000" cy="5143500" type="screen16x9"/>
  <p:notesSz cx="6858000" cy="9144000"/>
  <p:embeddedFontLst>
    <p:embeddedFont>
      <p:font typeface="Maven Pro" panose="020B0604020202020204" charset="0"/>
      <p:regular r:id="rId16"/>
      <p:bold r:id="rId17"/>
    </p:embeddedFont>
    <p:embeddedFont>
      <p:font typeface="Share Tech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CA8774-4977-416E-BD7B-6B429273B398}">
  <a:tblStyle styleId="{C5CA8774-4977-416E-BD7B-6B429273B3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150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1" name="Google Shape;48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2" name="Google Shape;48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4" name="Google Shape;5354;gf8cf4f0f6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5" name="Google Shape;5355;gf8cf4f0f69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3" name="Google Shape;4873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4" name="Google Shape;4874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746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2" name="Google Shape;6022;g99f2f57a7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3" name="Google Shape;6023;g99f2f57a7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4" name="Google Shape;4884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3" name="Google Shape;4873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4" name="Google Shape;4874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3" name="Google Shape;4873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4" name="Google Shape;4874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048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5" name="Google Shape;4895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6" name="Google Shape;4896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3" name="Google Shape;4873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4" name="Google Shape;4874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658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3" name="Google Shape;4873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4" name="Google Shape;4874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857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1" name="Google Shape;5071;gf8cf4f0f6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2" name="Google Shape;5072;gf8cf4f0f6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3" name="Google Shape;4873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4" name="Google Shape;4874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131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59802" y="651025"/>
            <a:ext cx="15647363" cy="7906149"/>
            <a:chOff x="-859802" y="651025"/>
            <a:chExt cx="15647363" cy="7906149"/>
          </a:xfrm>
        </p:grpSpPr>
        <p:grpSp>
          <p:nvGrpSpPr>
            <p:cNvPr id="10" name="Google Shape;10;p2"/>
            <p:cNvGrpSpPr/>
            <p:nvPr/>
          </p:nvGrpSpPr>
          <p:grpSpPr>
            <a:xfrm rot="-9661442">
              <a:off x="7434296" y="2756350"/>
              <a:ext cx="6915263" cy="3849699"/>
              <a:chOff x="411750" y="2489850"/>
              <a:chExt cx="3341229" cy="1860049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411750" y="2784692"/>
                <a:ext cx="2968932" cy="1447325"/>
              </a:xfrm>
              <a:custGeom>
                <a:avLst/>
                <a:gdLst/>
                <a:ahLst/>
                <a:cxnLst/>
                <a:rect l="l" t="t" r="r" b="b"/>
                <a:pathLst>
                  <a:path w="49441" h="24102" extrusionOk="0">
                    <a:moveTo>
                      <a:pt x="46258" y="1"/>
                    </a:moveTo>
                    <a:cubicBezTo>
                      <a:pt x="44408" y="1"/>
                      <a:pt x="42511" y="366"/>
                      <a:pt x="40707" y="1086"/>
                    </a:cubicBezTo>
                    <a:cubicBezTo>
                      <a:pt x="37852" y="2218"/>
                      <a:pt x="35488" y="4145"/>
                      <a:pt x="34061" y="6509"/>
                    </a:cubicBezTo>
                    <a:cubicBezTo>
                      <a:pt x="33651" y="7187"/>
                      <a:pt x="33303" y="7919"/>
                      <a:pt x="32964" y="8615"/>
                    </a:cubicBezTo>
                    <a:cubicBezTo>
                      <a:pt x="32598" y="9391"/>
                      <a:pt x="32214" y="10194"/>
                      <a:pt x="31742" y="10934"/>
                    </a:cubicBezTo>
                    <a:cubicBezTo>
                      <a:pt x="31126" y="11898"/>
                      <a:pt x="29806" y="13566"/>
                      <a:pt x="27807" y="13941"/>
                    </a:cubicBezTo>
                    <a:cubicBezTo>
                      <a:pt x="27502" y="14000"/>
                      <a:pt x="27196" y="14024"/>
                      <a:pt x="26890" y="14024"/>
                    </a:cubicBezTo>
                    <a:cubicBezTo>
                      <a:pt x="25989" y="14024"/>
                      <a:pt x="25089" y="13808"/>
                      <a:pt x="24203" y="13602"/>
                    </a:cubicBezTo>
                    <a:cubicBezTo>
                      <a:pt x="23299" y="13382"/>
                      <a:pt x="22364" y="13162"/>
                      <a:pt x="21411" y="13162"/>
                    </a:cubicBezTo>
                    <a:cubicBezTo>
                      <a:pt x="21357" y="13162"/>
                      <a:pt x="21304" y="13163"/>
                      <a:pt x="21250" y="13165"/>
                    </a:cubicBezTo>
                    <a:cubicBezTo>
                      <a:pt x="19029" y="13236"/>
                      <a:pt x="16817" y="14583"/>
                      <a:pt x="14693" y="17179"/>
                    </a:cubicBezTo>
                    <a:cubicBezTo>
                      <a:pt x="14345" y="17607"/>
                      <a:pt x="13998" y="18062"/>
                      <a:pt x="13659" y="18499"/>
                    </a:cubicBezTo>
                    <a:cubicBezTo>
                      <a:pt x="12445" y="20078"/>
                      <a:pt x="11179" y="21711"/>
                      <a:pt x="9430" y="22764"/>
                    </a:cubicBezTo>
                    <a:cubicBezTo>
                      <a:pt x="8104" y="23563"/>
                      <a:pt x="6536" y="23957"/>
                      <a:pt x="4978" y="23957"/>
                    </a:cubicBezTo>
                    <a:cubicBezTo>
                      <a:pt x="3213" y="23957"/>
                      <a:pt x="1459" y="23451"/>
                      <a:pt x="81" y="22451"/>
                    </a:cubicBezTo>
                    <a:lnTo>
                      <a:pt x="0" y="22567"/>
                    </a:lnTo>
                    <a:cubicBezTo>
                      <a:pt x="1401" y="23584"/>
                      <a:pt x="3185" y="24102"/>
                      <a:pt x="4978" y="24102"/>
                    </a:cubicBezTo>
                    <a:cubicBezTo>
                      <a:pt x="6566" y="24102"/>
                      <a:pt x="8154" y="23700"/>
                      <a:pt x="9501" y="22888"/>
                    </a:cubicBezTo>
                    <a:cubicBezTo>
                      <a:pt x="11286" y="21818"/>
                      <a:pt x="12552" y="20176"/>
                      <a:pt x="13775" y="18589"/>
                    </a:cubicBezTo>
                    <a:cubicBezTo>
                      <a:pt x="14114" y="18151"/>
                      <a:pt x="14461" y="17705"/>
                      <a:pt x="14809" y="17268"/>
                    </a:cubicBezTo>
                    <a:cubicBezTo>
                      <a:pt x="16906" y="14717"/>
                      <a:pt x="19074" y="13379"/>
                      <a:pt x="21259" y="13316"/>
                    </a:cubicBezTo>
                    <a:cubicBezTo>
                      <a:pt x="21311" y="13315"/>
                      <a:pt x="21364" y="13314"/>
                      <a:pt x="21416" y="13314"/>
                    </a:cubicBezTo>
                    <a:cubicBezTo>
                      <a:pt x="22345" y="13314"/>
                      <a:pt x="23272" y="13533"/>
                      <a:pt x="24168" y="13744"/>
                    </a:cubicBezTo>
                    <a:cubicBezTo>
                      <a:pt x="25061" y="13958"/>
                      <a:pt x="25979" y="14176"/>
                      <a:pt x="26899" y="14176"/>
                    </a:cubicBezTo>
                    <a:cubicBezTo>
                      <a:pt x="27211" y="14176"/>
                      <a:pt x="27523" y="14151"/>
                      <a:pt x="27834" y="14092"/>
                    </a:cubicBezTo>
                    <a:cubicBezTo>
                      <a:pt x="29886" y="13709"/>
                      <a:pt x="31242" y="11996"/>
                      <a:pt x="31866" y="11015"/>
                    </a:cubicBezTo>
                    <a:cubicBezTo>
                      <a:pt x="32339" y="10265"/>
                      <a:pt x="32732" y="9462"/>
                      <a:pt x="33098" y="8677"/>
                    </a:cubicBezTo>
                    <a:cubicBezTo>
                      <a:pt x="33437" y="7981"/>
                      <a:pt x="33784" y="7259"/>
                      <a:pt x="34195" y="6590"/>
                    </a:cubicBezTo>
                    <a:cubicBezTo>
                      <a:pt x="36564" y="2655"/>
                      <a:pt x="41482" y="159"/>
                      <a:pt x="46284" y="159"/>
                    </a:cubicBezTo>
                    <a:cubicBezTo>
                      <a:pt x="47339" y="159"/>
                      <a:pt x="48389" y="280"/>
                      <a:pt x="49405" y="532"/>
                    </a:cubicBezTo>
                    <a:lnTo>
                      <a:pt x="49441" y="381"/>
                    </a:lnTo>
                    <a:cubicBezTo>
                      <a:pt x="48415" y="127"/>
                      <a:pt x="47344" y="1"/>
                      <a:pt x="4625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454085" y="2779347"/>
                <a:ext cx="2942150" cy="1450568"/>
              </a:xfrm>
              <a:custGeom>
                <a:avLst/>
                <a:gdLst/>
                <a:ahLst/>
                <a:cxnLst/>
                <a:rect l="l" t="t" r="r" b="b"/>
                <a:pathLst>
                  <a:path w="48995" h="24156" extrusionOk="0">
                    <a:moveTo>
                      <a:pt x="46438" y="0"/>
                    </a:moveTo>
                    <a:cubicBezTo>
                      <a:pt x="42623" y="0"/>
                      <a:pt x="38592" y="1606"/>
                      <a:pt x="35809" y="4359"/>
                    </a:cubicBezTo>
                    <a:cubicBezTo>
                      <a:pt x="35078" y="5082"/>
                      <a:pt x="34444" y="5876"/>
                      <a:pt x="33927" y="6706"/>
                    </a:cubicBezTo>
                    <a:cubicBezTo>
                      <a:pt x="33517" y="7357"/>
                      <a:pt x="33169" y="8053"/>
                      <a:pt x="32830" y="8722"/>
                    </a:cubicBezTo>
                    <a:cubicBezTo>
                      <a:pt x="32437" y="9498"/>
                      <a:pt x="32027" y="10301"/>
                      <a:pt x="31536" y="11041"/>
                    </a:cubicBezTo>
                    <a:cubicBezTo>
                      <a:pt x="30903" y="11978"/>
                      <a:pt x="29556" y="13601"/>
                      <a:pt x="27566" y="13949"/>
                    </a:cubicBezTo>
                    <a:cubicBezTo>
                      <a:pt x="27278" y="13999"/>
                      <a:pt x="26982" y="14028"/>
                      <a:pt x="26667" y="14028"/>
                    </a:cubicBezTo>
                    <a:cubicBezTo>
                      <a:pt x="26533" y="14028"/>
                      <a:pt x="26396" y="14022"/>
                      <a:pt x="26255" y="14012"/>
                    </a:cubicBezTo>
                    <a:cubicBezTo>
                      <a:pt x="25497" y="13958"/>
                      <a:pt x="24729" y="13771"/>
                      <a:pt x="23989" y="13593"/>
                    </a:cubicBezTo>
                    <a:cubicBezTo>
                      <a:pt x="23075" y="13373"/>
                      <a:pt x="22137" y="13144"/>
                      <a:pt x="21190" y="13144"/>
                    </a:cubicBezTo>
                    <a:cubicBezTo>
                      <a:pt x="21139" y="13144"/>
                      <a:pt x="21087" y="13145"/>
                      <a:pt x="21036" y="13147"/>
                    </a:cubicBezTo>
                    <a:cubicBezTo>
                      <a:pt x="18815" y="13200"/>
                      <a:pt x="16611" y="14538"/>
                      <a:pt x="14497" y="17107"/>
                    </a:cubicBezTo>
                    <a:cubicBezTo>
                      <a:pt x="14327" y="17322"/>
                      <a:pt x="14158" y="17527"/>
                      <a:pt x="13988" y="17741"/>
                    </a:cubicBezTo>
                    <a:cubicBezTo>
                      <a:pt x="13792" y="18000"/>
                      <a:pt x="13596" y="18258"/>
                      <a:pt x="13400" y="18508"/>
                    </a:cubicBezTo>
                    <a:cubicBezTo>
                      <a:pt x="12204" y="20060"/>
                      <a:pt x="10982" y="21657"/>
                      <a:pt x="9287" y="22719"/>
                    </a:cubicBezTo>
                    <a:cubicBezTo>
                      <a:pt x="8877" y="22977"/>
                      <a:pt x="8431" y="23200"/>
                      <a:pt x="7967" y="23388"/>
                    </a:cubicBezTo>
                    <a:cubicBezTo>
                      <a:pt x="6910" y="23808"/>
                      <a:pt x="5776" y="24015"/>
                      <a:pt x="4657" y="24015"/>
                    </a:cubicBezTo>
                    <a:cubicBezTo>
                      <a:pt x="3000" y="24015"/>
                      <a:pt x="1375" y="23562"/>
                      <a:pt x="80" y="22683"/>
                    </a:cubicBezTo>
                    <a:lnTo>
                      <a:pt x="0" y="22808"/>
                    </a:lnTo>
                    <a:cubicBezTo>
                      <a:pt x="1321" y="23700"/>
                      <a:pt x="2971" y="24155"/>
                      <a:pt x="4657" y="24155"/>
                    </a:cubicBezTo>
                    <a:cubicBezTo>
                      <a:pt x="5799" y="24155"/>
                      <a:pt x="6950" y="23950"/>
                      <a:pt x="8020" y="23522"/>
                    </a:cubicBezTo>
                    <a:cubicBezTo>
                      <a:pt x="8493" y="23334"/>
                      <a:pt x="8948" y="23102"/>
                      <a:pt x="9367" y="22835"/>
                    </a:cubicBezTo>
                    <a:cubicBezTo>
                      <a:pt x="11080" y="21764"/>
                      <a:pt x="12311" y="20149"/>
                      <a:pt x="13507" y="18597"/>
                    </a:cubicBezTo>
                    <a:cubicBezTo>
                      <a:pt x="13703" y="18339"/>
                      <a:pt x="13899" y="18089"/>
                      <a:pt x="14104" y="17830"/>
                    </a:cubicBezTo>
                    <a:cubicBezTo>
                      <a:pt x="14265" y="17616"/>
                      <a:pt x="14434" y="17411"/>
                      <a:pt x="14613" y="17197"/>
                    </a:cubicBezTo>
                    <a:cubicBezTo>
                      <a:pt x="16691" y="14663"/>
                      <a:pt x="18859" y="13343"/>
                      <a:pt x="21045" y="13289"/>
                    </a:cubicBezTo>
                    <a:cubicBezTo>
                      <a:pt x="21095" y="13288"/>
                      <a:pt x="21146" y="13287"/>
                      <a:pt x="21196" y="13287"/>
                    </a:cubicBezTo>
                    <a:cubicBezTo>
                      <a:pt x="22127" y="13287"/>
                      <a:pt x="23056" y="13515"/>
                      <a:pt x="23953" y="13726"/>
                    </a:cubicBezTo>
                    <a:cubicBezTo>
                      <a:pt x="24703" y="13905"/>
                      <a:pt x="25479" y="14092"/>
                      <a:pt x="26246" y="14155"/>
                    </a:cubicBezTo>
                    <a:cubicBezTo>
                      <a:pt x="26390" y="14165"/>
                      <a:pt x="26530" y="14170"/>
                      <a:pt x="26668" y="14170"/>
                    </a:cubicBezTo>
                    <a:cubicBezTo>
                      <a:pt x="26992" y="14170"/>
                      <a:pt x="27299" y="14142"/>
                      <a:pt x="27593" y="14092"/>
                    </a:cubicBezTo>
                    <a:cubicBezTo>
                      <a:pt x="29110" y="13825"/>
                      <a:pt x="30546" y="12772"/>
                      <a:pt x="31652" y="11121"/>
                    </a:cubicBezTo>
                    <a:cubicBezTo>
                      <a:pt x="32152" y="10372"/>
                      <a:pt x="32562" y="9569"/>
                      <a:pt x="32955" y="8784"/>
                    </a:cubicBezTo>
                    <a:cubicBezTo>
                      <a:pt x="33294" y="8115"/>
                      <a:pt x="33641" y="7428"/>
                      <a:pt x="34043" y="6777"/>
                    </a:cubicBezTo>
                    <a:cubicBezTo>
                      <a:pt x="34560" y="5956"/>
                      <a:pt x="35185" y="5180"/>
                      <a:pt x="35907" y="4466"/>
                    </a:cubicBezTo>
                    <a:cubicBezTo>
                      <a:pt x="38672" y="1731"/>
                      <a:pt x="42671" y="140"/>
                      <a:pt x="46448" y="140"/>
                    </a:cubicBezTo>
                    <a:cubicBezTo>
                      <a:pt x="47302" y="140"/>
                      <a:pt x="48144" y="222"/>
                      <a:pt x="48959" y="389"/>
                    </a:cubicBezTo>
                    <a:lnTo>
                      <a:pt x="48995" y="256"/>
                    </a:lnTo>
                    <a:cubicBezTo>
                      <a:pt x="48165" y="83"/>
                      <a:pt x="47307" y="0"/>
                      <a:pt x="464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496359" y="2771781"/>
                <a:ext cx="2914887" cy="1456513"/>
              </a:xfrm>
              <a:custGeom>
                <a:avLst/>
                <a:gdLst/>
                <a:ahLst/>
                <a:cxnLst/>
                <a:rect l="l" t="t" r="r" b="b"/>
                <a:pathLst>
                  <a:path w="48541" h="24255" extrusionOk="0">
                    <a:moveTo>
                      <a:pt x="46552" y="1"/>
                    </a:moveTo>
                    <a:cubicBezTo>
                      <a:pt x="42694" y="1"/>
                      <a:pt x="38593" y="1701"/>
                      <a:pt x="35676" y="4610"/>
                    </a:cubicBezTo>
                    <a:cubicBezTo>
                      <a:pt x="34945" y="5333"/>
                      <a:pt x="34311" y="6118"/>
                      <a:pt x="33785" y="6939"/>
                    </a:cubicBezTo>
                    <a:cubicBezTo>
                      <a:pt x="33384" y="7563"/>
                      <a:pt x="33036" y="8223"/>
                      <a:pt x="32697" y="8857"/>
                    </a:cubicBezTo>
                    <a:cubicBezTo>
                      <a:pt x="32277" y="9642"/>
                      <a:pt x="31849" y="10445"/>
                      <a:pt x="31323" y="11185"/>
                    </a:cubicBezTo>
                    <a:cubicBezTo>
                      <a:pt x="30217" y="12755"/>
                      <a:pt x="28798" y="13754"/>
                      <a:pt x="27335" y="13995"/>
                    </a:cubicBezTo>
                    <a:cubicBezTo>
                      <a:pt x="27070" y="14040"/>
                      <a:pt x="26800" y="14064"/>
                      <a:pt x="26521" y="14064"/>
                    </a:cubicBezTo>
                    <a:cubicBezTo>
                      <a:pt x="26359" y="14064"/>
                      <a:pt x="26194" y="14056"/>
                      <a:pt x="26024" y="14040"/>
                    </a:cubicBezTo>
                    <a:cubicBezTo>
                      <a:pt x="25274" y="13986"/>
                      <a:pt x="24507" y="13799"/>
                      <a:pt x="23776" y="13612"/>
                    </a:cubicBezTo>
                    <a:cubicBezTo>
                      <a:pt x="22846" y="13388"/>
                      <a:pt x="21891" y="13156"/>
                      <a:pt x="20928" y="13156"/>
                    </a:cubicBezTo>
                    <a:cubicBezTo>
                      <a:pt x="20893" y="13156"/>
                      <a:pt x="20858" y="13156"/>
                      <a:pt x="20823" y="13157"/>
                    </a:cubicBezTo>
                    <a:cubicBezTo>
                      <a:pt x="18601" y="13210"/>
                      <a:pt x="16407" y="14530"/>
                      <a:pt x="14301" y="17082"/>
                    </a:cubicBezTo>
                    <a:cubicBezTo>
                      <a:pt x="14132" y="17287"/>
                      <a:pt x="13962" y="17501"/>
                      <a:pt x="13793" y="17706"/>
                    </a:cubicBezTo>
                    <a:cubicBezTo>
                      <a:pt x="13570" y="17992"/>
                      <a:pt x="13347" y="18277"/>
                      <a:pt x="13133" y="18563"/>
                    </a:cubicBezTo>
                    <a:cubicBezTo>
                      <a:pt x="11973" y="20079"/>
                      <a:pt x="10778" y="21640"/>
                      <a:pt x="9154" y="22702"/>
                    </a:cubicBezTo>
                    <a:cubicBezTo>
                      <a:pt x="8753" y="22970"/>
                      <a:pt x="8315" y="23202"/>
                      <a:pt x="7860" y="23398"/>
                    </a:cubicBezTo>
                    <a:cubicBezTo>
                      <a:pt x="6740" y="23878"/>
                      <a:pt x="5527" y="24114"/>
                      <a:pt x="4334" y="24114"/>
                    </a:cubicBezTo>
                    <a:cubicBezTo>
                      <a:pt x="2800" y="24114"/>
                      <a:pt x="1301" y="23724"/>
                      <a:pt x="81" y="22961"/>
                    </a:cubicBezTo>
                    <a:lnTo>
                      <a:pt x="1" y="23077"/>
                    </a:lnTo>
                    <a:cubicBezTo>
                      <a:pt x="1250" y="23853"/>
                      <a:pt x="2775" y="24254"/>
                      <a:pt x="4337" y="24254"/>
                    </a:cubicBezTo>
                    <a:cubicBezTo>
                      <a:pt x="5550" y="24254"/>
                      <a:pt x="6781" y="24013"/>
                      <a:pt x="7914" y="23523"/>
                    </a:cubicBezTo>
                    <a:cubicBezTo>
                      <a:pt x="8378" y="23326"/>
                      <a:pt x="8815" y="23095"/>
                      <a:pt x="9225" y="22818"/>
                    </a:cubicBezTo>
                    <a:cubicBezTo>
                      <a:pt x="10867" y="21739"/>
                      <a:pt x="12071" y="20168"/>
                      <a:pt x="13240" y="18652"/>
                    </a:cubicBezTo>
                    <a:cubicBezTo>
                      <a:pt x="13463" y="18366"/>
                      <a:pt x="13677" y="18081"/>
                      <a:pt x="13900" y="17795"/>
                    </a:cubicBezTo>
                    <a:cubicBezTo>
                      <a:pt x="14069" y="17581"/>
                      <a:pt x="14239" y="17376"/>
                      <a:pt x="14408" y="17162"/>
                    </a:cubicBezTo>
                    <a:cubicBezTo>
                      <a:pt x="16487" y="14646"/>
                      <a:pt x="18646" y="13344"/>
                      <a:pt x="20823" y="13299"/>
                    </a:cubicBezTo>
                    <a:cubicBezTo>
                      <a:pt x="20873" y="13298"/>
                      <a:pt x="20923" y="13297"/>
                      <a:pt x="20974" y="13297"/>
                    </a:cubicBezTo>
                    <a:cubicBezTo>
                      <a:pt x="21905" y="13297"/>
                      <a:pt x="22834" y="13525"/>
                      <a:pt x="23740" y="13745"/>
                    </a:cubicBezTo>
                    <a:cubicBezTo>
                      <a:pt x="24480" y="13933"/>
                      <a:pt x="25248" y="14120"/>
                      <a:pt x="26006" y="14182"/>
                    </a:cubicBezTo>
                    <a:cubicBezTo>
                      <a:pt x="26171" y="14195"/>
                      <a:pt x="26332" y="14201"/>
                      <a:pt x="26489" y="14201"/>
                    </a:cubicBezTo>
                    <a:cubicBezTo>
                      <a:pt x="26791" y="14201"/>
                      <a:pt x="27077" y="14179"/>
                      <a:pt x="27353" y="14138"/>
                    </a:cubicBezTo>
                    <a:cubicBezTo>
                      <a:pt x="29280" y="13817"/>
                      <a:pt x="30636" y="12398"/>
                      <a:pt x="31439" y="11265"/>
                    </a:cubicBezTo>
                    <a:cubicBezTo>
                      <a:pt x="31965" y="10516"/>
                      <a:pt x="32393" y="9704"/>
                      <a:pt x="32813" y="8919"/>
                    </a:cubicBezTo>
                    <a:cubicBezTo>
                      <a:pt x="33152" y="8286"/>
                      <a:pt x="33508" y="7634"/>
                      <a:pt x="33901" y="7010"/>
                    </a:cubicBezTo>
                    <a:cubicBezTo>
                      <a:pt x="34427" y="6198"/>
                      <a:pt x="35052" y="5422"/>
                      <a:pt x="35774" y="4708"/>
                    </a:cubicBezTo>
                    <a:cubicBezTo>
                      <a:pt x="38670" y="1821"/>
                      <a:pt x="42730" y="137"/>
                      <a:pt x="46555" y="137"/>
                    </a:cubicBezTo>
                    <a:cubicBezTo>
                      <a:pt x="47220" y="137"/>
                      <a:pt x="47879" y="188"/>
                      <a:pt x="48523" y="292"/>
                    </a:cubicBezTo>
                    <a:lnTo>
                      <a:pt x="48540" y="159"/>
                    </a:lnTo>
                    <a:cubicBezTo>
                      <a:pt x="47890" y="53"/>
                      <a:pt x="47225" y="1"/>
                      <a:pt x="4655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539235" y="2763434"/>
                <a:ext cx="2887564" cy="1463238"/>
              </a:xfrm>
              <a:custGeom>
                <a:avLst/>
                <a:gdLst/>
                <a:ahLst/>
                <a:cxnLst/>
                <a:rect l="l" t="t" r="r" b="b"/>
                <a:pathLst>
                  <a:path w="48086" h="24367" extrusionOk="0">
                    <a:moveTo>
                      <a:pt x="46746" y="0"/>
                    </a:moveTo>
                    <a:cubicBezTo>
                      <a:pt x="42842" y="0"/>
                      <a:pt x="38571" y="1828"/>
                      <a:pt x="35533" y="4874"/>
                    </a:cubicBezTo>
                    <a:cubicBezTo>
                      <a:pt x="34811" y="5597"/>
                      <a:pt x="34177" y="6373"/>
                      <a:pt x="33642" y="7176"/>
                    </a:cubicBezTo>
                    <a:cubicBezTo>
                      <a:pt x="33249" y="7773"/>
                      <a:pt x="32893" y="8398"/>
                      <a:pt x="32554" y="8996"/>
                    </a:cubicBezTo>
                    <a:cubicBezTo>
                      <a:pt x="32116" y="9790"/>
                      <a:pt x="31653" y="10601"/>
                      <a:pt x="31108" y="11342"/>
                    </a:cubicBezTo>
                    <a:cubicBezTo>
                      <a:pt x="30305" y="12421"/>
                      <a:pt x="28949" y="13768"/>
                      <a:pt x="27085" y="14054"/>
                    </a:cubicBezTo>
                    <a:cubicBezTo>
                      <a:pt x="26829" y="14093"/>
                      <a:pt x="26567" y="14114"/>
                      <a:pt x="26291" y="14114"/>
                    </a:cubicBezTo>
                    <a:cubicBezTo>
                      <a:pt x="26124" y="14114"/>
                      <a:pt x="25952" y="14106"/>
                      <a:pt x="25774" y="14090"/>
                    </a:cubicBezTo>
                    <a:cubicBezTo>
                      <a:pt x="25033" y="14027"/>
                      <a:pt x="24275" y="13840"/>
                      <a:pt x="23543" y="13652"/>
                    </a:cubicBezTo>
                    <a:cubicBezTo>
                      <a:pt x="22636" y="13423"/>
                      <a:pt x="21697" y="13187"/>
                      <a:pt x="20748" y="13187"/>
                    </a:cubicBezTo>
                    <a:cubicBezTo>
                      <a:pt x="20699" y="13187"/>
                      <a:pt x="20649" y="13187"/>
                      <a:pt x="20599" y="13188"/>
                    </a:cubicBezTo>
                    <a:cubicBezTo>
                      <a:pt x="18378" y="13224"/>
                      <a:pt x="16183" y="14527"/>
                      <a:pt x="14087" y="17060"/>
                    </a:cubicBezTo>
                    <a:cubicBezTo>
                      <a:pt x="13935" y="17248"/>
                      <a:pt x="13766" y="17453"/>
                      <a:pt x="13587" y="17694"/>
                    </a:cubicBezTo>
                    <a:cubicBezTo>
                      <a:pt x="13338" y="18006"/>
                      <a:pt x="13097" y="18318"/>
                      <a:pt x="12856" y="18639"/>
                    </a:cubicBezTo>
                    <a:cubicBezTo>
                      <a:pt x="11732" y="20111"/>
                      <a:pt x="10563" y="21637"/>
                      <a:pt x="9011" y="22707"/>
                    </a:cubicBezTo>
                    <a:cubicBezTo>
                      <a:pt x="8609" y="22984"/>
                      <a:pt x="8181" y="23225"/>
                      <a:pt x="7744" y="23430"/>
                    </a:cubicBezTo>
                    <a:cubicBezTo>
                      <a:pt x="6560" y="23971"/>
                      <a:pt x="5262" y="24240"/>
                      <a:pt x="3993" y="24240"/>
                    </a:cubicBezTo>
                    <a:cubicBezTo>
                      <a:pt x="2583" y="24240"/>
                      <a:pt x="1208" y="23908"/>
                      <a:pt x="63" y="23251"/>
                    </a:cubicBezTo>
                    <a:lnTo>
                      <a:pt x="1" y="23358"/>
                    </a:lnTo>
                    <a:cubicBezTo>
                      <a:pt x="1160" y="24036"/>
                      <a:pt x="2561" y="24366"/>
                      <a:pt x="3988" y="24366"/>
                    </a:cubicBezTo>
                    <a:cubicBezTo>
                      <a:pt x="5282" y="24366"/>
                      <a:pt x="6593" y="24099"/>
                      <a:pt x="7798" y="23546"/>
                    </a:cubicBezTo>
                    <a:cubicBezTo>
                      <a:pt x="8244" y="23341"/>
                      <a:pt x="8681" y="23091"/>
                      <a:pt x="9082" y="22814"/>
                    </a:cubicBezTo>
                    <a:cubicBezTo>
                      <a:pt x="10652" y="21735"/>
                      <a:pt x="11830" y="20200"/>
                      <a:pt x="12963" y="18720"/>
                    </a:cubicBezTo>
                    <a:cubicBezTo>
                      <a:pt x="13204" y="18398"/>
                      <a:pt x="13445" y="18086"/>
                      <a:pt x="13686" y="17774"/>
                    </a:cubicBezTo>
                    <a:cubicBezTo>
                      <a:pt x="13873" y="17542"/>
                      <a:pt x="14033" y="17337"/>
                      <a:pt x="14194" y="17140"/>
                    </a:cubicBezTo>
                    <a:cubicBezTo>
                      <a:pt x="16264" y="14643"/>
                      <a:pt x="18414" y="13358"/>
                      <a:pt x="20599" y="13322"/>
                    </a:cubicBezTo>
                    <a:cubicBezTo>
                      <a:pt x="20634" y="13322"/>
                      <a:pt x="20668" y="13321"/>
                      <a:pt x="20703" y="13321"/>
                    </a:cubicBezTo>
                    <a:cubicBezTo>
                      <a:pt x="21650" y="13321"/>
                      <a:pt x="22595" y="13554"/>
                      <a:pt x="23517" y="13786"/>
                    </a:cubicBezTo>
                    <a:cubicBezTo>
                      <a:pt x="24248" y="13965"/>
                      <a:pt x="25006" y="14161"/>
                      <a:pt x="25765" y="14223"/>
                    </a:cubicBezTo>
                    <a:cubicBezTo>
                      <a:pt x="25950" y="14237"/>
                      <a:pt x="26129" y="14244"/>
                      <a:pt x="26303" y="14244"/>
                    </a:cubicBezTo>
                    <a:cubicBezTo>
                      <a:pt x="26580" y="14244"/>
                      <a:pt x="26845" y="14226"/>
                      <a:pt x="27103" y="14188"/>
                    </a:cubicBezTo>
                    <a:cubicBezTo>
                      <a:pt x="29012" y="13893"/>
                      <a:pt x="30395" y="12519"/>
                      <a:pt x="31215" y="11413"/>
                    </a:cubicBezTo>
                    <a:cubicBezTo>
                      <a:pt x="31768" y="10673"/>
                      <a:pt x="32223" y="9852"/>
                      <a:pt x="32670" y="9067"/>
                    </a:cubicBezTo>
                    <a:cubicBezTo>
                      <a:pt x="33009" y="8460"/>
                      <a:pt x="33356" y="7845"/>
                      <a:pt x="33749" y="7247"/>
                    </a:cubicBezTo>
                    <a:cubicBezTo>
                      <a:pt x="34275" y="6453"/>
                      <a:pt x="34909" y="5686"/>
                      <a:pt x="35622" y="4963"/>
                    </a:cubicBezTo>
                    <a:cubicBezTo>
                      <a:pt x="38634" y="1944"/>
                      <a:pt x="42868" y="133"/>
                      <a:pt x="46731" y="133"/>
                    </a:cubicBezTo>
                    <a:cubicBezTo>
                      <a:pt x="47182" y="133"/>
                      <a:pt x="47629" y="158"/>
                      <a:pt x="48067" y="208"/>
                    </a:cubicBezTo>
                    <a:lnTo>
                      <a:pt x="48085" y="75"/>
                    </a:lnTo>
                    <a:cubicBezTo>
                      <a:pt x="47645" y="25"/>
                      <a:pt x="47198" y="0"/>
                      <a:pt x="4674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81569" y="2753166"/>
                <a:ext cx="2860182" cy="1474047"/>
              </a:xfrm>
              <a:custGeom>
                <a:avLst/>
                <a:gdLst/>
                <a:ahLst/>
                <a:cxnLst/>
                <a:rect l="l" t="t" r="r" b="b"/>
                <a:pathLst>
                  <a:path w="47630" h="24547" extrusionOk="0">
                    <a:moveTo>
                      <a:pt x="46920" y="0"/>
                    </a:moveTo>
                    <a:cubicBezTo>
                      <a:pt x="43006" y="0"/>
                      <a:pt x="38561" y="1975"/>
                      <a:pt x="35399" y="5170"/>
                    </a:cubicBezTo>
                    <a:cubicBezTo>
                      <a:pt x="34677" y="5893"/>
                      <a:pt x="34043" y="6660"/>
                      <a:pt x="33499" y="7454"/>
                    </a:cubicBezTo>
                    <a:cubicBezTo>
                      <a:pt x="33124" y="8016"/>
                      <a:pt x="32776" y="8596"/>
                      <a:pt x="32437" y="9167"/>
                    </a:cubicBezTo>
                    <a:cubicBezTo>
                      <a:pt x="31973" y="9961"/>
                      <a:pt x="31483" y="10781"/>
                      <a:pt x="30903" y="11531"/>
                    </a:cubicBezTo>
                    <a:cubicBezTo>
                      <a:pt x="30082" y="12574"/>
                      <a:pt x="28708" y="13877"/>
                      <a:pt x="26844" y="14145"/>
                    </a:cubicBezTo>
                    <a:cubicBezTo>
                      <a:pt x="26604" y="14181"/>
                      <a:pt x="26359" y="14199"/>
                      <a:pt x="26104" y="14199"/>
                    </a:cubicBezTo>
                    <a:cubicBezTo>
                      <a:pt x="25922" y="14199"/>
                      <a:pt x="25735" y="14190"/>
                      <a:pt x="25541" y="14171"/>
                    </a:cubicBezTo>
                    <a:cubicBezTo>
                      <a:pt x="24801" y="14100"/>
                      <a:pt x="24052" y="13913"/>
                      <a:pt x="23329" y="13725"/>
                    </a:cubicBezTo>
                    <a:cubicBezTo>
                      <a:pt x="22391" y="13489"/>
                      <a:pt x="21419" y="13243"/>
                      <a:pt x="20437" y="13243"/>
                    </a:cubicBezTo>
                    <a:cubicBezTo>
                      <a:pt x="20420" y="13243"/>
                      <a:pt x="20402" y="13243"/>
                      <a:pt x="20385" y="13244"/>
                    </a:cubicBezTo>
                    <a:cubicBezTo>
                      <a:pt x="18164" y="13279"/>
                      <a:pt x="15978" y="14564"/>
                      <a:pt x="13890" y="17071"/>
                    </a:cubicBezTo>
                    <a:cubicBezTo>
                      <a:pt x="13730" y="17267"/>
                      <a:pt x="13560" y="17472"/>
                      <a:pt x="13382" y="17704"/>
                    </a:cubicBezTo>
                    <a:cubicBezTo>
                      <a:pt x="13114" y="18043"/>
                      <a:pt x="12847" y="18400"/>
                      <a:pt x="12588" y="18739"/>
                    </a:cubicBezTo>
                    <a:cubicBezTo>
                      <a:pt x="11491" y="20184"/>
                      <a:pt x="10358" y="21674"/>
                      <a:pt x="8868" y="22744"/>
                    </a:cubicBezTo>
                    <a:cubicBezTo>
                      <a:pt x="8484" y="23021"/>
                      <a:pt x="8065" y="23271"/>
                      <a:pt x="7628" y="23485"/>
                    </a:cubicBezTo>
                    <a:cubicBezTo>
                      <a:pt x="6369" y="24105"/>
                      <a:pt x="4996" y="24415"/>
                      <a:pt x="3660" y="24415"/>
                    </a:cubicBezTo>
                    <a:cubicBezTo>
                      <a:pt x="2383" y="24415"/>
                      <a:pt x="1140" y="24132"/>
                      <a:pt x="63" y="23565"/>
                    </a:cubicBezTo>
                    <a:lnTo>
                      <a:pt x="0" y="23681"/>
                    </a:lnTo>
                    <a:cubicBezTo>
                      <a:pt x="1098" y="24252"/>
                      <a:pt x="2356" y="24546"/>
                      <a:pt x="3649" y="24546"/>
                    </a:cubicBezTo>
                    <a:cubicBezTo>
                      <a:pt x="5005" y="24546"/>
                      <a:pt x="6406" y="24225"/>
                      <a:pt x="7690" y="23601"/>
                    </a:cubicBezTo>
                    <a:cubicBezTo>
                      <a:pt x="8127" y="23378"/>
                      <a:pt x="8556" y="23128"/>
                      <a:pt x="8948" y="22843"/>
                    </a:cubicBezTo>
                    <a:cubicBezTo>
                      <a:pt x="10447" y="21763"/>
                      <a:pt x="11589" y="20264"/>
                      <a:pt x="12686" y="18819"/>
                    </a:cubicBezTo>
                    <a:cubicBezTo>
                      <a:pt x="12945" y="18471"/>
                      <a:pt x="13212" y="18123"/>
                      <a:pt x="13489" y="17775"/>
                    </a:cubicBezTo>
                    <a:cubicBezTo>
                      <a:pt x="13667" y="17552"/>
                      <a:pt x="13828" y="17347"/>
                      <a:pt x="13989" y="17151"/>
                    </a:cubicBezTo>
                    <a:cubicBezTo>
                      <a:pt x="16049" y="14680"/>
                      <a:pt x="18199" y="13404"/>
                      <a:pt x="20385" y="13368"/>
                    </a:cubicBezTo>
                    <a:cubicBezTo>
                      <a:pt x="20402" y="13368"/>
                      <a:pt x="20419" y="13368"/>
                      <a:pt x="20436" y="13368"/>
                    </a:cubicBezTo>
                    <a:cubicBezTo>
                      <a:pt x="21400" y="13368"/>
                      <a:pt x="22364" y="13613"/>
                      <a:pt x="23293" y="13850"/>
                    </a:cubicBezTo>
                    <a:cubicBezTo>
                      <a:pt x="24025" y="14037"/>
                      <a:pt x="24783" y="14225"/>
                      <a:pt x="25524" y="14296"/>
                    </a:cubicBezTo>
                    <a:cubicBezTo>
                      <a:pt x="25724" y="14315"/>
                      <a:pt x="25917" y="14324"/>
                      <a:pt x="26104" y="14324"/>
                    </a:cubicBezTo>
                    <a:cubicBezTo>
                      <a:pt x="26366" y="14324"/>
                      <a:pt x="26617" y="14306"/>
                      <a:pt x="26862" y="14269"/>
                    </a:cubicBezTo>
                    <a:cubicBezTo>
                      <a:pt x="28771" y="14002"/>
                      <a:pt x="30162" y="12673"/>
                      <a:pt x="31001" y="11602"/>
                    </a:cubicBezTo>
                    <a:cubicBezTo>
                      <a:pt x="31590" y="10853"/>
                      <a:pt x="32080" y="10032"/>
                      <a:pt x="32553" y="9229"/>
                    </a:cubicBezTo>
                    <a:cubicBezTo>
                      <a:pt x="32883" y="8667"/>
                      <a:pt x="33231" y="8087"/>
                      <a:pt x="33606" y="7525"/>
                    </a:cubicBezTo>
                    <a:cubicBezTo>
                      <a:pt x="34141" y="6740"/>
                      <a:pt x="34775" y="5973"/>
                      <a:pt x="35488" y="5259"/>
                    </a:cubicBezTo>
                    <a:cubicBezTo>
                      <a:pt x="38629" y="2085"/>
                      <a:pt x="43049" y="127"/>
                      <a:pt x="46941" y="127"/>
                    </a:cubicBezTo>
                    <a:cubicBezTo>
                      <a:pt x="47173" y="127"/>
                      <a:pt x="47402" y="133"/>
                      <a:pt x="47630" y="147"/>
                    </a:cubicBezTo>
                    <a:lnTo>
                      <a:pt x="47630" y="23"/>
                    </a:lnTo>
                    <a:cubicBezTo>
                      <a:pt x="47395" y="8"/>
                      <a:pt x="47158" y="0"/>
                      <a:pt x="469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24444" y="2741576"/>
                <a:ext cx="2832859" cy="1485097"/>
              </a:xfrm>
              <a:custGeom>
                <a:avLst/>
                <a:gdLst/>
                <a:ahLst/>
                <a:cxnLst/>
                <a:rect l="l" t="t" r="r" b="b"/>
                <a:pathLst>
                  <a:path w="47175" h="24731" extrusionOk="0">
                    <a:moveTo>
                      <a:pt x="47050" y="1"/>
                    </a:moveTo>
                    <a:cubicBezTo>
                      <a:pt x="43101" y="1"/>
                      <a:pt x="38584" y="2098"/>
                      <a:pt x="35256" y="5488"/>
                    </a:cubicBezTo>
                    <a:cubicBezTo>
                      <a:pt x="34542" y="6211"/>
                      <a:pt x="33900" y="6969"/>
                      <a:pt x="33356" y="7754"/>
                    </a:cubicBezTo>
                    <a:cubicBezTo>
                      <a:pt x="32990" y="8280"/>
                      <a:pt x="32651" y="8824"/>
                      <a:pt x="32321" y="9351"/>
                    </a:cubicBezTo>
                    <a:cubicBezTo>
                      <a:pt x="31795" y="10198"/>
                      <a:pt x="31295" y="10992"/>
                      <a:pt x="30680" y="11742"/>
                    </a:cubicBezTo>
                    <a:cubicBezTo>
                      <a:pt x="29841" y="12750"/>
                      <a:pt x="28458" y="14016"/>
                      <a:pt x="26594" y="14257"/>
                    </a:cubicBezTo>
                    <a:cubicBezTo>
                      <a:pt x="26361" y="14288"/>
                      <a:pt x="26122" y="14304"/>
                      <a:pt x="25874" y="14304"/>
                    </a:cubicBezTo>
                    <a:cubicBezTo>
                      <a:pt x="25686" y="14304"/>
                      <a:pt x="25492" y="14294"/>
                      <a:pt x="25291" y="14275"/>
                    </a:cubicBezTo>
                    <a:cubicBezTo>
                      <a:pt x="24560" y="14195"/>
                      <a:pt x="23819" y="14007"/>
                      <a:pt x="23106" y="13820"/>
                    </a:cubicBezTo>
                    <a:cubicBezTo>
                      <a:pt x="22159" y="13575"/>
                      <a:pt x="21186" y="13329"/>
                      <a:pt x="20205" y="13329"/>
                    </a:cubicBezTo>
                    <a:cubicBezTo>
                      <a:pt x="20187" y="13329"/>
                      <a:pt x="20170" y="13329"/>
                      <a:pt x="20153" y="13329"/>
                    </a:cubicBezTo>
                    <a:cubicBezTo>
                      <a:pt x="17396" y="13356"/>
                      <a:pt x="15112" y="15399"/>
                      <a:pt x="13685" y="17103"/>
                    </a:cubicBezTo>
                    <a:cubicBezTo>
                      <a:pt x="13524" y="17299"/>
                      <a:pt x="13355" y="17504"/>
                      <a:pt x="13176" y="17736"/>
                    </a:cubicBezTo>
                    <a:cubicBezTo>
                      <a:pt x="12882" y="18111"/>
                      <a:pt x="12588" y="18495"/>
                      <a:pt x="12302" y="18869"/>
                    </a:cubicBezTo>
                    <a:cubicBezTo>
                      <a:pt x="11241" y="20279"/>
                      <a:pt x="10143" y="21733"/>
                      <a:pt x="8725" y="22795"/>
                    </a:cubicBezTo>
                    <a:cubicBezTo>
                      <a:pt x="8341" y="23080"/>
                      <a:pt x="7940" y="23339"/>
                      <a:pt x="7512" y="23562"/>
                    </a:cubicBezTo>
                    <a:cubicBezTo>
                      <a:pt x="6182" y="24261"/>
                      <a:pt x="4717" y="24615"/>
                      <a:pt x="3302" y="24615"/>
                    </a:cubicBezTo>
                    <a:cubicBezTo>
                      <a:pt x="2153" y="24615"/>
                      <a:pt x="1037" y="24382"/>
                      <a:pt x="54" y="23910"/>
                    </a:cubicBezTo>
                    <a:lnTo>
                      <a:pt x="0" y="24017"/>
                    </a:lnTo>
                    <a:cubicBezTo>
                      <a:pt x="999" y="24499"/>
                      <a:pt x="2132" y="24730"/>
                      <a:pt x="3301" y="24730"/>
                    </a:cubicBezTo>
                    <a:cubicBezTo>
                      <a:pt x="4737" y="24730"/>
                      <a:pt x="6227" y="24374"/>
                      <a:pt x="7574" y="23669"/>
                    </a:cubicBezTo>
                    <a:cubicBezTo>
                      <a:pt x="8002" y="23446"/>
                      <a:pt x="8413" y="23187"/>
                      <a:pt x="8796" y="22893"/>
                    </a:cubicBezTo>
                    <a:cubicBezTo>
                      <a:pt x="10233" y="21822"/>
                      <a:pt x="11339" y="20359"/>
                      <a:pt x="12400" y="18950"/>
                    </a:cubicBezTo>
                    <a:cubicBezTo>
                      <a:pt x="12686" y="18575"/>
                      <a:pt x="12980" y="18182"/>
                      <a:pt x="13275" y="17808"/>
                    </a:cubicBezTo>
                    <a:cubicBezTo>
                      <a:pt x="13453" y="17585"/>
                      <a:pt x="13614" y="17380"/>
                      <a:pt x="13774" y="17183"/>
                    </a:cubicBezTo>
                    <a:cubicBezTo>
                      <a:pt x="15184" y="15497"/>
                      <a:pt x="17441" y="13481"/>
                      <a:pt x="20162" y="13445"/>
                    </a:cubicBezTo>
                    <a:cubicBezTo>
                      <a:pt x="21143" y="13445"/>
                      <a:pt x="22124" y="13695"/>
                      <a:pt x="23070" y="13936"/>
                    </a:cubicBezTo>
                    <a:cubicBezTo>
                      <a:pt x="23793" y="14123"/>
                      <a:pt x="24542" y="14320"/>
                      <a:pt x="25282" y="14391"/>
                    </a:cubicBezTo>
                    <a:cubicBezTo>
                      <a:pt x="25508" y="14412"/>
                      <a:pt x="25725" y="14423"/>
                      <a:pt x="25937" y="14423"/>
                    </a:cubicBezTo>
                    <a:cubicBezTo>
                      <a:pt x="26168" y="14423"/>
                      <a:pt x="26392" y="14410"/>
                      <a:pt x="26612" y="14382"/>
                    </a:cubicBezTo>
                    <a:cubicBezTo>
                      <a:pt x="28512" y="14132"/>
                      <a:pt x="29921" y="12848"/>
                      <a:pt x="30778" y="11813"/>
                    </a:cubicBezTo>
                    <a:cubicBezTo>
                      <a:pt x="31393" y="11064"/>
                      <a:pt x="31920" y="10225"/>
                      <a:pt x="32419" y="9413"/>
                    </a:cubicBezTo>
                    <a:cubicBezTo>
                      <a:pt x="32749" y="8887"/>
                      <a:pt x="33088" y="8343"/>
                      <a:pt x="33454" y="7825"/>
                    </a:cubicBezTo>
                    <a:cubicBezTo>
                      <a:pt x="33998" y="7049"/>
                      <a:pt x="34632" y="6291"/>
                      <a:pt x="35336" y="5568"/>
                    </a:cubicBezTo>
                    <a:cubicBezTo>
                      <a:pt x="38655" y="2196"/>
                      <a:pt x="43133" y="117"/>
                      <a:pt x="47059" y="117"/>
                    </a:cubicBezTo>
                    <a:lnTo>
                      <a:pt x="47175" y="117"/>
                    </a:lnTo>
                    <a:lnTo>
                      <a:pt x="47175" y="1"/>
                    </a:lnTo>
                    <a:cubicBezTo>
                      <a:pt x="47133" y="1"/>
                      <a:pt x="47092" y="1"/>
                      <a:pt x="4705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66719" y="2728245"/>
                <a:ext cx="2806137" cy="1499509"/>
              </a:xfrm>
              <a:custGeom>
                <a:avLst/>
                <a:gdLst/>
                <a:ahLst/>
                <a:cxnLst/>
                <a:rect l="l" t="t" r="r" b="b"/>
                <a:pathLst>
                  <a:path w="46730" h="24971" extrusionOk="0">
                    <a:moveTo>
                      <a:pt x="46729" y="0"/>
                    </a:moveTo>
                    <a:cubicBezTo>
                      <a:pt x="42902" y="179"/>
                      <a:pt x="38459" y="2418"/>
                      <a:pt x="35123" y="5826"/>
                    </a:cubicBezTo>
                    <a:cubicBezTo>
                      <a:pt x="34418" y="6548"/>
                      <a:pt x="33776" y="7307"/>
                      <a:pt x="33214" y="8083"/>
                    </a:cubicBezTo>
                    <a:cubicBezTo>
                      <a:pt x="32866" y="8574"/>
                      <a:pt x="32536" y="9073"/>
                      <a:pt x="32224" y="9555"/>
                    </a:cubicBezTo>
                    <a:cubicBezTo>
                      <a:pt x="31662" y="10420"/>
                      <a:pt x="31126" y="11223"/>
                      <a:pt x="30475" y="11972"/>
                    </a:cubicBezTo>
                    <a:cubicBezTo>
                      <a:pt x="29619" y="12963"/>
                      <a:pt x="28209" y="14176"/>
                      <a:pt x="26354" y="14399"/>
                    </a:cubicBezTo>
                    <a:cubicBezTo>
                      <a:pt x="26148" y="14426"/>
                      <a:pt x="25939" y="14439"/>
                      <a:pt x="25724" y="14439"/>
                    </a:cubicBezTo>
                    <a:cubicBezTo>
                      <a:pt x="25508" y="14439"/>
                      <a:pt x="25288" y="14426"/>
                      <a:pt x="25060" y="14399"/>
                    </a:cubicBezTo>
                    <a:cubicBezTo>
                      <a:pt x="24329" y="14319"/>
                      <a:pt x="23597" y="14131"/>
                      <a:pt x="22883" y="13944"/>
                    </a:cubicBezTo>
                    <a:cubicBezTo>
                      <a:pt x="21944" y="13698"/>
                      <a:pt x="20971" y="13435"/>
                      <a:pt x="19988" y="13435"/>
                    </a:cubicBezTo>
                    <a:cubicBezTo>
                      <a:pt x="19972" y="13435"/>
                      <a:pt x="19956" y="13435"/>
                      <a:pt x="19939" y="13435"/>
                    </a:cubicBezTo>
                    <a:cubicBezTo>
                      <a:pt x="17183" y="13453"/>
                      <a:pt x="14908" y="15478"/>
                      <a:pt x="13489" y="17173"/>
                    </a:cubicBezTo>
                    <a:cubicBezTo>
                      <a:pt x="13320" y="17361"/>
                      <a:pt x="13159" y="17566"/>
                      <a:pt x="12981" y="17798"/>
                    </a:cubicBezTo>
                    <a:cubicBezTo>
                      <a:pt x="12660" y="18208"/>
                      <a:pt x="12339" y="18628"/>
                      <a:pt x="12035" y="19038"/>
                    </a:cubicBezTo>
                    <a:cubicBezTo>
                      <a:pt x="11001" y="20403"/>
                      <a:pt x="9939" y="21821"/>
                      <a:pt x="8592" y="22883"/>
                    </a:cubicBezTo>
                    <a:cubicBezTo>
                      <a:pt x="8217" y="23177"/>
                      <a:pt x="7816" y="23445"/>
                      <a:pt x="7405" y="23677"/>
                    </a:cubicBezTo>
                    <a:cubicBezTo>
                      <a:pt x="6014" y="24454"/>
                      <a:pt x="4457" y="24852"/>
                      <a:pt x="2962" y="24852"/>
                    </a:cubicBezTo>
                    <a:cubicBezTo>
                      <a:pt x="1936" y="24852"/>
                      <a:pt x="939" y="24665"/>
                      <a:pt x="45" y="24283"/>
                    </a:cubicBezTo>
                    <a:lnTo>
                      <a:pt x="1" y="24390"/>
                    </a:lnTo>
                    <a:cubicBezTo>
                      <a:pt x="911" y="24774"/>
                      <a:pt x="1919" y="24970"/>
                      <a:pt x="2963" y="24970"/>
                    </a:cubicBezTo>
                    <a:cubicBezTo>
                      <a:pt x="4470" y="24970"/>
                      <a:pt x="6049" y="24560"/>
                      <a:pt x="7459" y="23775"/>
                    </a:cubicBezTo>
                    <a:cubicBezTo>
                      <a:pt x="7878" y="23534"/>
                      <a:pt x="8289" y="23266"/>
                      <a:pt x="8663" y="22972"/>
                    </a:cubicBezTo>
                    <a:cubicBezTo>
                      <a:pt x="10028" y="21902"/>
                      <a:pt x="11090" y="20483"/>
                      <a:pt x="12125" y="19109"/>
                    </a:cubicBezTo>
                    <a:cubicBezTo>
                      <a:pt x="12428" y="18699"/>
                      <a:pt x="12749" y="18271"/>
                      <a:pt x="13070" y="17869"/>
                    </a:cubicBezTo>
                    <a:cubicBezTo>
                      <a:pt x="13249" y="17637"/>
                      <a:pt x="13409" y="17441"/>
                      <a:pt x="13570" y="17245"/>
                    </a:cubicBezTo>
                    <a:cubicBezTo>
                      <a:pt x="14979" y="15568"/>
                      <a:pt x="17227" y="13569"/>
                      <a:pt x="19939" y="13551"/>
                    </a:cubicBezTo>
                    <a:lnTo>
                      <a:pt x="19975" y="13551"/>
                    </a:lnTo>
                    <a:cubicBezTo>
                      <a:pt x="20947" y="13551"/>
                      <a:pt x="21920" y="13810"/>
                      <a:pt x="22857" y="14051"/>
                    </a:cubicBezTo>
                    <a:cubicBezTo>
                      <a:pt x="23570" y="14238"/>
                      <a:pt x="24311" y="14435"/>
                      <a:pt x="25042" y="14515"/>
                    </a:cubicBezTo>
                    <a:cubicBezTo>
                      <a:pt x="25279" y="14542"/>
                      <a:pt x="25506" y="14555"/>
                      <a:pt x="25726" y="14555"/>
                    </a:cubicBezTo>
                    <a:cubicBezTo>
                      <a:pt x="25945" y="14555"/>
                      <a:pt x="26157" y="14542"/>
                      <a:pt x="26363" y="14515"/>
                    </a:cubicBezTo>
                    <a:cubicBezTo>
                      <a:pt x="28263" y="14292"/>
                      <a:pt x="29690" y="13052"/>
                      <a:pt x="30564" y="12053"/>
                    </a:cubicBezTo>
                    <a:cubicBezTo>
                      <a:pt x="31225" y="11294"/>
                      <a:pt x="31751" y="10483"/>
                      <a:pt x="32313" y="9617"/>
                    </a:cubicBezTo>
                    <a:cubicBezTo>
                      <a:pt x="32634" y="9136"/>
                      <a:pt x="32964" y="8636"/>
                      <a:pt x="33312" y="8145"/>
                    </a:cubicBezTo>
                    <a:cubicBezTo>
                      <a:pt x="33865" y="7378"/>
                      <a:pt x="34499" y="6629"/>
                      <a:pt x="35203" y="5906"/>
                    </a:cubicBezTo>
                    <a:cubicBezTo>
                      <a:pt x="38522" y="2516"/>
                      <a:pt x="42938" y="295"/>
                      <a:pt x="46729" y="116"/>
                    </a:cubicBezTo>
                    <a:lnTo>
                      <a:pt x="46729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09594" y="2714854"/>
                <a:ext cx="2779294" cy="1515062"/>
              </a:xfrm>
              <a:custGeom>
                <a:avLst/>
                <a:gdLst/>
                <a:ahLst/>
                <a:cxnLst/>
                <a:rect l="l" t="t" r="r" b="b"/>
                <a:pathLst>
                  <a:path w="46283" h="25230" extrusionOk="0">
                    <a:moveTo>
                      <a:pt x="46265" y="0"/>
                    </a:moveTo>
                    <a:cubicBezTo>
                      <a:pt x="42554" y="411"/>
                      <a:pt x="38334" y="2712"/>
                      <a:pt x="34980" y="6174"/>
                    </a:cubicBezTo>
                    <a:cubicBezTo>
                      <a:pt x="34275" y="6896"/>
                      <a:pt x="33633" y="7655"/>
                      <a:pt x="33071" y="8413"/>
                    </a:cubicBezTo>
                    <a:cubicBezTo>
                      <a:pt x="32741" y="8859"/>
                      <a:pt x="32429" y="9314"/>
                      <a:pt x="32116" y="9760"/>
                    </a:cubicBezTo>
                    <a:cubicBezTo>
                      <a:pt x="31519" y="10634"/>
                      <a:pt x="30957" y="11464"/>
                      <a:pt x="30261" y="12213"/>
                    </a:cubicBezTo>
                    <a:cubicBezTo>
                      <a:pt x="29386" y="13168"/>
                      <a:pt x="27959" y="14345"/>
                      <a:pt x="26104" y="14542"/>
                    </a:cubicBezTo>
                    <a:cubicBezTo>
                      <a:pt x="25908" y="14563"/>
                      <a:pt x="25710" y="14574"/>
                      <a:pt x="25506" y="14574"/>
                    </a:cubicBezTo>
                    <a:cubicBezTo>
                      <a:pt x="25283" y="14574"/>
                      <a:pt x="25052" y="14561"/>
                      <a:pt x="24810" y="14533"/>
                    </a:cubicBezTo>
                    <a:cubicBezTo>
                      <a:pt x="24087" y="14452"/>
                      <a:pt x="23365" y="14256"/>
                      <a:pt x="22660" y="14069"/>
                    </a:cubicBezTo>
                    <a:cubicBezTo>
                      <a:pt x="21705" y="13810"/>
                      <a:pt x="20724" y="13551"/>
                      <a:pt x="19716" y="13551"/>
                    </a:cubicBezTo>
                    <a:cubicBezTo>
                      <a:pt x="16959" y="13560"/>
                      <a:pt x="14694" y="15559"/>
                      <a:pt x="13275" y="17236"/>
                    </a:cubicBezTo>
                    <a:cubicBezTo>
                      <a:pt x="13114" y="17432"/>
                      <a:pt x="12945" y="17637"/>
                      <a:pt x="12775" y="17860"/>
                    </a:cubicBezTo>
                    <a:cubicBezTo>
                      <a:pt x="12419" y="18297"/>
                      <a:pt x="12080" y="18761"/>
                      <a:pt x="11750" y="19207"/>
                    </a:cubicBezTo>
                    <a:cubicBezTo>
                      <a:pt x="10759" y="20537"/>
                      <a:pt x="9733" y="21919"/>
                      <a:pt x="8440" y="22972"/>
                    </a:cubicBezTo>
                    <a:cubicBezTo>
                      <a:pt x="8083" y="23266"/>
                      <a:pt x="7690" y="23543"/>
                      <a:pt x="7289" y="23784"/>
                    </a:cubicBezTo>
                    <a:cubicBezTo>
                      <a:pt x="5814" y="24665"/>
                      <a:pt x="4186" y="25117"/>
                      <a:pt x="2628" y="25117"/>
                    </a:cubicBezTo>
                    <a:cubicBezTo>
                      <a:pt x="1726" y="25117"/>
                      <a:pt x="848" y="24966"/>
                      <a:pt x="36" y="24658"/>
                    </a:cubicBezTo>
                    <a:lnTo>
                      <a:pt x="1" y="24756"/>
                    </a:lnTo>
                    <a:cubicBezTo>
                      <a:pt x="821" y="25068"/>
                      <a:pt x="1713" y="25229"/>
                      <a:pt x="2632" y="25229"/>
                    </a:cubicBezTo>
                    <a:cubicBezTo>
                      <a:pt x="4211" y="25229"/>
                      <a:pt x="5853" y="24765"/>
                      <a:pt x="7343" y="23873"/>
                    </a:cubicBezTo>
                    <a:cubicBezTo>
                      <a:pt x="7753" y="23632"/>
                      <a:pt x="8145" y="23356"/>
                      <a:pt x="8511" y="23052"/>
                    </a:cubicBezTo>
                    <a:cubicBezTo>
                      <a:pt x="9814" y="21991"/>
                      <a:pt x="10840" y="20608"/>
                      <a:pt x="11830" y="19279"/>
                    </a:cubicBezTo>
                    <a:cubicBezTo>
                      <a:pt x="12169" y="18833"/>
                      <a:pt x="12508" y="18369"/>
                      <a:pt x="12856" y="17923"/>
                    </a:cubicBezTo>
                    <a:cubicBezTo>
                      <a:pt x="13034" y="17700"/>
                      <a:pt x="13195" y="17503"/>
                      <a:pt x="13364" y="17307"/>
                    </a:cubicBezTo>
                    <a:cubicBezTo>
                      <a:pt x="14756" y="15648"/>
                      <a:pt x="16995" y="13667"/>
                      <a:pt x="19716" y="13658"/>
                    </a:cubicBezTo>
                    <a:cubicBezTo>
                      <a:pt x="20706" y="13658"/>
                      <a:pt x="21679" y="13917"/>
                      <a:pt x="22633" y="14176"/>
                    </a:cubicBezTo>
                    <a:cubicBezTo>
                      <a:pt x="23338" y="14363"/>
                      <a:pt x="24070" y="14560"/>
                      <a:pt x="24801" y="14640"/>
                    </a:cubicBezTo>
                    <a:cubicBezTo>
                      <a:pt x="25064" y="14670"/>
                      <a:pt x="25316" y="14686"/>
                      <a:pt x="25562" y="14686"/>
                    </a:cubicBezTo>
                    <a:cubicBezTo>
                      <a:pt x="25748" y="14686"/>
                      <a:pt x="25931" y="14677"/>
                      <a:pt x="26112" y="14658"/>
                    </a:cubicBezTo>
                    <a:cubicBezTo>
                      <a:pt x="28004" y="14452"/>
                      <a:pt x="29458" y="13257"/>
                      <a:pt x="30341" y="12294"/>
                    </a:cubicBezTo>
                    <a:cubicBezTo>
                      <a:pt x="31037" y="11526"/>
                      <a:pt x="31608" y="10697"/>
                      <a:pt x="32214" y="9822"/>
                    </a:cubicBezTo>
                    <a:cubicBezTo>
                      <a:pt x="32518" y="9376"/>
                      <a:pt x="32830" y="8921"/>
                      <a:pt x="33160" y="8475"/>
                    </a:cubicBezTo>
                    <a:cubicBezTo>
                      <a:pt x="33722" y="7717"/>
                      <a:pt x="34355" y="6977"/>
                      <a:pt x="35060" y="6254"/>
                    </a:cubicBezTo>
                    <a:cubicBezTo>
                      <a:pt x="38397" y="2811"/>
                      <a:pt x="42590" y="509"/>
                      <a:pt x="46283" y="107"/>
                    </a:cubicBezTo>
                    <a:lnTo>
                      <a:pt x="46265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751929" y="2702004"/>
                <a:ext cx="2752512" cy="1530014"/>
              </a:xfrm>
              <a:custGeom>
                <a:avLst/>
                <a:gdLst/>
                <a:ahLst/>
                <a:cxnLst/>
                <a:rect l="l" t="t" r="r" b="b"/>
                <a:pathLst>
                  <a:path w="45837" h="25479" extrusionOk="0">
                    <a:moveTo>
                      <a:pt x="45819" y="0"/>
                    </a:moveTo>
                    <a:cubicBezTo>
                      <a:pt x="42277" y="616"/>
                      <a:pt x="38173" y="3051"/>
                      <a:pt x="34846" y="6513"/>
                    </a:cubicBezTo>
                    <a:cubicBezTo>
                      <a:pt x="34150" y="7235"/>
                      <a:pt x="33499" y="7985"/>
                      <a:pt x="32928" y="8734"/>
                    </a:cubicBezTo>
                    <a:cubicBezTo>
                      <a:pt x="32625" y="9135"/>
                      <a:pt x="32330" y="9546"/>
                      <a:pt x="32045" y="9938"/>
                    </a:cubicBezTo>
                    <a:cubicBezTo>
                      <a:pt x="31402" y="10839"/>
                      <a:pt x="30796" y="11687"/>
                      <a:pt x="30046" y="12445"/>
                    </a:cubicBezTo>
                    <a:cubicBezTo>
                      <a:pt x="29163" y="13364"/>
                      <a:pt x="27709" y="14497"/>
                      <a:pt x="25862" y="14675"/>
                    </a:cubicBezTo>
                    <a:cubicBezTo>
                      <a:pt x="25685" y="14695"/>
                      <a:pt x="25506" y="14704"/>
                      <a:pt x="25323" y="14704"/>
                    </a:cubicBezTo>
                    <a:cubicBezTo>
                      <a:pt x="25083" y="14704"/>
                      <a:pt x="24836" y="14688"/>
                      <a:pt x="24578" y="14658"/>
                    </a:cubicBezTo>
                    <a:cubicBezTo>
                      <a:pt x="23864" y="14568"/>
                      <a:pt x="23141" y="14372"/>
                      <a:pt x="22446" y="14185"/>
                    </a:cubicBezTo>
                    <a:cubicBezTo>
                      <a:pt x="21491" y="13917"/>
                      <a:pt x="20501" y="13649"/>
                      <a:pt x="19502" y="13649"/>
                    </a:cubicBezTo>
                    <a:lnTo>
                      <a:pt x="19493" y="13649"/>
                    </a:lnTo>
                    <a:cubicBezTo>
                      <a:pt x="16736" y="13649"/>
                      <a:pt x="14488" y="15630"/>
                      <a:pt x="13079" y="17289"/>
                    </a:cubicBezTo>
                    <a:cubicBezTo>
                      <a:pt x="12909" y="17485"/>
                      <a:pt x="12748" y="17691"/>
                      <a:pt x="12570" y="17914"/>
                    </a:cubicBezTo>
                    <a:cubicBezTo>
                      <a:pt x="12195" y="18395"/>
                      <a:pt x="11821" y="18895"/>
                      <a:pt x="11464" y="19377"/>
                    </a:cubicBezTo>
                    <a:cubicBezTo>
                      <a:pt x="10509" y="20670"/>
                      <a:pt x="9528" y="22000"/>
                      <a:pt x="8306" y="23043"/>
                    </a:cubicBezTo>
                    <a:cubicBezTo>
                      <a:pt x="7949" y="23356"/>
                      <a:pt x="7574" y="23632"/>
                      <a:pt x="7182" y="23882"/>
                    </a:cubicBezTo>
                    <a:cubicBezTo>
                      <a:pt x="5639" y="24862"/>
                      <a:pt x="3915" y="25374"/>
                      <a:pt x="2279" y="25374"/>
                    </a:cubicBezTo>
                    <a:cubicBezTo>
                      <a:pt x="1502" y="25374"/>
                      <a:pt x="745" y="25259"/>
                      <a:pt x="36" y="25024"/>
                    </a:cubicBezTo>
                    <a:lnTo>
                      <a:pt x="0" y="25122"/>
                    </a:lnTo>
                    <a:cubicBezTo>
                      <a:pt x="723" y="25363"/>
                      <a:pt x="1499" y="25479"/>
                      <a:pt x="2284" y="25479"/>
                    </a:cubicBezTo>
                    <a:cubicBezTo>
                      <a:pt x="3943" y="25479"/>
                      <a:pt x="5683" y="24961"/>
                      <a:pt x="7235" y="23971"/>
                    </a:cubicBezTo>
                    <a:cubicBezTo>
                      <a:pt x="7637" y="23721"/>
                      <a:pt x="8011" y="23436"/>
                      <a:pt x="8377" y="23124"/>
                    </a:cubicBezTo>
                    <a:cubicBezTo>
                      <a:pt x="9599" y="22071"/>
                      <a:pt x="10590" y="20733"/>
                      <a:pt x="11553" y="19439"/>
                    </a:cubicBezTo>
                    <a:cubicBezTo>
                      <a:pt x="11910" y="18957"/>
                      <a:pt x="12276" y="18458"/>
                      <a:pt x="12659" y="17976"/>
                    </a:cubicBezTo>
                    <a:cubicBezTo>
                      <a:pt x="12829" y="17753"/>
                      <a:pt x="12989" y="17557"/>
                      <a:pt x="13159" y="17361"/>
                    </a:cubicBezTo>
                    <a:cubicBezTo>
                      <a:pt x="14551" y="15719"/>
                      <a:pt x="16781" y="13757"/>
                      <a:pt x="19493" y="13757"/>
                    </a:cubicBezTo>
                    <a:lnTo>
                      <a:pt x="19502" y="13757"/>
                    </a:lnTo>
                    <a:cubicBezTo>
                      <a:pt x="20492" y="13757"/>
                      <a:pt x="21464" y="14024"/>
                      <a:pt x="22410" y="14283"/>
                    </a:cubicBezTo>
                    <a:cubicBezTo>
                      <a:pt x="23115" y="14470"/>
                      <a:pt x="23837" y="14666"/>
                      <a:pt x="24560" y="14756"/>
                    </a:cubicBezTo>
                    <a:cubicBezTo>
                      <a:pt x="24838" y="14788"/>
                      <a:pt x="25104" y="14804"/>
                      <a:pt x="25362" y="14804"/>
                    </a:cubicBezTo>
                    <a:cubicBezTo>
                      <a:pt x="25534" y="14804"/>
                      <a:pt x="25704" y="14797"/>
                      <a:pt x="25871" y="14782"/>
                    </a:cubicBezTo>
                    <a:cubicBezTo>
                      <a:pt x="27754" y="14604"/>
                      <a:pt x="29226" y="13453"/>
                      <a:pt x="30127" y="12525"/>
                    </a:cubicBezTo>
                    <a:cubicBezTo>
                      <a:pt x="30867" y="11749"/>
                      <a:pt x="31483" y="10902"/>
                      <a:pt x="32125" y="10001"/>
                    </a:cubicBezTo>
                    <a:cubicBezTo>
                      <a:pt x="32410" y="9608"/>
                      <a:pt x="32705" y="9198"/>
                      <a:pt x="33017" y="8796"/>
                    </a:cubicBezTo>
                    <a:cubicBezTo>
                      <a:pt x="33579" y="8047"/>
                      <a:pt x="34221" y="7307"/>
                      <a:pt x="34917" y="6584"/>
                    </a:cubicBezTo>
                    <a:cubicBezTo>
                      <a:pt x="38236" y="3141"/>
                      <a:pt x="42322" y="714"/>
                      <a:pt x="45837" y="98"/>
                    </a:cubicBezTo>
                    <a:lnTo>
                      <a:pt x="45819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4264" y="2688613"/>
                <a:ext cx="2725730" cy="1546107"/>
              </a:xfrm>
              <a:custGeom>
                <a:avLst/>
                <a:gdLst/>
                <a:ahLst/>
                <a:cxnLst/>
                <a:rect l="l" t="t" r="r" b="b"/>
                <a:pathLst>
                  <a:path w="45391" h="25747" extrusionOk="0">
                    <a:moveTo>
                      <a:pt x="45373" y="0"/>
                    </a:moveTo>
                    <a:cubicBezTo>
                      <a:pt x="42009" y="830"/>
                      <a:pt x="38030" y="3390"/>
                      <a:pt x="34712" y="6861"/>
                    </a:cubicBezTo>
                    <a:cubicBezTo>
                      <a:pt x="34016" y="7583"/>
                      <a:pt x="33374" y="8324"/>
                      <a:pt x="32794" y="9055"/>
                    </a:cubicBezTo>
                    <a:cubicBezTo>
                      <a:pt x="32517" y="9412"/>
                      <a:pt x="32241" y="9778"/>
                      <a:pt x="31982" y="10126"/>
                    </a:cubicBezTo>
                    <a:cubicBezTo>
                      <a:pt x="31286" y="11045"/>
                      <a:pt x="30635" y="11919"/>
                      <a:pt x="29841" y="12686"/>
                    </a:cubicBezTo>
                    <a:cubicBezTo>
                      <a:pt x="28931" y="13578"/>
                      <a:pt x="27468" y="14666"/>
                      <a:pt x="25621" y="14818"/>
                    </a:cubicBezTo>
                    <a:cubicBezTo>
                      <a:pt x="25463" y="14832"/>
                      <a:pt x="25304" y="14839"/>
                      <a:pt x="25142" y="14839"/>
                    </a:cubicBezTo>
                    <a:cubicBezTo>
                      <a:pt x="24883" y="14839"/>
                      <a:pt x="24616" y="14821"/>
                      <a:pt x="24337" y="14782"/>
                    </a:cubicBezTo>
                    <a:cubicBezTo>
                      <a:pt x="23632" y="14693"/>
                      <a:pt x="22918" y="14497"/>
                      <a:pt x="22222" y="14301"/>
                    </a:cubicBezTo>
                    <a:cubicBezTo>
                      <a:pt x="21268" y="14042"/>
                      <a:pt x="20287" y="13765"/>
                      <a:pt x="19287" y="13765"/>
                    </a:cubicBezTo>
                    <a:lnTo>
                      <a:pt x="19252" y="13765"/>
                    </a:lnTo>
                    <a:cubicBezTo>
                      <a:pt x="16513" y="13765"/>
                      <a:pt x="14274" y="15719"/>
                      <a:pt x="12882" y="17361"/>
                    </a:cubicBezTo>
                    <a:cubicBezTo>
                      <a:pt x="12713" y="17548"/>
                      <a:pt x="12543" y="17762"/>
                      <a:pt x="12374" y="17976"/>
                    </a:cubicBezTo>
                    <a:cubicBezTo>
                      <a:pt x="11963" y="18494"/>
                      <a:pt x="11571" y="19038"/>
                      <a:pt x="11187" y="19555"/>
                    </a:cubicBezTo>
                    <a:cubicBezTo>
                      <a:pt x="10268" y="20804"/>
                      <a:pt x="9323" y="22098"/>
                      <a:pt x="8172" y="23132"/>
                    </a:cubicBezTo>
                    <a:cubicBezTo>
                      <a:pt x="7824" y="23445"/>
                      <a:pt x="7449" y="23730"/>
                      <a:pt x="7074" y="23998"/>
                    </a:cubicBezTo>
                    <a:cubicBezTo>
                      <a:pt x="5479" y="25079"/>
                      <a:pt x="3666" y="25649"/>
                      <a:pt x="1952" y="25649"/>
                    </a:cubicBezTo>
                    <a:cubicBezTo>
                      <a:pt x="1289" y="25649"/>
                      <a:pt x="641" y="25564"/>
                      <a:pt x="27" y="25389"/>
                    </a:cubicBezTo>
                    <a:lnTo>
                      <a:pt x="0" y="25488"/>
                    </a:lnTo>
                    <a:cubicBezTo>
                      <a:pt x="625" y="25666"/>
                      <a:pt x="1276" y="25746"/>
                      <a:pt x="1945" y="25746"/>
                    </a:cubicBezTo>
                    <a:cubicBezTo>
                      <a:pt x="3676" y="25746"/>
                      <a:pt x="5513" y="25166"/>
                      <a:pt x="7128" y="24078"/>
                    </a:cubicBezTo>
                    <a:cubicBezTo>
                      <a:pt x="7512" y="23810"/>
                      <a:pt x="7886" y="23516"/>
                      <a:pt x="8234" y="23204"/>
                    </a:cubicBezTo>
                    <a:cubicBezTo>
                      <a:pt x="9394" y="22169"/>
                      <a:pt x="10348" y="20867"/>
                      <a:pt x="11267" y="19618"/>
                    </a:cubicBezTo>
                    <a:cubicBezTo>
                      <a:pt x="11651" y="19091"/>
                      <a:pt x="12043" y="18556"/>
                      <a:pt x="12454" y="18039"/>
                    </a:cubicBezTo>
                    <a:cubicBezTo>
                      <a:pt x="12623" y="17816"/>
                      <a:pt x="12793" y="17610"/>
                      <a:pt x="12953" y="17423"/>
                    </a:cubicBezTo>
                    <a:cubicBezTo>
                      <a:pt x="14336" y="15799"/>
                      <a:pt x="16549" y="13864"/>
                      <a:pt x="19252" y="13864"/>
                    </a:cubicBezTo>
                    <a:lnTo>
                      <a:pt x="19278" y="13864"/>
                    </a:lnTo>
                    <a:cubicBezTo>
                      <a:pt x="20269" y="13864"/>
                      <a:pt x="21250" y="14140"/>
                      <a:pt x="22196" y="14399"/>
                    </a:cubicBezTo>
                    <a:cubicBezTo>
                      <a:pt x="22891" y="14595"/>
                      <a:pt x="23614" y="14791"/>
                      <a:pt x="24328" y="14881"/>
                    </a:cubicBezTo>
                    <a:cubicBezTo>
                      <a:pt x="24607" y="14919"/>
                      <a:pt x="24877" y="14937"/>
                      <a:pt x="25141" y="14937"/>
                    </a:cubicBezTo>
                    <a:cubicBezTo>
                      <a:pt x="25306" y="14937"/>
                      <a:pt x="25469" y="14930"/>
                      <a:pt x="25630" y="14916"/>
                    </a:cubicBezTo>
                    <a:cubicBezTo>
                      <a:pt x="27504" y="14765"/>
                      <a:pt x="28993" y="13658"/>
                      <a:pt x="29912" y="12757"/>
                    </a:cubicBezTo>
                    <a:cubicBezTo>
                      <a:pt x="30706" y="11981"/>
                      <a:pt x="31366" y="11107"/>
                      <a:pt x="32062" y="10179"/>
                    </a:cubicBezTo>
                    <a:cubicBezTo>
                      <a:pt x="32321" y="9831"/>
                      <a:pt x="32589" y="9474"/>
                      <a:pt x="32874" y="9118"/>
                    </a:cubicBezTo>
                    <a:cubicBezTo>
                      <a:pt x="33445" y="8386"/>
                      <a:pt x="34087" y="7655"/>
                      <a:pt x="34783" y="6923"/>
                    </a:cubicBezTo>
                    <a:cubicBezTo>
                      <a:pt x="38084" y="3471"/>
                      <a:pt x="42054" y="919"/>
                      <a:pt x="45390" y="98"/>
                    </a:cubicBezTo>
                    <a:lnTo>
                      <a:pt x="45373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37079" y="2675222"/>
                <a:ext cx="2698947" cy="1563762"/>
              </a:xfrm>
              <a:custGeom>
                <a:avLst/>
                <a:gdLst/>
                <a:ahLst/>
                <a:cxnLst/>
                <a:rect l="l" t="t" r="r" b="b"/>
                <a:pathLst>
                  <a:path w="44945" h="26041" extrusionOk="0">
                    <a:moveTo>
                      <a:pt x="44918" y="0"/>
                    </a:moveTo>
                    <a:cubicBezTo>
                      <a:pt x="41698" y="1044"/>
                      <a:pt x="37924" y="3667"/>
                      <a:pt x="34570" y="7208"/>
                    </a:cubicBezTo>
                    <a:cubicBezTo>
                      <a:pt x="33874" y="7931"/>
                      <a:pt x="33232" y="8663"/>
                      <a:pt x="32643" y="9385"/>
                    </a:cubicBezTo>
                    <a:cubicBezTo>
                      <a:pt x="32402" y="9688"/>
                      <a:pt x="32161" y="9992"/>
                      <a:pt x="31929" y="10286"/>
                    </a:cubicBezTo>
                    <a:cubicBezTo>
                      <a:pt x="31189" y="11241"/>
                      <a:pt x="30475" y="12142"/>
                      <a:pt x="29628" y="12927"/>
                    </a:cubicBezTo>
                    <a:cubicBezTo>
                      <a:pt x="28298" y="14158"/>
                      <a:pt x="26835" y="14854"/>
                      <a:pt x="25372" y="14961"/>
                    </a:cubicBezTo>
                    <a:cubicBezTo>
                      <a:pt x="25231" y="14973"/>
                      <a:pt x="25090" y="14979"/>
                      <a:pt x="24946" y="14979"/>
                    </a:cubicBezTo>
                    <a:cubicBezTo>
                      <a:pt x="24671" y="14979"/>
                      <a:pt x="24389" y="14957"/>
                      <a:pt x="24096" y="14916"/>
                    </a:cubicBezTo>
                    <a:cubicBezTo>
                      <a:pt x="23392" y="14818"/>
                      <a:pt x="22687" y="14622"/>
                      <a:pt x="22000" y="14426"/>
                    </a:cubicBezTo>
                    <a:cubicBezTo>
                      <a:pt x="21045" y="14158"/>
                      <a:pt x="20064" y="13881"/>
                      <a:pt x="19056" y="13872"/>
                    </a:cubicBezTo>
                    <a:cubicBezTo>
                      <a:pt x="19037" y="13872"/>
                      <a:pt x="19019" y="13872"/>
                      <a:pt x="19000" y="13872"/>
                    </a:cubicBezTo>
                    <a:cubicBezTo>
                      <a:pt x="16278" y="13872"/>
                      <a:pt x="14060" y="15802"/>
                      <a:pt x="12669" y="17423"/>
                    </a:cubicBezTo>
                    <a:cubicBezTo>
                      <a:pt x="12508" y="17619"/>
                      <a:pt x="12339" y="17824"/>
                      <a:pt x="12169" y="18039"/>
                    </a:cubicBezTo>
                    <a:cubicBezTo>
                      <a:pt x="11732" y="18592"/>
                      <a:pt x="11304" y="19180"/>
                      <a:pt x="10893" y="19742"/>
                    </a:cubicBezTo>
                    <a:cubicBezTo>
                      <a:pt x="10019" y="20956"/>
                      <a:pt x="9109" y="22205"/>
                      <a:pt x="8030" y="23222"/>
                    </a:cubicBezTo>
                    <a:cubicBezTo>
                      <a:pt x="7691" y="23534"/>
                      <a:pt x="7325" y="23837"/>
                      <a:pt x="6950" y="24105"/>
                    </a:cubicBezTo>
                    <a:cubicBezTo>
                      <a:pt x="5294" y="25303"/>
                      <a:pt x="3386" y="25944"/>
                      <a:pt x="1600" y="25944"/>
                    </a:cubicBezTo>
                    <a:cubicBezTo>
                      <a:pt x="1058" y="25944"/>
                      <a:pt x="527" y="25885"/>
                      <a:pt x="19" y="25764"/>
                    </a:cubicBezTo>
                    <a:lnTo>
                      <a:pt x="1" y="25853"/>
                    </a:lnTo>
                    <a:cubicBezTo>
                      <a:pt x="509" y="25978"/>
                      <a:pt x="1045" y="26041"/>
                      <a:pt x="1598" y="26041"/>
                    </a:cubicBezTo>
                    <a:cubicBezTo>
                      <a:pt x="3400" y="26041"/>
                      <a:pt x="5336" y="25389"/>
                      <a:pt x="7013" y="24176"/>
                    </a:cubicBezTo>
                    <a:cubicBezTo>
                      <a:pt x="7387" y="23909"/>
                      <a:pt x="7744" y="23605"/>
                      <a:pt x="8092" y="23284"/>
                    </a:cubicBezTo>
                    <a:cubicBezTo>
                      <a:pt x="9181" y="22258"/>
                      <a:pt x="10090" y="21009"/>
                      <a:pt x="10965" y="19805"/>
                    </a:cubicBezTo>
                    <a:cubicBezTo>
                      <a:pt x="11375" y="19234"/>
                      <a:pt x="11803" y="18654"/>
                      <a:pt x="12240" y="18092"/>
                    </a:cubicBezTo>
                    <a:cubicBezTo>
                      <a:pt x="12410" y="17887"/>
                      <a:pt x="12579" y="17682"/>
                      <a:pt x="12740" y="17485"/>
                    </a:cubicBezTo>
                    <a:cubicBezTo>
                      <a:pt x="14114" y="15880"/>
                      <a:pt x="16317" y="13962"/>
                      <a:pt x="19012" y="13962"/>
                    </a:cubicBezTo>
                    <a:lnTo>
                      <a:pt x="19056" y="13962"/>
                    </a:lnTo>
                    <a:cubicBezTo>
                      <a:pt x="20046" y="13979"/>
                      <a:pt x="21028" y="14256"/>
                      <a:pt x="21973" y="14515"/>
                    </a:cubicBezTo>
                    <a:cubicBezTo>
                      <a:pt x="22660" y="14711"/>
                      <a:pt x="23374" y="14916"/>
                      <a:pt x="24079" y="15005"/>
                    </a:cubicBezTo>
                    <a:cubicBezTo>
                      <a:pt x="24403" y="15049"/>
                      <a:pt x="24706" y="15071"/>
                      <a:pt x="25003" y="15071"/>
                    </a:cubicBezTo>
                    <a:cubicBezTo>
                      <a:pt x="25130" y="15071"/>
                      <a:pt x="25255" y="15067"/>
                      <a:pt x="25381" y="15059"/>
                    </a:cubicBezTo>
                    <a:cubicBezTo>
                      <a:pt x="26862" y="14952"/>
                      <a:pt x="28352" y="14238"/>
                      <a:pt x="29690" y="12998"/>
                    </a:cubicBezTo>
                    <a:cubicBezTo>
                      <a:pt x="30546" y="12204"/>
                      <a:pt x="31251" y="11303"/>
                      <a:pt x="32001" y="10349"/>
                    </a:cubicBezTo>
                    <a:cubicBezTo>
                      <a:pt x="32232" y="10054"/>
                      <a:pt x="32473" y="9751"/>
                      <a:pt x="32714" y="9448"/>
                    </a:cubicBezTo>
                    <a:cubicBezTo>
                      <a:pt x="33303" y="8725"/>
                      <a:pt x="33945" y="7994"/>
                      <a:pt x="34632" y="7271"/>
                    </a:cubicBezTo>
                    <a:cubicBezTo>
                      <a:pt x="37987" y="3738"/>
                      <a:pt x="41742" y="1124"/>
                      <a:pt x="44945" y="89"/>
                    </a:cubicBezTo>
                    <a:lnTo>
                      <a:pt x="44918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79413" y="2662371"/>
                <a:ext cx="2672165" cy="1581417"/>
              </a:xfrm>
              <a:custGeom>
                <a:avLst/>
                <a:gdLst/>
                <a:ahLst/>
                <a:cxnLst/>
                <a:rect l="l" t="t" r="r" b="b"/>
                <a:pathLst>
                  <a:path w="44499" h="26335" extrusionOk="0">
                    <a:moveTo>
                      <a:pt x="44463" y="0"/>
                    </a:moveTo>
                    <a:cubicBezTo>
                      <a:pt x="41412" y="1240"/>
                      <a:pt x="37853" y="3917"/>
                      <a:pt x="34436" y="7547"/>
                    </a:cubicBezTo>
                    <a:cubicBezTo>
                      <a:pt x="33749" y="8270"/>
                      <a:pt x="33098" y="9001"/>
                      <a:pt x="32509" y="9706"/>
                    </a:cubicBezTo>
                    <a:cubicBezTo>
                      <a:pt x="32304" y="9947"/>
                      <a:pt x="32107" y="10188"/>
                      <a:pt x="31911" y="10429"/>
                    </a:cubicBezTo>
                    <a:cubicBezTo>
                      <a:pt x="31099" y="11419"/>
                      <a:pt x="30341" y="12356"/>
                      <a:pt x="29413" y="13159"/>
                    </a:cubicBezTo>
                    <a:cubicBezTo>
                      <a:pt x="28066" y="14336"/>
                      <a:pt x="26585" y="15005"/>
                      <a:pt x="25131" y="15095"/>
                    </a:cubicBezTo>
                    <a:cubicBezTo>
                      <a:pt x="25008" y="15103"/>
                      <a:pt x="24884" y="15107"/>
                      <a:pt x="24759" y="15107"/>
                    </a:cubicBezTo>
                    <a:cubicBezTo>
                      <a:pt x="24467" y="15107"/>
                      <a:pt x="24168" y="15085"/>
                      <a:pt x="23855" y="15041"/>
                    </a:cubicBezTo>
                    <a:cubicBezTo>
                      <a:pt x="23160" y="14943"/>
                      <a:pt x="22464" y="14738"/>
                      <a:pt x="21786" y="14541"/>
                    </a:cubicBezTo>
                    <a:cubicBezTo>
                      <a:pt x="20831" y="14274"/>
                      <a:pt x="19850" y="13988"/>
                      <a:pt x="18842" y="13979"/>
                    </a:cubicBezTo>
                    <a:cubicBezTo>
                      <a:pt x="18816" y="13979"/>
                      <a:pt x="18791" y="13979"/>
                      <a:pt x="18766" y="13979"/>
                    </a:cubicBezTo>
                    <a:cubicBezTo>
                      <a:pt x="16044" y="13979"/>
                      <a:pt x="13851" y="15877"/>
                      <a:pt x="12472" y="17476"/>
                    </a:cubicBezTo>
                    <a:cubicBezTo>
                      <a:pt x="12312" y="17673"/>
                      <a:pt x="12142" y="17878"/>
                      <a:pt x="11973" y="18092"/>
                    </a:cubicBezTo>
                    <a:cubicBezTo>
                      <a:pt x="11500" y="18690"/>
                      <a:pt x="11045" y="19323"/>
                      <a:pt x="10608" y="19930"/>
                    </a:cubicBezTo>
                    <a:cubicBezTo>
                      <a:pt x="9769" y="21098"/>
                      <a:pt x="8913" y="22294"/>
                      <a:pt x="7887" y="23293"/>
                    </a:cubicBezTo>
                    <a:cubicBezTo>
                      <a:pt x="7557" y="23623"/>
                      <a:pt x="7209" y="23926"/>
                      <a:pt x="6843" y="24203"/>
                    </a:cubicBezTo>
                    <a:cubicBezTo>
                      <a:pt x="5115" y="25533"/>
                      <a:pt x="3152" y="26248"/>
                      <a:pt x="1297" y="26248"/>
                    </a:cubicBezTo>
                    <a:cubicBezTo>
                      <a:pt x="864" y="26248"/>
                      <a:pt x="436" y="26209"/>
                      <a:pt x="18" y="26130"/>
                    </a:cubicBezTo>
                    <a:lnTo>
                      <a:pt x="1" y="26219"/>
                    </a:lnTo>
                    <a:cubicBezTo>
                      <a:pt x="420" y="26299"/>
                      <a:pt x="857" y="26335"/>
                      <a:pt x="1294" y="26335"/>
                    </a:cubicBezTo>
                    <a:cubicBezTo>
                      <a:pt x="3167" y="26335"/>
                      <a:pt x="5148" y="25612"/>
                      <a:pt x="6896" y="24274"/>
                    </a:cubicBezTo>
                    <a:cubicBezTo>
                      <a:pt x="7262" y="23998"/>
                      <a:pt x="7619" y="23685"/>
                      <a:pt x="7949" y="23355"/>
                    </a:cubicBezTo>
                    <a:cubicBezTo>
                      <a:pt x="8975" y="22356"/>
                      <a:pt x="9840" y="21152"/>
                      <a:pt x="10679" y="19983"/>
                    </a:cubicBezTo>
                    <a:cubicBezTo>
                      <a:pt x="11116" y="19377"/>
                      <a:pt x="11562" y="18743"/>
                      <a:pt x="12035" y="18145"/>
                    </a:cubicBezTo>
                    <a:cubicBezTo>
                      <a:pt x="12205" y="17931"/>
                      <a:pt x="12374" y="17726"/>
                      <a:pt x="12535" y="17539"/>
                    </a:cubicBezTo>
                    <a:cubicBezTo>
                      <a:pt x="13900" y="15951"/>
                      <a:pt x="16085" y="14060"/>
                      <a:pt x="18770" y="14060"/>
                    </a:cubicBezTo>
                    <a:lnTo>
                      <a:pt x="18842" y="14060"/>
                    </a:lnTo>
                    <a:cubicBezTo>
                      <a:pt x="19832" y="14078"/>
                      <a:pt x="20813" y="14354"/>
                      <a:pt x="21759" y="14631"/>
                    </a:cubicBezTo>
                    <a:cubicBezTo>
                      <a:pt x="22437" y="14827"/>
                      <a:pt x="23142" y="15023"/>
                      <a:pt x="23846" y="15121"/>
                    </a:cubicBezTo>
                    <a:cubicBezTo>
                      <a:pt x="24169" y="15172"/>
                      <a:pt x="24473" y="15196"/>
                      <a:pt x="24772" y="15196"/>
                    </a:cubicBezTo>
                    <a:cubicBezTo>
                      <a:pt x="24896" y="15196"/>
                      <a:pt x="25018" y="15192"/>
                      <a:pt x="25140" y="15184"/>
                    </a:cubicBezTo>
                    <a:cubicBezTo>
                      <a:pt x="26612" y="15095"/>
                      <a:pt x="28111" y="14417"/>
                      <a:pt x="29476" y="13230"/>
                    </a:cubicBezTo>
                    <a:cubicBezTo>
                      <a:pt x="30403" y="12418"/>
                      <a:pt x="31171" y="11482"/>
                      <a:pt x="31982" y="10491"/>
                    </a:cubicBezTo>
                    <a:cubicBezTo>
                      <a:pt x="32179" y="10250"/>
                      <a:pt x="32375" y="10010"/>
                      <a:pt x="32571" y="9769"/>
                    </a:cubicBezTo>
                    <a:cubicBezTo>
                      <a:pt x="33160" y="9064"/>
                      <a:pt x="33811" y="8332"/>
                      <a:pt x="34498" y="7601"/>
                    </a:cubicBezTo>
                    <a:cubicBezTo>
                      <a:pt x="37906" y="3988"/>
                      <a:pt x="41457" y="1312"/>
                      <a:pt x="44499" y="80"/>
                    </a:cubicBezTo>
                    <a:lnTo>
                      <a:pt x="444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921748" y="2648980"/>
                <a:ext cx="2645383" cy="1600753"/>
              </a:xfrm>
              <a:custGeom>
                <a:avLst/>
                <a:gdLst/>
                <a:ahLst/>
                <a:cxnLst/>
                <a:rect l="l" t="t" r="r" b="b"/>
                <a:pathLst>
                  <a:path w="44053" h="26657" extrusionOk="0">
                    <a:moveTo>
                      <a:pt x="44017" y="0"/>
                    </a:moveTo>
                    <a:cubicBezTo>
                      <a:pt x="40413" y="1793"/>
                      <a:pt x="36746" y="5281"/>
                      <a:pt x="34302" y="7886"/>
                    </a:cubicBezTo>
                    <a:cubicBezTo>
                      <a:pt x="33606" y="8627"/>
                      <a:pt x="32964" y="9349"/>
                      <a:pt x="32366" y="10036"/>
                    </a:cubicBezTo>
                    <a:cubicBezTo>
                      <a:pt x="32214" y="10215"/>
                      <a:pt x="32071" y="10393"/>
                      <a:pt x="31920" y="10563"/>
                    </a:cubicBezTo>
                    <a:cubicBezTo>
                      <a:pt x="31037" y="11597"/>
                      <a:pt x="30207" y="12579"/>
                      <a:pt x="29208" y="13399"/>
                    </a:cubicBezTo>
                    <a:cubicBezTo>
                      <a:pt x="27843" y="14532"/>
                      <a:pt x="26344" y="15166"/>
                      <a:pt x="24890" y="15237"/>
                    </a:cubicBezTo>
                    <a:cubicBezTo>
                      <a:pt x="24795" y="15241"/>
                      <a:pt x="24699" y="15244"/>
                      <a:pt x="24601" y="15244"/>
                    </a:cubicBezTo>
                    <a:cubicBezTo>
                      <a:pt x="24285" y="15244"/>
                      <a:pt x="23955" y="15220"/>
                      <a:pt x="23614" y="15166"/>
                    </a:cubicBezTo>
                    <a:cubicBezTo>
                      <a:pt x="22927" y="15068"/>
                      <a:pt x="22240" y="14863"/>
                      <a:pt x="21562" y="14666"/>
                    </a:cubicBezTo>
                    <a:cubicBezTo>
                      <a:pt x="20617" y="14390"/>
                      <a:pt x="19627" y="14104"/>
                      <a:pt x="18627" y="14086"/>
                    </a:cubicBezTo>
                    <a:lnTo>
                      <a:pt x="18529" y="14086"/>
                    </a:lnTo>
                    <a:cubicBezTo>
                      <a:pt x="15826" y="14086"/>
                      <a:pt x="13641" y="15960"/>
                      <a:pt x="12276" y="17548"/>
                    </a:cubicBezTo>
                    <a:cubicBezTo>
                      <a:pt x="12106" y="17735"/>
                      <a:pt x="11937" y="17940"/>
                      <a:pt x="11776" y="18154"/>
                    </a:cubicBezTo>
                    <a:cubicBezTo>
                      <a:pt x="11259" y="18797"/>
                      <a:pt x="10786" y="19475"/>
                      <a:pt x="10313" y="20135"/>
                    </a:cubicBezTo>
                    <a:cubicBezTo>
                      <a:pt x="9528" y="21250"/>
                      <a:pt x="8707" y="22401"/>
                      <a:pt x="7753" y="23382"/>
                    </a:cubicBezTo>
                    <a:cubicBezTo>
                      <a:pt x="7432" y="23712"/>
                      <a:pt x="7093" y="24024"/>
                      <a:pt x="6736" y="24310"/>
                    </a:cubicBezTo>
                    <a:cubicBezTo>
                      <a:pt x="4946" y="25778"/>
                      <a:pt x="2895" y="26571"/>
                      <a:pt x="969" y="26571"/>
                    </a:cubicBezTo>
                    <a:cubicBezTo>
                      <a:pt x="648" y="26571"/>
                      <a:pt x="330" y="26549"/>
                      <a:pt x="18" y="26504"/>
                    </a:cubicBezTo>
                    <a:lnTo>
                      <a:pt x="0" y="26585"/>
                    </a:lnTo>
                    <a:cubicBezTo>
                      <a:pt x="321" y="26629"/>
                      <a:pt x="643" y="26656"/>
                      <a:pt x="964" y="26656"/>
                    </a:cubicBezTo>
                    <a:cubicBezTo>
                      <a:pt x="2909" y="26656"/>
                      <a:pt x="4987" y="25853"/>
                      <a:pt x="6789" y="24381"/>
                    </a:cubicBezTo>
                    <a:cubicBezTo>
                      <a:pt x="7146" y="24087"/>
                      <a:pt x="7485" y="23775"/>
                      <a:pt x="7815" y="23436"/>
                    </a:cubicBezTo>
                    <a:cubicBezTo>
                      <a:pt x="8770" y="22454"/>
                      <a:pt x="9590" y="21303"/>
                      <a:pt x="10384" y="20179"/>
                    </a:cubicBezTo>
                    <a:cubicBezTo>
                      <a:pt x="10848" y="19528"/>
                      <a:pt x="11330" y="18850"/>
                      <a:pt x="11839" y="18208"/>
                    </a:cubicBezTo>
                    <a:cubicBezTo>
                      <a:pt x="11999" y="17994"/>
                      <a:pt x="12169" y="17789"/>
                      <a:pt x="12338" y="17601"/>
                    </a:cubicBezTo>
                    <a:cubicBezTo>
                      <a:pt x="13687" y="16023"/>
                      <a:pt x="15855" y="14166"/>
                      <a:pt x="18533" y="14166"/>
                    </a:cubicBezTo>
                    <a:cubicBezTo>
                      <a:pt x="18564" y="14166"/>
                      <a:pt x="18596" y="14166"/>
                      <a:pt x="18627" y="14167"/>
                    </a:cubicBezTo>
                    <a:cubicBezTo>
                      <a:pt x="19618" y="14185"/>
                      <a:pt x="20599" y="14470"/>
                      <a:pt x="21545" y="14747"/>
                    </a:cubicBezTo>
                    <a:cubicBezTo>
                      <a:pt x="22214" y="14943"/>
                      <a:pt x="22910" y="15148"/>
                      <a:pt x="23605" y="15246"/>
                    </a:cubicBezTo>
                    <a:cubicBezTo>
                      <a:pt x="23937" y="15299"/>
                      <a:pt x="24265" y="15328"/>
                      <a:pt x="24580" y="15328"/>
                    </a:cubicBezTo>
                    <a:cubicBezTo>
                      <a:pt x="24688" y="15328"/>
                      <a:pt x="24794" y="15324"/>
                      <a:pt x="24899" y="15318"/>
                    </a:cubicBezTo>
                    <a:cubicBezTo>
                      <a:pt x="26371" y="15246"/>
                      <a:pt x="27879" y="14604"/>
                      <a:pt x="29261" y="13462"/>
                    </a:cubicBezTo>
                    <a:cubicBezTo>
                      <a:pt x="30260" y="12641"/>
                      <a:pt x="31099" y="11660"/>
                      <a:pt x="31982" y="10616"/>
                    </a:cubicBezTo>
                    <a:cubicBezTo>
                      <a:pt x="32134" y="10447"/>
                      <a:pt x="32277" y="10268"/>
                      <a:pt x="32428" y="10090"/>
                    </a:cubicBezTo>
                    <a:cubicBezTo>
                      <a:pt x="33017" y="9403"/>
                      <a:pt x="33668" y="8680"/>
                      <a:pt x="34364" y="7949"/>
                    </a:cubicBezTo>
                    <a:cubicBezTo>
                      <a:pt x="36800" y="5344"/>
                      <a:pt x="40457" y="1856"/>
                      <a:pt x="44052" y="72"/>
                    </a:cubicBezTo>
                    <a:lnTo>
                      <a:pt x="44017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964563" y="2635589"/>
                <a:ext cx="2618120" cy="1620569"/>
              </a:xfrm>
              <a:custGeom>
                <a:avLst/>
                <a:gdLst/>
                <a:ahLst/>
                <a:cxnLst/>
                <a:rect l="l" t="t" r="r" b="b"/>
                <a:pathLst>
                  <a:path w="43599" h="26987" extrusionOk="0">
                    <a:moveTo>
                      <a:pt x="43562" y="0"/>
                    </a:moveTo>
                    <a:cubicBezTo>
                      <a:pt x="40957" y="1552"/>
                      <a:pt x="37791" y="4327"/>
                      <a:pt x="34160" y="8234"/>
                    </a:cubicBezTo>
                    <a:cubicBezTo>
                      <a:pt x="33464" y="8984"/>
                      <a:pt x="32804" y="9706"/>
                      <a:pt x="32224" y="10366"/>
                    </a:cubicBezTo>
                    <a:lnTo>
                      <a:pt x="31956" y="10670"/>
                    </a:lnTo>
                    <a:cubicBezTo>
                      <a:pt x="30993" y="11767"/>
                      <a:pt x="30083" y="12793"/>
                      <a:pt x="28994" y="13640"/>
                    </a:cubicBezTo>
                    <a:cubicBezTo>
                      <a:pt x="27585" y="14747"/>
                      <a:pt x="26122" y="15326"/>
                      <a:pt x="24641" y="15380"/>
                    </a:cubicBezTo>
                    <a:cubicBezTo>
                      <a:pt x="24561" y="15383"/>
                      <a:pt x="24479" y="15385"/>
                      <a:pt x="24397" y="15385"/>
                    </a:cubicBezTo>
                    <a:cubicBezTo>
                      <a:pt x="24068" y="15385"/>
                      <a:pt x="23724" y="15357"/>
                      <a:pt x="23374" y="15300"/>
                    </a:cubicBezTo>
                    <a:cubicBezTo>
                      <a:pt x="22687" y="15193"/>
                      <a:pt x="22000" y="14987"/>
                      <a:pt x="21340" y="14791"/>
                    </a:cubicBezTo>
                    <a:cubicBezTo>
                      <a:pt x="20394" y="14515"/>
                      <a:pt x="19404" y="14220"/>
                      <a:pt x="18405" y="14193"/>
                    </a:cubicBezTo>
                    <a:cubicBezTo>
                      <a:pt x="18367" y="14193"/>
                      <a:pt x="18329" y="14192"/>
                      <a:pt x="18291" y="14192"/>
                    </a:cubicBezTo>
                    <a:cubicBezTo>
                      <a:pt x="16184" y="14192"/>
                      <a:pt x="13972" y="15402"/>
                      <a:pt x="12062" y="17610"/>
                    </a:cubicBezTo>
                    <a:cubicBezTo>
                      <a:pt x="11902" y="17798"/>
                      <a:pt x="11732" y="18003"/>
                      <a:pt x="11563" y="18217"/>
                    </a:cubicBezTo>
                    <a:cubicBezTo>
                      <a:pt x="11018" y="18904"/>
                      <a:pt x="10510" y="19635"/>
                      <a:pt x="10019" y="20340"/>
                    </a:cubicBezTo>
                    <a:cubicBezTo>
                      <a:pt x="9270" y="21411"/>
                      <a:pt x="8494" y="22517"/>
                      <a:pt x="7611" y="23462"/>
                    </a:cubicBezTo>
                    <a:cubicBezTo>
                      <a:pt x="7289" y="23810"/>
                      <a:pt x="6959" y="24131"/>
                      <a:pt x="6620" y="24426"/>
                    </a:cubicBezTo>
                    <a:cubicBezTo>
                      <a:pt x="4778" y="26025"/>
                      <a:pt x="2622" y="26908"/>
                      <a:pt x="628" y="26908"/>
                    </a:cubicBezTo>
                    <a:cubicBezTo>
                      <a:pt x="420" y="26908"/>
                      <a:pt x="214" y="26898"/>
                      <a:pt x="10" y="26879"/>
                    </a:cubicBezTo>
                    <a:lnTo>
                      <a:pt x="1" y="26950"/>
                    </a:lnTo>
                    <a:cubicBezTo>
                      <a:pt x="206" y="26977"/>
                      <a:pt x="420" y="26986"/>
                      <a:pt x="634" y="26986"/>
                    </a:cubicBezTo>
                    <a:cubicBezTo>
                      <a:pt x="2651" y="26986"/>
                      <a:pt x="4818" y="26094"/>
                      <a:pt x="6674" y="24479"/>
                    </a:cubicBezTo>
                    <a:cubicBezTo>
                      <a:pt x="7013" y="24185"/>
                      <a:pt x="7352" y="23864"/>
                      <a:pt x="7664" y="23516"/>
                    </a:cubicBezTo>
                    <a:cubicBezTo>
                      <a:pt x="8556" y="22561"/>
                      <a:pt x="9332" y="21455"/>
                      <a:pt x="10082" y="20385"/>
                    </a:cubicBezTo>
                    <a:cubicBezTo>
                      <a:pt x="10572" y="19680"/>
                      <a:pt x="11081" y="18948"/>
                      <a:pt x="11625" y="18261"/>
                    </a:cubicBezTo>
                    <a:cubicBezTo>
                      <a:pt x="11795" y="18056"/>
                      <a:pt x="11955" y="17851"/>
                      <a:pt x="12125" y="17664"/>
                    </a:cubicBezTo>
                    <a:cubicBezTo>
                      <a:pt x="14016" y="15469"/>
                      <a:pt x="16202" y="14274"/>
                      <a:pt x="18289" y="14274"/>
                    </a:cubicBezTo>
                    <a:lnTo>
                      <a:pt x="18396" y="14274"/>
                    </a:lnTo>
                    <a:cubicBezTo>
                      <a:pt x="19395" y="14300"/>
                      <a:pt x="20377" y="14586"/>
                      <a:pt x="21322" y="14863"/>
                    </a:cubicBezTo>
                    <a:cubicBezTo>
                      <a:pt x="21982" y="15068"/>
                      <a:pt x="22678" y="15264"/>
                      <a:pt x="23365" y="15380"/>
                    </a:cubicBezTo>
                    <a:cubicBezTo>
                      <a:pt x="23726" y="15431"/>
                      <a:pt x="24087" y="15465"/>
                      <a:pt x="24433" y="15465"/>
                    </a:cubicBezTo>
                    <a:cubicBezTo>
                      <a:pt x="24506" y="15465"/>
                      <a:pt x="24578" y="15463"/>
                      <a:pt x="24650" y="15460"/>
                    </a:cubicBezTo>
                    <a:cubicBezTo>
                      <a:pt x="26140" y="15407"/>
                      <a:pt x="27612" y="14818"/>
                      <a:pt x="29039" y="13703"/>
                    </a:cubicBezTo>
                    <a:cubicBezTo>
                      <a:pt x="30136" y="12855"/>
                      <a:pt x="31046" y="11820"/>
                      <a:pt x="32010" y="10723"/>
                    </a:cubicBezTo>
                    <a:lnTo>
                      <a:pt x="32277" y="10420"/>
                    </a:lnTo>
                    <a:cubicBezTo>
                      <a:pt x="32866" y="9760"/>
                      <a:pt x="33517" y="9037"/>
                      <a:pt x="34213" y="8288"/>
                    </a:cubicBezTo>
                    <a:cubicBezTo>
                      <a:pt x="37844" y="4380"/>
                      <a:pt x="41002" y="1615"/>
                      <a:pt x="43598" y="72"/>
                    </a:cubicBezTo>
                    <a:lnTo>
                      <a:pt x="43562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006898" y="2622739"/>
                <a:ext cx="2591818" cy="1640926"/>
              </a:xfrm>
              <a:custGeom>
                <a:avLst/>
                <a:gdLst/>
                <a:ahLst/>
                <a:cxnLst/>
                <a:rect l="l" t="t" r="r" b="b"/>
                <a:pathLst>
                  <a:path w="43161" h="27326" extrusionOk="0">
                    <a:moveTo>
                      <a:pt x="43116" y="0"/>
                    </a:moveTo>
                    <a:cubicBezTo>
                      <a:pt x="40145" y="2088"/>
                      <a:pt x="36854" y="5504"/>
                      <a:pt x="34026" y="8573"/>
                    </a:cubicBezTo>
                    <a:cubicBezTo>
                      <a:pt x="33437" y="9215"/>
                      <a:pt x="32750" y="9956"/>
                      <a:pt x="32081" y="10687"/>
                    </a:cubicBezTo>
                    <a:lnTo>
                      <a:pt x="32036" y="10732"/>
                    </a:lnTo>
                    <a:cubicBezTo>
                      <a:pt x="30984" y="11901"/>
                      <a:pt x="29975" y="12998"/>
                      <a:pt x="28780" y="13881"/>
                    </a:cubicBezTo>
                    <a:cubicBezTo>
                      <a:pt x="27353" y="14925"/>
                      <a:pt x="25881" y="15478"/>
                      <a:pt x="24400" y="15514"/>
                    </a:cubicBezTo>
                    <a:cubicBezTo>
                      <a:pt x="24350" y="15515"/>
                      <a:pt x="24301" y="15515"/>
                      <a:pt x="24250" y="15515"/>
                    </a:cubicBezTo>
                    <a:cubicBezTo>
                      <a:pt x="23893" y="15515"/>
                      <a:pt x="23516" y="15487"/>
                      <a:pt x="23133" y="15424"/>
                    </a:cubicBezTo>
                    <a:cubicBezTo>
                      <a:pt x="22464" y="15308"/>
                      <a:pt x="21777" y="15103"/>
                      <a:pt x="21126" y="14907"/>
                    </a:cubicBezTo>
                    <a:cubicBezTo>
                      <a:pt x="20171" y="14622"/>
                      <a:pt x="19190" y="14327"/>
                      <a:pt x="18182" y="14300"/>
                    </a:cubicBezTo>
                    <a:cubicBezTo>
                      <a:pt x="18135" y="14299"/>
                      <a:pt x="18088" y="14299"/>
                      <a:pt x="18042" y="14299"/>
                    </a:cubicBezTo>
                    <a:cubicBezTo>
                      <a:pt x="15226" y="14299"/>
                      <a:pt x="12972" y="16400"/>
                      <a:pt x="11866" y="17664"/>
                    </a:cubicBezTo>
                    <a:cubicBezTo>
                      <a:pt x="11696" y="17860"/>
                      <a:pt x="11536" y="18056"/>
                      <a:pt x="11366" y="18270"/>
                    </a:cubicBezTo>
                    <a:cubicBezTo>
                      <a:pt x="10786" y="19011"/>
                      <a:pt x="10242" y="19796"/>
                      <a:pt x="9716" y="20554"/>
                    </a:cubicBezTo>
                    <a:cubicBezTo>
                      <a:pt x="9020" y="21571"/>
                      <a:pt x="8288" y="22624"/>
                      <a:pt x="7477" y="23543"/>
                    </a:cubicBezTo>
                    <a:cubicBezTo>
                      <a:pt x="7164" y="23890"/>
                      <a:pt x="6843" y="24221"/>
                      <a:pt x="6513" y="24524"/>
                    </a:cubicBezTo>
                    <a:cubicBezTo>
                      <a:pt x="4598" y="26295"/>
                      <a:pt x="2410" y="27253"/>
                      <a:pt x="330" y="27253"/>
                    </a:cubicBezTo>
                    <a:cubicBezTo>
                      <a:pt x="220" y="27253"/>
                      <a:pt x="110" y="27250"/>
                      <a:pt x="1" y="27245"/>
                    </a:cubicBezTo>
                    <a:lnTo>
                      <a:pt x="1" y="27316"/>
                    </a:lnTo>
                    <a:cubicBezTo>
                      <a:pt x="117" y="27316"/>
                      <a:pt x="233" y="27325"/>
                      <a:pt x="340" y="27325"/>
                    </a:cubicBezTo>
                    <a:cubicBezTo>
                      <a:pt x="2436" y="27325"/>
                      <a:pt x="4631" y="26353"/>
                      <a:pt x="6558" y="24577"/>
                    </a:cubicBezTo>
                    <a:cubicBezTo>
                      <a:pt x="6888" y="24274"/>
                      <a:pt x="7218" y="23935"/>
                      <a:pt x="7530" y="23587"/>
                    </a:cubicBezTo>
                    <a:cubicBezTo>
                      <a:pt x="8351" y="22668"/>
                      <a:pt x="9073" y="21607"/>
                      <a:pt x="9778" y="20590"/>
                    </a:cubicBezTo>
                    <a:cubicBezTo>
                      <a:pt x="10296" y="19831"/>
                      <a:pt x="10840" y="19046"/>
                      <a:pt x="11420" y="18315"/>
                    </a:cubicBezTo>
                    <a:cubicBezTo>
                      <a:pt x="11589" y="18101"/>
                      <a:pt x="11759" y="17904"/>
                      <a:pt x="11919" y="17717"/>
                    </a:cubicBezTo>
                    <a:cubicBezTo>
                      <a:pt x="13016" y="16454"/>
                      <a:pt x="15252" y="14370"/>
                      <a:pt x="18042" y="14370"/>
                    </a:cubicBezTo>
                    <a:cubicBezTo>
                      <a:pt x="18088" y="14370"/>
                      <a:pt x="18135" y="14371"/>
                      <a:pt x="18182" y="14372"/>
                    </a:cubicBezTo>
                    <a:cubicBezTo>
                      <a:pt x="19181" y="14399"/>
                      <a:pt x="20162" y="14693"/>
                      <a:pt x="21108" y="14978"/>
                    </a:cubicBezTo>
                    <a:cubicBezTo>
                      <a:pt x="21759" y="15175"/>
                      <a:pt x="22446" y="15380"/>
                      <a:pt x="23124" y="15496"/>
                    </a:cubicBezTo>
                    <a:cubicBezTo>
                      <a:pt x="23507" y="15558"/>
                      <a:pt x="23891" y="15587"/>
                      <a:pt x="24250" y="15587"/>
                    </a:cubicBezTo>
                    <a:cubicBezTo>
                      <a:pt x="24300" y="15587"/>
                      <a:pt x="24350" y="15586"/>
                      <a:pt x="24400" y="15585"/>
                    </a:cubicBezTo>
                    <a:cubicBezTo>
                      <a:pt x="25890" y="15549"/>
                      <a:pt x="27379" y="14996"/>
                      <a:pt x="28825" y="13935"/>
                    </a:cubicBezTo>
                    <a:cubicBezTo>
                      <a:pt x="30029" y="13051"/>
                      <a:pt x="31028" y="11945"/>
                      <a:pt x="32090" y="10786"/>
                    </a:cubicBezTo>
                    <a:lnTo>
                      <a:pt x="32134" y="10732"/>
                    </a:lnTo>
                    <a:cubicBezTo>
                      <a:pt x="32794" y="10009"/>
                      <a:pt x="33481" y="9260"/>
                      <a:pt x="34079" y="8618"/>
                    </a:cubicBezTo>
                    <a:cubicBezTo>
                      <a:pt x="36907" y="5558"/>
                      <a:pt x="40190" y="2141"/>
                      <a:pt x="43161" y="54"/>
                    </a:cubicBezTo>
                    <a:lnTo>
                      <a:pt x="43116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049233" y="2609348"/>
                <a:ext cx="2565036" cy="1662304"/>
              </a:xfrm>
              <a:custGeom>
                <a:avLst/>
                <a:gdLst/>
                <a:ahLst/>
                <a:cxnLst/>
                <a:rect l="l" t="t" r="r" b="b"/>
                <a:pathLst>
                  <a:path w="42715" h="27682" extrusionOk="0">
                    <a:moveTo>
                      <a:pt x="42670" y="0"/>
                    </a:moveTo>
                    <a:cubicBezTo>
                      <a:pt x="40154" y="2070"/>
                      <a:pt x="37415" y="5067"/>
                      <a:pt x="34516" y="8234"/>
                    </a:cubicBezTo>
                    <a:lnTo>
                      <a:pt x="33892" y="8921"/>
                    </a:lnTo>
                    <a:cubicBezTo>
                      <a:pt x="33312" y="9554"/>
                      <a:pt x="32669" y="10241"/>
                      <a:pt x="31947" y="11017"/>
                    </a:cubicBezTo>
                    <a:cubicBezTo>
                      <a:pt x="30823" y="12213"/>
                      <a:pt x="29788" y="13274"/>
                      <a:pt x="28575" y="14122"/>
                    </a:cubicBezTo>
                    <a:cubicBezTo>
                      <a:pt x="27120" y="15121"/>
                      <a:pt x="25640" y="15639"/>
                      <a:pt x="24159" y="15656"/>
                    </a:cubicBezTo>
                    <a:cubicBezTo>
                      <a:pt x="24118" y="15657"/>
                      <a:pt x="24077" y="15658"/>
                      <a:pt x="24036" y="15658"/>
                    </a:cubicBezTo>
                    <a:cubicBezTo>
                      <a:pt x="23671" y="15658"/>
                      <a:pt x="23286" y="15622"/>
                      <a:pt x="22901" y="15558"/>
                    </a:cubicBezTo>
                    <a:cubicBezTo>
                      <a:pt x="22232" y="15442"/>
                      <a:pt x="21554" y="15228"/>
                      <a:pt x="20911" y="15032"/>
                    </a:cubicBezTo>
                    <a:cubicBezTo>
                      <a:pt x="19957" y="14746"/>
                      <a:pt x="18976" y="14443"/>
                      <a:pt x="17967" y="14407"/>
                    </a:cubicBezTo>
                    <a:lnTo>
                      <a:pt x="17798" y="14407"/>
                    </a:lnTo>
                    <a:cubicBezTo>
                      <a:pt x="14997" y="14407"/>
                      <a:pt x="12758" y="16477"/>
                      <a:pt x="11669" y="17735"/>
                    </a:cubicBezTo>
                    <a:cubicBezTo>
                      <a:pt x="11500" y="17922"/>
                      <a:pt x="11330" y="18127"/>
                      <a:pt x="11170" y="18333"/>
                    </a:cubicBezTo>
                    <a:cubicBezTo>
                      <a:pt x="10545" y="19118"/>
                      <a:pt x="9974" y="19965"/>
                      <a:pt x="9421" y="20777"/>
                    </a:cubicBezTo>
                    <a:cubicBezTo>
                      <a:pt x="8770" y="21740"/>
                      <a:pt x="8092" y="22740"/>
                      <a:pt x="7334" y="23632"/>
                    </a:cubicBezTo>
                    <a:cubicBezTo>
                      <a:pt x="7039" y="23980"/>
                      <a:pt x="6727" y="24319"/>
                      <a:pt x="6406" y="24631"/>
                    </a:cubicBezTo>
                    <a:cubicBezTo>
                      <a:pt x="4443" y="26558"/>
                      <a:pt x="2186" y="27619"/>
                      <a:pt x="36" y="27619"/>
                    </a:cubicBezTo>
                    <a:lnTo>
                      <a:pt x="0" y="27619"/>
                    </a:lnTo>
                    <a:lnTo>
                      <a:pt x="0" y="27682"/>
                    </a:lnTo>
                    <a:lnTo>
                      <a:pt x="36" y="27682"/>
                    </a:lnTo>
                    <a:cubicBezTo>
                      <a:pt x="2204" y="27682"/>
                      <a:pt x="4479" y="26620"/>
                      <a:pt x="6450" y="24684"/>
                    </a:cubicBezTo>
                    <a:cubicBezTo>
                      <a:pt x="6772" y="24363"/>
                      <a:pt x="7084" y="24024"/>
                      <a:pt x="7387" y="23667"/>
                    </a:cubicBezTo>
                    <a:cubicBezTo>
                      <a:pt x="8145" y="22775"/>
                      <a:pt x="8823" y="21776"/>
                      <a:pt x="9475" y="20813"/>
                    </a:cubicBezTo>
                    <a:cubicBezTo>
                      <a:pt x="10028" y="20001"/>
                      <a:pt x="10599" y="19162"/>
                      <a:pt x="11223" y="18368"/>
                    </a:cubicBezTo>
                    <a:cubicBezTo>
                      <a:pt x="11384" y="18163"/>
                      <a:pt x="11553" y="17967"/>
                      <a:pt x="11714" y="17771"/>
                    </a:cubicBezTo>
                    <a:cubicBezTo>
                      <a:pt x="12797" y="16530"/>
                      <a:pt x="15019" y="14476"/>
                      <a:pt x="17792" y="14476"/>
                    </a:cubicBezTo>
                    <a:cubicBezTo>
                      <a:pt x="17850" y="14476"/>
                      <a:pt x="17909" y="14477"/>
                      <a:pt x="17967" y="14479"/>
                    </a:cubicBezTo>
                    <a:cubicBezTo>
                      <a:pt x="18967" y="14506"/>
                      <a:pt x="19939" y="14809"/>
                      <a:pt x="20894" y="15094"/>
                    </a:cubicBezTo>
                    <a:cubicBezTo>
                      <a:pt x="21545" y="15300"/>
                      <a:pt x="22214" y="15505"/>
                      <a:pt x="22892" y="15621"/>
                    </a:cubicBezTo>
                    <a:cubicBezTo>
                      <a:pt x="23320" y="15692"/>
                      <a:pt x="23748" y="15728"/>
                      <a:pt x="24159" y="15728"/>
                    </a:cubicBezTo>
                    <a:cubicBezTo>
                      <a:pt x="25648" y="15710"/>
                      <a:pt x="27147" y="15184"/>
                      <a:pt x="28610" y="14175"/>
                    </a:cubicBezTo>
                    <a:cubicBezTo>
                      <a:pt x="29832" y="13328"/>
                      <a:pt x="30867" y="12266"/>
                      <a:pt x="31991" y="11062"/>
                    </a:cubicBezTo>
                    <a:cubicBezTo>
                      <a:pt x="32723" y="10286"/>
                      <a:pt x="33356" y="9599"/>
                      <a:pt x="33936" y="8966"/>
                    </a:cubicBezTo>
                    <a:lnTo>
                      <a:pt x="34570" y="8279"/>
                    </a:lnTo>
                    <a:cubicBezTo>
                      <a:pt x="37460" y="5112"/>
                      <a:pt x="40199" y="2114"/>
                      <a:pt x="42714" y="54"/>
                    </a:cubicBezTo>
                    <a:lnTo>
                      <a:pt x="4267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091567" y="2596437"/>
                <a:ext cx="2538253" cy="1683802"/>
              </a:xfrm>
              <a:custGeom>
                <a:avLst/>
                <a:gdLst/>
                <a:ahLst/>
                <a:cxnLst/>
                <a:rect l="l" t="t" r="r" b="b"/>
                <a:pathLst>
                  <a:path w="42269" h="28040" extrusionOk="0">
                    <a:moveTo>
                      <a:pt x="42224" y="1"/>
                    </a:moveTo>
                    <a:cubicBezTo>
                      <a:pt x="40484" y="1651"/>
                      <a:pt x="38619" y="3774"/>
                      <a:pt x="36639" y="6014"/>
                    </a:cubicBezTo>
                    <a:cubicBezTo>
                      <a:pt x="35711" y="7075"/>
                      <a:pt x="34748" y="8173"/>
                      <a:pt x="33757" y="9261"/>
                    </a:cubicBezTo>
                    <a:cubicBezTo>
                      <a:pt x="33142" y="9939"/>
                      <a:pt x="32482" y="10635"/>
                      <a:pt x="31804" y="11339"/>
                    </a:cubicBezTo>
                    <a:cubicBezTo>
                      <a:pt x="30831" y="12348"/>
                      <a:pt x="29681" y="13498"/>
                      <a:pt x="28369" y="14355"/>
                    </a:cubicBezTo>
                    <a:cubicBezTo>
                      <a:pt x="26897" y="15309"/>
                      <a:pt x="25398" y="15791"/>
                      <a:pt x="23918" y="15791"/>
                    </a:cubicBezTo>
                    <a:cubicBezTo>
                      <a:pt x="23516" y="15791"/>
                      <a:pt x="23088" y="15755"/>
                      <a:pt x="22660" y="15675"/>
                    </a:cubicBezTo>
                    <a:cubicBezTo>
                      <a:pt x="22000" y="15559"/>
                      <a:pt x="21330" y="15354"/>
                      <a:pt x="20688" y="15149"/>
                    </a:cubicBezTo>
                    <a:cubicBezTo>
                      <a:pt x="19743" y="14854"/>
                      <a:pt x="18761" y="14551"/>
                      <a:pt x="17753" y="14515"/>
                    </a:cubicBezTo>
                    <a:lnTo>
                      <a:pt x="17557" y="14515"/>
                    </a:lnTo>
                    <a:cubicBezTo>
                      <a:pt x="14765" y="14515"/>
                      <a:pt x="12552" y="16549"/>
                      <a:pt x="11464" y="17789"/>
                    </a:cubicBezTo>
                    <a:cubicBezTo>
                      <a:pt x="11303" y="17977"/>
                      <a:pt x="11134" y="18182"/>
                      <a:pt x="10973" y="18387"/>
                    </a:cubicBezTo>
                    <a:cubicBezTo>
                      <a:pt x="10304" y="19226"/>
                      <a:pt x="9697" y="20136"/>
                      <a:pt x="9118" y="21010"/>
                    </a:cubicBezTo>
                    <a:cubicBezTo>
                      <a:pt x="8511" y="21920"/>
                      <a:pt x="7886" y="22856"/>
                      <a:pt x="7200" y="23704"/>
                    </a:cubicBezTo>
                    <a:cubicBezTo>
                      <a:pt x="6905" y="24070"/>
                      <a:pt x="6602" y="24418"/>
                      <a:pt x="6299" y="24739"/>
                    </a:cubicBezTo>
                    <a:cubicBezTo>
                      <a:pt x="4372" y="26746"/>
                      <a:pt x="2132" y="27897"/>
                      <a:pt x="0" y="27986"/>
                    </a:cubicBezTo>
                    <a:lnTo>
                      <a:pt x="0" y="28040"/>
                    </a:lnTo>
                    <a:cubicBezTo>
                      <a:pt x="2150" y="27959"/>
                      <a:pt x="4407" y="26800"/>
                      <a:pt x="6343" y="24775"/>
                    </a:cubicBezTo>
                    <a:cubicBezTo>
                      <a:pt x="6646" y="24453"/>
                      <a:pt x="6950" y="24105"/>
                      <a:pt x="7244" y="23740"/>
                    </a:cubicBezTo>
                    <a:cubicBezTo>
                      <a:pt x="7940" y="22892"/>
                      <a:pt x="8564" y="21947"/>
                      <a:pt x="9171" y="21037"/>
                    </a:cubicBezTo>
                    <a:cubicBezTo>
                      <a:pt x="9751" y="20162"/>
                      <a:pt x="10349" y="19261"/>
                      <a:pt x="11018" y="18423"/>
                    </a:cubicBezTo>
                    <a:cubicBezTo>
                      <a:pt x="11178" y="18218"/>
                      <a:pt x="11348" y="18021"/>
                      <a:pt x="11508" y="17825"/>
                    </a:cubicBezTo>
                    <a:cubicBezTo>
                      <a:pt x="12588" y="16603"/>
                      <a:pt x="14791" y="14569"/>
                      <a:pt x="17557" y="14569"/>
                    </a:cubicBezTo>
                    <a:cubicBezTo>
                      <a:pt x="17619" y="14569"/>
                      <a:pt x="17682" y="14569"/>
                      <a:pt x="17753" y="14578"/>
                    </a:cubicBezTo>
                    <a:cubicBezTo>
                      <a:pt x="18752" y="14605"/>
                      <a:pt x="19725" y="14917"/>
                      <a:pt x="20670" y="15211"/>
                    </a:cubicBezTo>
                    <a:cubicBezTo>
                      <a:pt x="21322" y="15407"/>
                      <a:pt x="21982" y="15613"/>
                      <a:pt x="22651" y="15738"/>
                    </a:cubicBezTo>
                    <a:cubicBezTo>
                      <a:pt x="23088" y="15818"/>
                      <a:pt x="23507" y="15854"/>
                      <a:pt x="23918" y="15854"/>
                    </a:cubicBezTo>
                    <a:cubicBezTo>
                      <a:pt x="25407" y="15854"/>
                      <a:pt x="26915" y="15363"/>
                      <a:pt x="28396" y="14399"/>
                    </a:cubicBezTo>
                    <a:cubicBezTo>
                      <a:pt x="29716" y="13543"/>
                      <a:pt x="30867" y="12392"/>
                      <a:pt x="31848" y="11375"/>
                    </a:cubicBezTo>
                    <a:cubicBezTo>
                      <a:pt x="32526" y="10679"/>
                      <a:pt x="33187" y="9975"/>
                      <a:pt x="33802" y="9297"/>
                    </a:cubicBezTo>
                    <a:cubicBezTo>
                      <a:pt x="34792" y="8208"/>
                      <a:pt x="35756" y="7111"/>
                      <a:pt x="36684" y="6058"/>
                    </a:cubicBezTo>
                    <a:cubicBezTo>
                      <a:pt x="38664" y="3810"/>
                      <a:pt x="40529" y="1696"/>
                      <a:pt x="42268" y="37"/>
                    </a:cubicBezTo>
                    <a:lnTo>
                      <a:pt x="42224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133902" y="2583046"/>
                <a:ext cx="2511411" cy="1705780"/>
              </a:xfrm>
              <a:custGeom>
                <a:avLst/>
                <a:gdLst/>
                <a:ahLst/>
                <a:cxnLst/>
                <a:rect l="l" t="t" r="r" b="b"/>
                <a:pathLst>
                  <a:path w="41822" h="28406" extrusionOk="0">
                    <a:moveTo>
                      <a:pt x="41777" y="1"/>
                    </a:moveTo>
                    <a:cubicBezTo>
                      <a:pt x="40591" y="1294"/>
                      <a:pt x="39351" y="2802"/>
                      <a:pt x="38039" y="4399"/>
                    </a:cubicBezTo>
                    <a:cubicBezTo>
                      <a:pt x="36639" y="6103"/>
                      <a:pt x="35194" y="7860"/>
                      <a:pt x="33623" y="9600"/>
                    </a:cubicBezTo>
                    <a:cubicBezTo>
                      <a:pt x="32999" y="10296"/>
                      <a:pt x="32339" y="10992"/>
                      <a:pt x="31670" y="11670"/>
                    </a:cubicBezTo>
                    <a:cubicBezTo>
                      <a:pt x="30688" y="12651"/>
                      <a:pt x="29502" y="13775"/>
                      <a:pt x="28155" y="14596"/>
                    </a:cubicBezTo>
                    <a:cubicBezTo>
                      <a:pt x="26692" y="15488"/>
                      <a:pt x="25220" y="15934"/>
                      <a:pt x="23766" y="15934"/>
                    </a:cubicBezTo>
                    <a:lnTo>
                      <a:pt x="23676" y="15934"/>
                    </a:lnTo>
                    <a:cubicBezTo>
                      <a:pt x="23275" y="15934"/>
                      <a:pt x="22847" y="15889"/>
                      <a:pt x="22428" y="15809"/>
                    </a:cubicBezTo>
                    <a:cubicBezTo>
                      <a:pt x="21767" y="15684"/>
                      <a:pt x="21107" y="15479"/>
                      <a:pt x="20474" y="15274"/>
                    </a:cubicBezTo>
                    <a:cubicBezTo>
                      <a:pt x="19528" y="14979"/>
                      <a:pt x="18547" y="14667"/>
                      <a:pt x="17539" y="14622"/>
                    </a:cubicBezTo>
                    <a:lnTo>
                      <a:pt x="17316" y="14622"/>
                    </a:lnTo>
                    <a:cubicBezTo>
                      <a:pt x="14541" y="14622"/>
                      <a:pt x="12347" y="16630"/>
                      <a:pt x="11267" y="17852"/>
                    </a:cubicBezTo>
                    <a:cubicBezTo>
                      <a:pt x="11098" y="18048"/>
                      <a:pt x="10937" y="18244"/>
                      <a:pt x="10768" y="18449"/>
                    </a:cubicBezTo>
                    <a:cubicBezTo>
                      <a:pt x="10063" y="19342"/>
                      <a:pt x="9430" y="20314"/>
                      <a:pt x="8814" y="21251"/>
                    </a:cubicBezTo>
                    <a:cubicBezTo>
                      <a:pt x="8261" y="22107"/>
                      <a:pt x="7690" y="22981"/>
                      <a:pt x="7065" y="23793"/>
                    </a:cubicBezTo>
                    <a:cubicBezTo>
                      <a:pt x="6780" y="24168"/>
                      <a:pt x="6486" y="24516"/>
                      <a:pt x="6191" y="24846"/>
                    </a:cubicBezTo>
                    <a:cubicBezTo>
                      <a:pt x="4862" y="26318"/>
                      <a:pt x="2703" y="28129"/>
                      <a:pt x="0" y="28352"/>
                    </a:cubicBezTo>
                    <a:lnTo>
                      <a:pt x="9" y="28405"/>
                    </a:lnTo>
                    <a:cubicBezTo>
                      <a:pt x="2730" y="28173"/>
                      <a:pt x="4889" y="26362"/>
                      <a:pt x="6227" y="24882"/>
                    </a:cubicBezTo>
                    <a:cubicBezTo>
                      <a:pt x="6530" y="24551"/>
                      <a:pt x="6825" y="24195"/>
                      <a:pt x="7110" y="23820"/>
                    </a:cubicBezTo>
                    <a:cubicBezTo>
                      <a:pt x="7735" y="23017"/>
                      <a:pt x="8306" y="22134"/>
                      <a:pt x="8859" y="21286"/>
                    </a:cubicBezTo>
                    <a:cubicBezTo>
                      <a:pt x="9474" y="20350"/>
                      <a:pt x="10108" y="19377"/>
                      <a:pt x="10812" y="18485"/>
                    </a:cubicBezTo>
                    <a:cubicBezTo>
                      <a:pt x="10973" y="18280"/>
                      <a:pt x="11142" y="18075"/>
                      <a:pt x="11312" y="17887"/>
                    </a:cubicBezTo>
                    <a:cubicBezTo>
                      <a:pt x="12382" y="16678"/>
                      <a:pt x="14563" y="14672"/>
                      <a:pt x="17318" y="14672"/>
                    </a:cubicBezTo>
                    <a:cubicBezTo>
                      <a:pt x="17388" y="14672"/>
                      <a:pt x="17459" y="14673"/>
                      <a:pt x="17530" y="14676"/>
                    </a:cubicBezTo>
                    <a:cubicBezTo>
                      <a:pt x="18538" y="14721"/>
                      <a:pt x="19510" y="15024"/>
                      <a:pt x="20456" y="15327"/>
                    </a:cubicBezTo>
                    <a:cubicBezTo>
                      <a:pt x="21098" y="15532"/>
                      <a:pt x="21758" y="15738"/>
                      <a:pt x="22419" y="15862"/>
                    </a:cubicBezTo>
                    <a:cubicBezTo>
                      <a:pt x="22847" y="15943"/>
                      <a:pt x="23266" y="15987"/>
                      <a:pt x="23676" y="15987"/>
                    </a:cubicBezTo>
                    <a:cubicBezTo>
                      <a:pt x="23705" y="15988"/>
                      <a:pt x="23733" y="15988"/>
                      <a:pt x="23761" y="15988"/>
                    </a:cubicBezTo>
                    <a:cubicBezTo>
                      <a:pt x="25224" y="15988"/>
                      <a:pt x="26711" y="15533"/>
                      <a:pt x="28182" y="14640"/>
                    </a:cubicBezTo>
                    <a:cubicBezTo>
                      <a:pt x="29538" y="13819"/>
                      <a:pt x="30724" y="12695"/>
                      <a:pt x="31705" y="11705"/>
                    </a:cubicBezTo>
                    <a:cubicBezTo>
                      <a:pt x="32383" y="11027"/>
                      <a:pt x="33044" y="10331"/>
                      <a:pt x="33668" y="9636"/>
                    </a:cubicBezTo>
                    <a:cubicBezTo>
                      <a:pt x="35229" y="7896"/>
                      <a:pt x="36683" y="6139"/>
                      <a:pt x="38084" y="4435"/>
                    </a:cubicBezTo>
                    <a:cubicBezTo>
                      <a:pt x="39395" y="2838"/>
                      <a:pt x="40635" y="1330"/>
                      <a:pt x="41822" y="37"/>
                    </a:cubicBezTo>
                    <a:lnTo>
                      <a:pt x="41777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76177" y="2569655"/>
                <a:ext cx="2484148" cy="1728239"/>
              </a:xfrm>
              <a:custGeom>
                <a:avLst/>
                <a:gdLst/>
                <a:ahLst/>
                <a:cxnLst/>
                <a:rect l="l" t="t" r="r" b="b"/>
                <a:pathLst>
                  <a:path w="41368" h="28780" extrusionOk="0">
                    <a:moveTo>
                      <a:pt x="41332" y="1"/>
                    </a:moveTo>
                    <a:cubicBezTo>
                      <a:pt x="40556" y="973"/>
                      <a:pt x="39771" y="2035"/>
                      <a:pt x="38923" y="3150"/>
                    </a:cubicBezTo>
                    <a:cubicBezTo>
                      <a:pt x="37326" y="5282"/>
                      <a:pt x="35507" y="7700"/>
                      <a:pt x="33490" y="9948"/>
                    </a:cubicBezTo>
                    <a:cubicBezTo>
                      <a:pt x="32866" y="10644"/>
                      <a:pt x="32206" y="11339"/>
                      <a:pt x="31528" y="12000"/>
                    </a:cubicBezTo>
                    <a:cubicBezTo>
                      <a:pt x="30172" y="13320"/>
                      <a:pt x="29074" y="14194"/>
                      <a:pt x="27950" y="14836"/>
                    </a:cubicBezTo>
                    <a:cubicBezTo>
                      <a:pt x="26505" y="15666"/>
                      <a:pt x="25042" y="16085"/>
                      <a:pt x="23624" y="16085"/>
                    </a:cubicBezTo>
                    <a:cubicBezTo>
                      <a:pt x="23561" y="16085"/>
                      <a:pt x="23499" y="16076"/>
                      <a:pt x="23436" y="16076"/>
                    </a:cubicBezTo>
                    <a:cubicBezTo>
                      <a:pt x="23035" y="16068"/>
                      <a:pt x="22616" y="16023"/>
                      <a:pt x="22187" y="15943"/>
                    </a:cubicBezTo>
                    <a:cubicBezTo>
                      <a:pt x="21536" y="15809"/>
                      <a:pt x="20885" y="15604"/>
                      <a:pt x="20260" y="15398"/>
                    </a:cubicBezTo>
                    <a:cubicBezTo>
                      <a:pt x="19315" y="15095"/>
                      <a:pt x="18334" y="14783"/>
                      <a:pt x="17317" y="14738"/>
                    </a:cubicBezTo>
                    <a:cubicBezTo>
                      <a:pt x="17233" y="14735"/>
                      <a:pt x="17150" y="14733"/>
                      <a:pt x="17067" y="14733"/>
                    </a:cubicBezTo>
                    <a:cubicBezTo>
                      <a:pt x="14312" y="14733"/>
                      <a:pt x="12137" y="16711"/>
                      <a:pt x="11072" y="17923"/>
                    </a:cubicBezTo>
                    <a:cubicBezTo>
                      <a:pt x="10902" y="18110"/>
                      <a:pt x="10733" y="18307"/>
                      <a:pt x="10572" y="18512"/>
                    </a:cubicBezTo>
                    <a:cubicBezTo>
                      <a:pt x="9814" y="19466"/>
                      <a:pt x="9154" y="20510"/>
                      <a:pt x="8511" y="21518"/>
                    </a:cubicBezTo>
                    <a:cubicBezTo>
                      <a:pt x="8003" y="22303"/>
                      <a:pt x="7486" y="23115"/>
                      <a:pt x="6932" y="23873"/>
                    </a:cubicBezTo>
                    <a:cubicBezTo>
                      <a:pt x="6656" y="24257"/>
                      <a:pt x="6370" y="24623"/>
                      <a:pt x="6085" y="24953"/>
                    </a:cubicBezTo>
                    <a:cubicBezTo>
                      <a:pt x="4782" y="26487"/>
                      <a:pt x="2677" y="28379"/>
                      <a:pt x="1" y="28726"/>
                    </a:cubicBezTo>
                    <a:lnTo>
                      <a:pt x="10" y="28780"/>
                    </a:lnTo>
                    <a:cubicBezTo>
                      <a:pt x="2695" y="28432"/>
                      <a:pt x="4818" y="26523"/>
                      <a:pt x="6121" y="24989"/>
                    </a:cubicBezTo>
                    <a:cubicBezTo>
                      <a:pt x="6406" y="24650"/>
                      <a:pt x="6692" y="24284"/>
                      <a:pt x="6968" y="23900"/>
                    </a:cubicBezTo>
                    <a:cubicBezTo>
                      <a:pt x="7530" y="23142"/>
                      <a:pt x="8048" y="22330"/>
                      <a:pt x="8547" y="21536"/>
                    </a:cubicBezTo>
                    <a:cubicBezTo>
                      <a:pt x="9189" y="20537"/>
                      <a:pt x="9859" y="19493"/>
                      <a:pt x="10608" y="18539"/>
                    </a:cubicBezTo>
                    <a:cubicBezTo>
                      <a:pt x="10768" y="18342"/>
                      <a:pt x="10938" y="18137"/>
                      <a:pt x="11107" y="17950"/>
                    </a:cubicBezTo>
                    <a:cubicBezTo>
                      <a:pt x="12169" y="16754"/>
                      <a:pt x="14328" y="14783"/>
                      <a:pt x="17076" y="14783"/>
                    </a:cubicBezTo>
                    <a:lnTo>
                      <a:pt x="17317" y="14783"/>
                    </a:lnTo>
                    <a:cubicBezTo>
                      <a:pt x="18325" y="14828"/>
                      <a:pt x="19297" y="15140"/>
                      <a:pt x="20243" y="15443"/>
                    </a:cubicBezTo>
                    <a:cubicBezTo>
                      <a:pt x="20876" y="15648"/>
                      <a:pt x="21527" y="15862"/>
                      <a:pt x="22178" y="15987"/>
                    </a:cubicBezTo>
                    <a:cubicBezTo>
                      <a:pt x="22607" y="16068"/>
                      <a:pt x="23026" y="16121"/>
                      <a:pt x="23436" y="16130"/>
                    </a:cubicBezTo>
                    <a:cubicBezTo>
                      <a:pt x="23495" y="16131"/>
                      <a:pt x="23554" y="16132"/>
                      <a:pt x="23613" y="16132"/>
                    </a:cubicBezTo>
                    <a:cubicBezTo>
                      <a:pt x="25055" y="16132"/>
                      <a:pt x="26520" y="15712"/>
                      <a:pt x="27968" y="14881"/>
                    </a:cubicBezTo>
                    <a:cubicBezTo>
                      <a:pt x="29101" y="14230"/>
                      <a:pt x="30207" y="13356"/>
                      <a:pt x="31563" y="12035"/>
                    </a:cubicBezTo>
                    <a:cubicBezTo>
                      <a:pt x="32241" y="11366"/>
                      <a:pt x="32902" y="10679"/>
                      <a:pt x="33526" y="9983"/>
                    </a:cubicBezTo>
                    <a:cubicBezTo>
                      <a:pt x="35542" y="7726"/>
                      <a:pt x="37362" y="5309"/>
                      <a:pt x="38968" y="3177"/>
                    </a:cubicBezTo>
                    <a:cubicBezTo>
                      <a:pt x="39806" y="2062"/>
                      <a:pt x="40600" y="1009"/>
                      <a:pt x="41368" y="37"/>
                    </a:cubicBezTo>
                    <a:lnTo>
                      <a:pt x="41332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218511" y="2556805"/>
                <a:ext cx="2457366" cy="1749677"/>
              </a:xfrm>
              <a:custGeom>
                <a:avLst/>
                <a:gdLst/>
                <a:ahLst/>
                <a:cxnLst/>
                <a:rect l="l" t="t" r="r" b="b"/>
                <a:pathLst>
                  <a:path w="40922" h="29137" extrusionOk="0">
                    <a:moveTo>
                      <a:pt x="40886" y="1"/>
                    </a:moveTo>
                    <a:cubicBezTo>
                      <a:pt x="40413" y="688"/>
                      <a:pt x="39931" y="1392"/>
                      <a:pt x="39423" y="2151"/>
                    </a:cubicBezTo>
                    <a:cubicBezTo>
                      <a:pt x="37683" y="4720"/>
                      <a:pt x="35711" y="7637"/>
                      <a:pt x="33356" y="10287"/>
                    </a:cubicBezTo>
                    <a:cubicBezTo>
                      <a:pt x="32732" y="10991"/>
                      <a:pt x="32072" y="11669"/>
                      <a:pt x="31394" y="12321"/>
                    </a:cubicBezTo>
                    <a:cubicBezTo>
                      <a:pt x="30064" y="13570"/>
                      <a:pt x="28905" y="14444"/>
                      <a:pt x="27736" y="15068"/>
                    </a:cubicBezTo>
                    <a:cubicBezTo>
                      <a:pt x="26304" y="15830"/>
                      <a:pt x="24872" y="16215"/>
                      <a:pt x="23469" y="16215"/>
                    </a:cubicBezTo>
                    <a:cubicBezTo>
                      <a:pt x="23378" y="16215"/>
                      <a:pt x="23287" y="16213"/>
                      <a:pt x="23195" y="16210"/>
                    </a:cubicBezTo>
                    <a:cubicBezTo>
                      <a:pt x="22794" y="16201"/>
                      <a:pt x="22375" y="16148"/>
                      <a:pt x="21955" y="16059"/>
                    </a:cubicBezTo>
                    <a:cubicBezTo>
                      <a:pt x="21304" y="15934"/>
                      <a:pt x="20662" y="15720"/>
                      <a:pt x="20046" y="15514"/>
                    </a:cubicBezTo>
                    <a:cubicBezTo>
                      <a:pt x="19092" y="15211"/>
                      <a:pt x="18110" y="14890"/>
                      <a:pt x="17102" y="14836"/>
                    </a:cubicBezTo>
                    <a:cubicBezTo>
                      <a:pt x="17012" y="14832"/>
                      <a:pt x="16922" y="14830"/>
                      <a:pt x="16833" y="14830"/>
                    </a:cubicBezTo>
                    <a:cubicBezTo>
                      <a:pt x="14088" y="14830"/>
                      <a:pt x="11929" y="16784"/>
                      <a:pt x="10866" y="17977"/>
                    </a:cubicBezTo>
                    <a:cubicBezTo>
                      <a:pt x="10706" y="18164"/>
                      <a:pt x="10536" y="18360"/>
                      <a:pt x="10376" y="18565"/>
                    </a:cubicBezTo>
                    <a:cubicBezTo>
                      <a:pt x="9564" y="19582"/>
                      <a:pt x="8877" y="20697"/>
                      <a:pt x="8199" y="21777"/>
                    </a:cubicBezTo>
                    <a:cubicBezTo>
                      <a:pt x="7753" y="22499"/>
                      <a:pt x="7289" y="23249"/>
                      <a:pt x="6798" y="23954"/>
                    </a:cubicBezTo>
                    <a:cubicBezTo>
                      <a:pt x="6522" y="24346"/>
                      <a:pt x="6245" y="24712"/>
                      <a:pt x="5978" y="25051"/>
                    </a:cubicBezTo>
                    <a:cubicBezTo>
                      <a:pt x="4158" y="27335"/>
                      <a:pt x="2088" y="28726"/>
                      <a:pt x="1" y="29092"/>
                    </a:cubicBezTo>
                    <a:lnTo>
                      <a:pt x="9" y="29137"/>
                    </a:lnTo>
                    <a:cubicBezTo>
                      <a:pt x="2106" y="28771"/>
                      <a:pt x="4185" y="27370"/>
                      <a:pt x="6013" y="25078"/>
                    </a:cubicBezTo>
                    <a:cubicBezTo>
                      <a:pt x="6281" y="24739"/>
                      <a:pt x="6558" y="24364"/>
                      <a:pt x="6834" y="23980"/>
                    </a:cubicBezTo>
                    <a:cubicBezTo>
                      <a:pt x="7325" y="23276"/>
                      <a:pt x="7789" y="22526"/>
                      <a:pt x="8235" y="21804"/>
                    </a:cubicBezTo>
                    <a:cubicBezTo>
                      <a:pt x="8913" y="20724"/>
                      <a:pt x="9600" y="19609"/>
                      <a:pt x="10411" y="18592"/>
                    </a:cubicBezTo>
                    <a:cubicBezTo>
                      <a:pt x="10572" y="18387"/>
                      <a:pt x="10733" y="18191"/>
                      <a:pt x="10902" y="18003"/>
                    </a:cubicBezTo>
                    <a:cubicBezTo>
                      <a:pt x="11956" y="16820"/>
                      <a:pt x="14106" y="14875"/>
                      <a:pt x="16834" y="14875"/>
                    </a:cubicBezTo>
                    <a:cubicBezTo>
                      <a:pt x="16923" y="14875"/>
                      <a:pt x="17012" y="14877"/>
                      <a:pt x="17102" y="14881"/>
                    </a:cubicBezTo>
                    <a:cubicBezTo>
                      <a:pt x="18110" y="14934"/>
                      <a:pt x="19083" y="15247"/>
                      <a:pt x="20028" y="15559"/>
                    </a:cubicBezTo>
                    <a:cubicBezTo>
                      <a:pt x="20653" y="15764"/>
                      <a:pt x="21295" y="15969"/>
                      <a:pt x="21946" y="16103"/>
                    </a:cubicBezTo>
                    <a:cubicBezTo>
                      <a:pt x="22366" y="16192"/>
                      <a:pt x="22785" y="16237"/>
                      <a:pt x="23195" y="16255"/>
                    </a:cubicBezTo>
                    <a:cubicBezTo>
                      <a:pt x="23287" y="16258"/>
                      <a:pt x="23379" y="16260"/>
                      <a:pt x="23471" y="16260"/>
                    </a:cubicBezTo>
                    <a:cubicBezTo>
                      <a:pt x="24882" y="16260"/>
                      <a:pt x="26322" y="15874"/>
                      <a:pt x="27763" y="15104"/>
                    </a:cubicBezTo>
                    <a:cubicBezTo>
                      <a:pt x="28931" y="14480"/>
                      <a:pt x="30091" y="13605"/>
                      <a:pt x="31420" y="12347"/>
                    </a:cubicBezTo>
                    <a:cubicBezTo>
                      <a:pt x="32107" y="11696"/>
                      <a:pt x="32768" y="11018"/>
                      <a:pt x="33392" y="10313"/>
                    </a:cubicBezTo>
                    <a:cubicBezTo>
                      <a:pt x="35738" y="7664"/>
                      <a:pt x="37719" y="4747"/>
                      <a:pt x="39458" y="2177"/>
                    </a:cubicBezTo>
                    <a:cubicBezTo>
                      <a:pt x="39967" y="1419"/>
                      <a:pt x="40449" y="714"/>
                      <a:pt x="40921" y="19"/>
                    </a:cubicBezTo>
                    <a:lnTo>
                      <a:pt x="40886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260846" y="2543414"/>
                <a:ext cx="2430584" cy="1771655"/>
              </a:xfrm>
              <a:custGeom>
                <a:avLst/>
                <a:gdLst/>
                <a:ahLst/>
                <a:cxnLst/>
                <a:rect l="l" t="t" r="r" b="b"/>
                <a:pathLst>
                  <a:path w="40476" h="29503" extrusionOk="0">
                    <a:moveTo>
                      <a:pt x="40448" y="1"/>
                    </a:moveTo>
                    <a:cubicBezTo>
                      <a:pt x="40172" y="447"/>
                      <a:pt x="39904" y="893"/>
                      <a:pt x="39619" y="1375"/>
                    </a:cubicBezTo>
                    <a:cubicBezTo>
                      <a:pt x="37834" y="4336"/>
                      <a:pt x="35818" y="7691"/>
                      <a:pt x="33222" y="10635"/>
                    </a:cubicBezTo>
                    <a:cubicBezTo>
                      <a:pt x="32607" y="11330"/>
                      <a:pt x="31938" y="12008"/>
                      <a:pt x="31251" y="12651"/>
                    </a:cubicBezTo>
                    <a:cubicBezTo>
                      <a:pt x="29957" y="13837"/>
                      <a:pt x="28744" y="14703"/>
                      <a:pt x="27531" y="15309"/>
                    </a:cubicBezTo>
                    <a:cubicBezTo>
                      <a:pt x="26129" y="16006"/>
                      <a:pt x="24736" y="16364"/>
                      <a:pt x="23369" y="16364"/>
                    </a:cubicBezTo>
                    <a:cubicBezTo>
                      <a:pt x="23231" y="16364"/>
                      <a:pt x="23092" y="16360"/>
                      <a:pt x="22954" y="16353"/>
                    </a:cubicBezTo>
                    <a:cubicBezTo>
                      <a:pt x="22553" y="16335"/>
                      <a:pt x="22133" y="16282"/>
                      <a:pt x="21714" y="16192"/>
                    </a:cubicBezTo>
                    <a:cubicBezTo>
                      <a:pt x="21081" y="16059"/>
                      <a:pt x="20438" y="15844"/>
                      <a:pt x="19832" y="15639"/>
                    </a:cubicBezTo>
                    <a:cubicBezTo>
                      <a:pt x="18877" y="15327"/>
                      <a:pt x="17896" y="15006"/>
                      <a:pt x="16888" y="14952"/>
                    </a:cubicBezTo>
                    <a:cubicBezTo>
                      <a:pt x="16785" y="14947"/>
                      <a:pt x="16683" y="14944"/>
                      <a:pt x="16582" y="14944"/>
                    </a:cubicBezTo>
                    <a:cubicBezTo>
                      <a:pt x="13856" y="14944"/>
                      <a:pt x="11719" y="16869"/>
                      <a:pt x="10670" y="18039"/>
                    </a:cubicBezTo>
                    <a:cubicBezTo>
                      <a:pt x="10500" y="18226"/>
                      <a:pt x="10340" y="18432"/>
                      <a:pt x="10179" y="18628"/>
                    </a:cubicBezTo>
                    <a:cubicBezTo>
                      <a:pt x="9314" y="19707"/>
                      <a:pt x="8591" y="20912"/>
                      <a:pt x="7887" y="22062"/>
                    </a:cubicBezTo>
                    <a:cubicBezTo>
                      <a:pt x="7494" y="22722"/>
                      <a:pt x="7084" y="23392"/>
                      <a:pt x="6664" y="24034"/>
                    </a:cubicBezTo>
                    <a:cubicBezTo>
                      <a:pt x="6388" y="24444"/>
                      <a:pt x="6129" y="24810"/>
                      <a:pt x="5870" y="25167"/>
                    </a:cubicBezTo>
                    <a:cubicBezTo>
                      <a:pt x="4068" y="27567"/>
                      <a:pt x="2097" y="29012"/>
                      <a:pt x="0" y="29467"/>
                    </a:cubicBezTo>
                    <a:lnTo>
                      <a:pt x="9" y="29502"/>
                    </a:lnTo>
                    <a:cubicBezTo>
                      <a:pt x="2115" y="29047"/>
                      <a:pt x="4095" y="27593"/>
                      <a:pt x="5897" y="25185"/>
                    </a:cubicBezTo>
                    <a:cubicBezTo>
                      <a:pt x="6165" y="24837"/>
                      <a:pt x="6423" y="24462"/>
                      <a:pt x="6691" y="24061"/>
                    </a:cubicBezTo>
                    <a:cubicBezTo>
                      <a:pt x="7119" y="23418"/>
                      <a:pt x="7530" y="22740"/>
                      <a:pt x="7922" y="22089"/>
                    </a:cubicBezTo>
                    <a:cubicBezTo>
                      <a:pt x="8627" y="20929"/>
                      <a:pt x="9350" y="19734"/>
                      <a:pt x="10206" y="18655"/>
                    </a:cubicBezTo>
                    <a:cubicBezTo>
                      <a:pt x="10367" y="18449"/>
                      <a:pt x="10527" y="18253"/>
                      <a:pt x="10697" y="18066"/>
                    </a:cubicBezTo>
                    <a:cubicBezTo>
                      <a:pt x="11746" y="16896"/>
                      <a:pt x="13865" y="14980"/>
                      <a:pt x="16582" y="14980"/>
                    </a:cubicBezTo>
                    <a:cubicBezTo>
                      <a:pt x="16683" y="14980"/>
                      <a:pt x="16785" y="14983"/>
                      <a:pt x="16888" y="14988"/>
                    </a:cubicBezTo>
                    <a:cubicBezTo>
                      <a:pt x="17896" y="15042"/>
                      <a:pt x="18868" y="15363"/>
                      <a:pt x="19814" y="15675"/>
                    </a:cubicBezTo>
                    <a:cubicBezTo>
                      <a:pt x="20429" y="15880"/>
                      <a:pt x="21072" y="16094"/>
                      <a:pt x="21705" y="16228"/>
                    </a:cubicBezTo>
                    <a:cubicBezTo>
                      <a:pt x="22124" y="16317"/>
                      <a:pt x="22544" y="16371"/>
                      <a:pt x="22954" y="16389"/>
                    </a:cubicBezTo>
                    <a:cubicBezTo>
                      <a:pt x="23092" y="16396"/>
                      <a:pt x="23231" y="16400"/>
                      <a:pt x="23369" y="16400"/>
                    </a:cubicBezTo>
                    <a:cubicBezTo>
                      <a:pt x="24737" y="16400"/>
                      <a:pt x="26139" y="16041"/>
                      <a:pt x="27548" y="15345"/>
                    </a:cubicBezTo>
                    <a:cubicBezTo>
                      <a:pt x="28762" y="14738"/>
                      <a:pt x="29984" y="13864"/>
                      <a:pt x="31277" y="12677"/>
                    </a:cubicBezTo>
                    <a:cubicBezTo>
                      <a:pt x="31964" y="12035"/>
                      <a:pt x="32633" y="11357"/>
                      <a:pt x="33249" y="10661"/>
                    </a:cubicBezTo>
                    <a:cubicBezTo>
                      <a:pt x="35854" y="7708"/>
                      <a:pt x="37870" y="4354"/>
                      <a:pt x="39645" y="1392"/>
                    </a:cubicBezTo>
                    <a:cubicBezTo>
                      <a:pt x="39931" y="920"/>
                      <a:pt x="40207" y="465"/>
                      <a:pt x="40475" y="19"/>
                    </a:cubicBezTo>
                    <a:lnTo>
                      <a:pt x="40448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303181" y="2530023"/>
                <a:ext cx="2403741" cy="1794174"/>
              </a:xfrm>
              <a:custGeom>
                <a:avLst/>
                <a:gdLst/>
                <a:ahLst/>
                <a:cxnLst/>
                <a:rect l="l" t="t" r="r" b="b"/>
                <a:pathLst>
                  <a:path w="40029" h="29878" extrusionOk="0">
                    <a:moveTo>
                      <a:pt x="40002" y="1"/>
                    </a:moveTo>
                    <a:cubicBezTo>
                      <a:pt x="39868" y="259"/>
                      <a:pt x="39725" y="518"/>
                      <a:pt x="39592" y="777"/>
                    </a:cubicBezTo>
                    <a:cubicBezTo>
                      <a:pt x="37843" y="4078"/>
                      <a:pt x="35854" y="7815"/>
                      <a:pt x="33088" y="10982"/>
                    </a:cubicBezTo>
                    <a:cubicBezTo>
                      <a:pt x="32473" y="11678"/>
                      <a:pt x="31813" y="12356"/>
                      <a:pt x="31108" y="12981"/>
                    </a:cubicBezTo>
                    <a:cubicBezTo>
                      <a:pt x="29841" y="14114"/>
                      <a:pt x="28592" y="14952"/>
                      <a:pt x="27316" y="15550"/>
                    </a:cubicBezTo>
                    <a:cubicBezTo>
                      <a:pt x="25938" y="16188"/>
                      <a:pt x="24574" y="16513"/>
                      <a:pt x="23242" y="16513"/>
                    </a:cubicBezTo>
                    <a:cubicBezTo>
                      <a:pt x="23065" y="16513"/>
                      <a:pt x="22889" y="16507"/>
                      <a:pt x="22713" y="16496"/>
                    </a:cubicBezTo>
                    <a:cubicBezTo>
                      <a:pt x="22303" y="16469"/>
                      <a:pt x="21892" y="16415"/>
                      <a:pt x="21473" y="16326"/>
                    </a:cubicBezTo>
                    <a:cubicBezTo>
                      <a:pt x="20849" y="16183"/>
                      <a:pt x="20215" y="15978"/>
                      <a:pt x="19609" y="15773"/>
                    </a:cubicBezTo>
                    <a:cubicBezTo>
                      <a:pt x="18663" y="15452"/>
                      <a:pt x="17682" y="15122"/>
                      <a:pt x="16673" y="15059"/>
                    </a:cubicBezTo>
                    <a:cubicBezTo>
                      <a:pt x="16567" y="15053"/>
                      <a:pt x="16461" y="15050"/>
                      <a:pt x="16354" y="15050"/>
                    </a:cubicBezTo>
                    <a:cubicBezTo>
                      <a:pt x="15333" y="15050"/>
                      <a:pt x="14300" y="15321"/>
                      <a:pt x="13275" y="15862"/>
                    </a:cubicBezTo>
                    <a:cubicBezTo>
                      <a:pt x="12293" y="16380"/>
                      <a:pt x="11321" y="17156"/>
                      <a:pt x="10473" y="18110"/>
                    </a:cubicBezTo>
                    <a:cubicBezTo>
                      <a:pt x="10304" y="18298"/>
                      <a:pt x="10134" y="18494"/>
                      <a:pt x="9974" y="18690"/>
                    </a:cubicBezTo>
                    <a:cubicBezTo>
                      <a:pt x="9064" y="19841"/>
                      <a:pt x="8306" y="21126"/>
                      <a:pt x="7574" y="22375"/>
                    </a:cubicBezTo>
                    <a:cubicBezTo>
                      <a:pt x="7235" y="22954"/>
                      <a:pt x="6887" y="23552"/>
                      <a:pt x="6521" y="24123"/>
                    </a:cubicBezTo>
                    <a:cubicBezTo>
                      <a:pt x="6263" y="24542"/>
                      <a:pt x="6013" y="24917"/>
                      <a:pt x="5763" y="25274"/>
                    </a:cubicBezTo>
                    <a:cubicBezTo>
                      <a:pt x="4015" y="27763"/>
                      <a:pt x="2070" y="29297"/>
                      <a:pt x="0" y="29841"/>
                    </a:cubicBezTo>
                    <a:lnTo>
                      <a:pt x="9" y="29877"/>
                    </a:lnTo>
                    <a:cubicBezTo>
                      <a:pt x="2088" y="29333"/>
                      <a:pt x="4032" y="27790"/>
                      <a:pt x="5790" y="25292"/>
                    </a:cubicBezTo>
                    <a:cubicBezTo>
                      <a:pt x="6040" y="24935"/>
                      <a:pt x="6289" y="24560"/>
                      <a:pt x="6548" y="24141"/>
                    </a:cubicBezTo>
                    <a:cubicBezTo>
                      <a:pt x="6914" y="23561"/>
                      <a:pt x="7262" y="22963"/>
                      <a:pt x="7601" y="22383"/>
                    </a:cubicBezTo>
                    <a:cubicBezTo>
                      <a:pt x="8332" y="21143"/>
                      <a:pt x="9091" y="19859"/>
                      <a:pt x="10001" y="18708"/>
                    </a:cubicBezTo>
                    <a:cubicBezTo>
                      <a:pt x="10161" y="18512"/>
                      <a:pt x="10331" y="18316"/>
                      <a:pt x="10491" y="18128"/>
                    </a:cubicBezTo>
                    <a:cubicBezTo>
                      <a:pt x="11529" y="16970"/>
                      <a:pt x="13640" y="15086"/>
                      <a:pt x="16347" y="15086"/>
                    </a:cubicBezTo>
                    <a:cubicBezTo>
                      <a:pt x="16455" y="15086"/>
                      <a:pt x="16564" y="15089"/>
                      <a:pt x="16673" y="15095"/>
                    </a:cubicBezTo>
                    <a:cubicBezTo>
                      <a:pt x="17682" y="15149"/>
                      <a:pt x="18654" y="15479"/>
                      <a:pt x="19600" y="15800"/>
                    </a:cubicBezTo>
                    <a:cubicBezTo>
                      <a:pt x="20206" y="16005"/>
                      <a:pt x="20840" y="16219"/>
                      <a:pt x="21473" y="16353"/>
                    </a:cubicBezTo>
                    <a:cubicBezTo>
                      <a:pt x="21883" y="16442"/>
                      <a:pt x="22303" y="16505"/>
                      <a:pt x="22713" y="16531"/>
                    </a:cubicBezTo>
                    <a:cubicBezTo>
                      <a:pt x="22879" y="16541"/>
                      <a:pt x="23046" y="16546"/>
                      <a:pt x="23213" y="16546"/>
                    </a:cubicBezTo>
                    <a:cubicBezTo>
                      <a:pt x="24556" y="16546"/>
                      <a:pt x="25938" y="16227"/>
                      <a:pt x="27334" y="15577"/>
                    </a:cubicBezTo>
                    <a:cubicBezTo>
                      <a:pt x="28610" y="14979"/>
                      <a:pt x="29859" y="14140"/>
                      <a:pt x="31135" y="12999"/>
                    </a:cubicBezTo>
                    <a:cubicBezTo>
                      <a:pt x="31830" y="12374"/>
                      <a:pt x="32499" y="11705"/>
                      <a:pt x="33115" y="11000"/>
                    </a:cubicBezTo>
                    <a:cubicBezTo>
                      <a:pt x="35881" y="7833"/>
                      <a:pt x="37870" y="4095"/>
                      <a:pt x="39618" y="795"/>
                    </a:cubicBezTo>
                    <a:cubicBezTo>
                      <a:pt x="39752" y="527"/>
                      <a:pt x="39895" y="268"/>
                      <a:pt x="40029" y="19"/>
                    </a:cubicBezTo>
                    <a:lnTo>
                      <a:pt x="400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345456" y="2516632"/>
                <a:ext cx="2377019" cy="1816092"/>
              </a:xfrm>
              <a:custGeom>
                <a:avLst/>
                <a:gdLst/>
                <a:ahLst/>
                <a:cxnLst/>
                <a:rect l="l" t="t" r="r" b="b"/>
                <a:pathLst>
                  <a:path w="39584" h="30243" extrusionOk="0">
                    <a:moveTo>
                      <a:pt x="39557" y="1"/>
                    </a:moveTo>
                    <a:lnTo>
                      <a:pt x="39405" y="340"/>
                    </a:lnTo>
                    <a:cubicBezTo>
                      <a:pt x="37648" y="4113"/>
                      <a:pt x="35828" y="8012"/>
                      <a:pt x="32955" y="11321"/>
                    </a:cubicBezTo>
                    <a:cubicBezTo>
                      <a:pt x="32349" y="12026"/>
                      <a:pt x="31679" y="12695"/>
                      <a:pt x="30975" y="13302"/>
                    </a:cubicBezTo>
                    <a:cubicBezTo>
                      <a:pt x="29717" y="14390"/>
                      <a:pt x="28423" y="15229"/>
                      <a:pt x="27112" y="15791"/>
                    </a:cubicBezTo>
                    <a:cubicBezTo>
                      <a:pt x="25761" y="16371"/>
                      <a:pt x="24430" y="16663"/>
                      <a:pt x="23130" y="16663"/>
                    </a:cubicBezTo>
                    <a:cubicBezTo>
                      <a:pt x="22910" y="16663"/>
                      <a:pt x="22691" y="16655"/>
                      <a:pt x="22473" y="16638"/>
                    </a:cubicBezTo>
                    <a:cubicBezTo>
                      <a:pt x="22063" y="16612"/>
                      <a:pt x="21652" y="16549"/>
                      <a:pt x="21242" y="16451"/>
                    </a:cubicBezTo>
                    <a:cubicBezTo>
                      <a:pt x="20617" y="16317"/>
                      <a:pt x="19993" y="16103"/>
                      <a:pt x="19395" y="15898"/>
                    </a:cubicBezTo>
                    <a:cubicBezTo>
                      <a:pt x="18450" y="15568"/>
                      <a:pt x="17468" y="15238"/>
                      <a:pt x="16451" y="15175"/>
                    </a:cubicBezTo>
                    <a:cubicBezTo>
                      <a:pt x="16331" y="15168"/>
                      <a:pt x="16210" y="15164"/>
                      <a:pt x="16089" y="15164"/>
                    </a:cubicBezTo>
                    <a:cubicBezTo>
                      <a:pt x="15091" y="15164"/>
                      <a:pt x="14081" y="15426"/>
                      <a:pt x="13070" y="15951"/>
                    </a:cubicBezTo>
                    <a:cubicBezTo>
                      <a:pt x="12089" y="16469"/>
                      <a:pt x="11116" y="17236"/>
                      <a:pt x="10269" y="18173"/>
                    </a:cubicBezTo>
                    <a:cubicBezTo>
                      <a:pt x="10108" y="18360"/>
                      <a:pt x="9939" y="18556"/>
                      <a:pt x="9778" y="18753"/>
                    </a:cubicBezTo>
                    <a:cubicBezTo>
                      <a:pt x="8806" y="19975"/>
                      <a:pt x="8021" y="21358"/>
                      <a:pt x="7263" y="22696"/>
                    </a:cubicBezTo>
                    <a:cubicBezTo>
                      <a:pt x="6977" y="23195"/>
                      <a:pt x="6692" y="23704"/>
                      <a:pt x="6388" y="24203"/>
                    </a:cubicBezTo>
                    <a:cubicBezTo>
                      <a:pt x="6130" y="24640"/>
                      <a:pt x="5889" y="25024"/>
                      <a:pt x="5657" y="25381"/>
                    </a:cubicBezTo>
                    <a:cubicBezTo>
                      <a:pt x="3926" y="28004"/>
                      <a:pt x="2079" y="29583"/>
                      <a:pt x="1" y="30216"/>
                    </a:cubicBezTo>
                    <a:lnTo>
                      <a:pt x="10" y="30243"/>
                    </a:lnTo>
                    <a:cubicBezTo>
                      <a:pt x="1125" y="29904"/>
                      <a:pt x="2204" y="29262"/>
                      <a:pt x="3212" y="28343"/>
                    </a:cubicBezTo>
                    <a:cubicBezTo>
                      <a:pt x="4069" y="27575"/>
                      <a:pt x="4898" y="26585"/>
                      <a:pt x="5675" y="25399"/>
                    </a:cubicBezTo>
                    <a:cubicBezTo>
                      <a:pt x="5915" y="25042"/>
                      <a:pt x="6156" y="24658"/>
                      <a:pt x="6415" y="24221"/>
                    </a:cubicBezTo>
                    <a:cubicBezTo>
                      <a:pt x="6709" y="23722"/>
                      <a:pt x="7004" y="23204"/>
                      <a:pt x="7289" y="22705"/>
                    </a:cubicBezTo>
                    <a:cubicBezTo>
                      <a:pt x="8048" y="21375"/>
                      <a:pt x="8824" y="19993"/>
                      <a:pt x="9796" y="18770"/>
                    </a:cubicBezTo>
                    <a:cubicBezTo>
                      <a:pt x="9957" y="18574"/>
                      <a:pt x="10126" y="18378"/>
                      <a:pt x="10296" y="18191"/>
                    </a:cubicBezTo>
                    <a:cubicBezTo>
                      <a:pt x="12024" y="16276"/>
                      <a:pt x="14120" y="15191"/>
                      <a:pt x="16107" y="15191"/>
                    </a:cubicBezTo>
                    <a:cubicBezTo>
                      <a:pt x="16222" y="15191"/>
                      <a:pt x="16337" y="15195"/>
                      <a:pt x="16451" y="15202"/>
                    </a:cubicBezTo>
                    <a:cubicBezTo>
                      <a:pt x="17468" y="15264"/>
                      <a:pt x="18441" y="15595"/>
                      <a:pt x="19386" y="15916"/>
                    </a:cubicBezTo>
                    <a:cubicBezTo>
                      <a:pt x="19993" y="16130"/>
                      <a:pt x="20608" y="16335"/>
                      <a:pt x="21233" y="16478"/>
                    </a:cubicBezTo>
                    <a:cubicBezTo>
                      <a:pt x="21643" y="16576"/>
                      <a:pt x="22063" y="16638"/>
                      <a:pt x="22473" y="16665"/>
                    </a:cubicBezTo>
                    <a:cubicBezTo>
                      <a:pt x="22691" y="16682"/>
                      <a:pt x="22910" y="16690"/>
                      <a:pt x="23131" y="16690"/>
                    </a:cubicBezTo>
                    <a:cubicBezTo>
                      <a:pt x="24433" y="16690"/>
                      <a:pt x="25770" y="16398"/>
                      <a:pt x="27121" y="15818"/>
                    </a:cubicBezTo>
                    <a:cubicBezTo>
                      <a:pt x="28432" y="15247"/>
                      <a:pt x="29735" y="14408"/>
                      <a:pt x="30993" y="13329"/>
                    </a:cubicBezTo>
                    <a:cubicBezTo>
                      <a:pt x="31697" y="12713"/>
                      <a:pt x="32366" y="12044"/>
                      <a:pt x="32982" y="11339"/>
                    </a:cubicBezTo>
                    <a:cubicBezTo>
                      <a:pt x="35855" y="8030"/>
                      <a:pt x="37665" y="4122"/>
                      <a:pt x="39423" y="349"/>
                    </a:cubicBezTo>
                    <a:lnTo>
                      <a:pt x="39584" y="10"/>
                    </a:lnTo>
                    <a:lnTo>
                      <a:pt x="39557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387790" y="2503241"/>
                <a:ext cx="2350237" cy="1838070"/>
              </a:xfrm>
              <a:custGeom>
                <a:avLst/>
                <a:gdLst/>
                <a:ahLst/>
                <a:cxnLst/>
                <a:rect l="l" t="t" r="r" b="b"/>
                <a:pathLst>
                  <a:path w="39138" h="30609" extrusionOk="0">
                    <a:moveTo>
                      <a:pt x="39110" y="1"/>
                    </a:moveTo>
                    <a:lnTo>
                      <a:pt x="39102" y="27"/>
                    </a:lnTo>
                    <a:cubicBezTo>
                      <a:pt x="37460" y="4078"/>
                      <a:pt x="35756" y="8261"/>
                      <a:pt x="32821" y="11669"/>
                    </a:cubicBezTo>
                    <a:cubicBezTo>
                      <a:pt x="32214" y="12374"/>
                      <a:pt x="31545" y="13034"/>
                      <a:pt x="30832" y="13632"/>
                    </a:cubicBezTo>
                    <a:cubicBezTo>
                      <a:pt x="29583" y="14685"/>
                      <a:pt x="28262" y="15496"/>
                      <a:pt x="26898" y="16041"/>
                    </a:cubicBezTo>
                    <a:cubicBezTo>
                      <a:pt x="25594" y="16556"/>
                      <a:pt x="24298" y="16816"/>
                      <a:pt x="23032" y="16816"/>
                    </a:cubicBezTo>
                    <a:cubicBezTo>
                      <a:pt x="22764" y="16816"/>
                      <a:pt x="22497" y="16804"/>
                      <a:pt x="22232" y="16781"/>
                    </a:cubicBezTo>
                    <a:cubicBezTo>
                      <a:pt x="21821" y="16745"/>
                      <a:pt x="21411" y="16683"/>
                      <a:pt x="21001" y="16585"/>
                    </a:cubicBezTo>
                    <a:cubicBezTo>
                      <a:pt x="20385" y="16442"/>
                      <a:pt x="19770" y="16228"/>
                      <a:pt x="19181" y="16023"/>
                    </a:cubicBezTo>
                    <a:cubicBezTo>
                      <a:pt x="18235" y="15693"/>
                      <a:pt x="17254" y="15354"/>
                      <a:pt x="16237" y="15282"/>
                    </a:cubicBezTo>
                    <a:cubicBezTo>
                      <a:pt x="16116" y="15275"/>
                      <a:pt x="15995" y="15271"/>
                      <a:pt x="15874" y="15271"/>
                    </a:cubicBezTo>
                    <a:cubicBezTo>
                      <a:pt x="14876" y="15271"/>
                      <a:pt x="13868" y="15532"/>
                      <a:pt x="12874" y="16041"/>
                    </a:cubicBezTo>
                    <a:cubicBezTo>
                      <a:pt x="11883" y="16549"/>
                      <a:pt x="10920" y="17307"/>
                      <a:pt x="10072" y="18235"/>
                    </a:cubicBezTo>
                    <a:cubicBezTo>
                      <a:pt x="9903" y="18423"/>
                      <a:pt x="9742" y="18619"/>
                      <a:pt x="9582" y="18815"/>
                    </a:cubicBezTo>
                    <a:cubicBezTo>
                      <a:pt x="8547" y="20117"/>
                      <a:pt x="7735" y="21598"/>
                      <a:pt x="6950" y="23035"/>
                    </a:cubicBezTo>
                    <a:cubicBezTo>
                      <a:pt x="6727" y="23454"/>
                      <a:pt x="6486" y="23873"/>
                      <a:pt x="6254" y="24293"/>
                    </a:cubicBezTo>
                    <a:cubicBezTo>
                      <a:pt x="6004" y="24739"/>
                      <a:pt x="5773" y="25131"/>
                      <a:pt x="5549" y="25488"/>
                    </a:cubicBezTo>
                    <a:cubicBezTo>
                      <a:pt x="3872" y="28209"/>
                      <a:pt x="2052" y="29877"/>
                      <a:pt x="1" y="30591"/>
                    </a:cubicBezTo>
                    <a:lnTo>
                      <a:pt x="10" y="30609"/>
                    </a:lnTo>
                    <a:cubicBezTo>
                      <a:pt x="2070" y="29895"/>
                      <a:pt x="3881" y="28218"/>
                      <a:pt x="5567" y="25497"/>
                    </a:cubicBezTo>
                    <a:cubicBezTo>
                      <a:pt x="5790" y="25140"/>
                      <a:pt x="6022" y="24747"/>
                      <a:pt x="6272" y="24301"/>
                    </a:cubicBezTo>
                    <a:cubicBezTo>
                      <a:pt x="6504" y="23882"/>
                      <a:pt x="6745" y="23463"/>
                      <a:pt x="6968" y="23044"/>
                    </a:cubicBezTo>
                    <a:cubicBezTo>
                      <a:pt x="7753" y="21616"/>
                      <a:pt x="8565" y="20126"/>
                      <a:pt x="9600" y="18833"/>
                    </a:cubicBezTo>
                    <a:cubicBezTo>
                      <a:pt x="9751" y="18637"/>
                      <a:pt x="9921" y="18440"/>
                      <a:pt x="10090" y="18253"/>
                    </a:cubicBezTo>
                    <a:cubicBezTo>
                      <a:pt x="11809" y="16357"/>
                      <a:pt x="13902" y="15289"/>
                      <a:pt x="15888" y="15289"/>
                    </a:cubicBezTo>
                    <a:cubicBezTo>
                      <a:pt x="16005" y="15289"/>
                      <a:pt x="16121" y="15293"/>
                      <a:pt x="16237" y="15300"/>
                    </a:cubicBezTo>
                    <a:cubicBezTo>
                      <a:pt x="17254" y="15372"/>
                      <a:pt x="18226" y="15711"/>
                      <a:pt x="19172" y="16041"/>
                    </a:cubicBezTo>
                    <a:cubicBezTo>
                      <a:pt x="19770" y="16246"/>
                      <a:pt x="20385" y="16460"/>
                      <a:pt x="21001" y="16603"/>
                    </a:cubicBezTo>
                    <a:cubicBezTo>
                      <a:pt x="21402" y="16701"/>
                      <a:pt x="21821" y="16772"/>
                      <a:pt x="22232" y="16808"/>
                    </a:cubicBezTo>
                    <a:cubicBezTo>
                      <a:pt x="22492" y="16831"/>
                      <a:pt x="22753" y="16842"/>
                      <a:pt x="23016" y="16842"/>
                    </a:cubicBezTo>
                    <a:cubicBezTo>
                      <a:pt x="24287" y="16842"/>
                      <a:pt x="25591" y="16576"/>
                      <a:pt x="26906" y="16058"/>
                    </a:cubicBezTo>
                    <a:cubicBezTo>
                      <a:pt x="28271" y="15514"/>
                      <a:pt x="29592" y="14702"/>
                      <a:pt x="30850" y="13650"/>
                    </a:cubicBezTo>
                    <a:cubicBezTo>
                      <a:pt x="31563" y="13052"/>
                      <a:pt x="32232" y="12392"/>
                      <a:pt x="32839" y="11687"/>
                    </a:cubicBezTo>
                    <a:cubicBezTo>
                      <a:pt x="35774" y="8270"/>
                      <a:pt x="37478" y="4086"/>
                      <a:pt x="39119" y="36"/>
                    </a:cubicBezTo>
                    <a:lnTo>
                      <a:pt x="39137" y="10"/>
                    </a:lnTo>
                    <a:lnTo>
                      <a:pt x="39110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430125" y="2489850"/>
                <a:ext cx="2322854" cy="1860049"/>
              </a:xfrm>
              <a:custGeom>
                <a:avLst/>
                <a:gdLst/>
                <a:ahLst/>
                <a:cxnLst/>
                <a:rect l="l" t="t" r="r" b="b"/>
                <a:pathLst>
                  <a:path w="38682" h="30975" extrusionOk="0">
                    <a:moveTo>
                      <a:pt x="38673" y="1"/>
                    </a:moveTo>
                    <a:cubicBezTo>
                      <a:pt x="37255" y="4015"/>
                      <a:pt x="35649" y="8556"/>
                      <a:pt x="32687" y="12017"/>
                    </a:cubicBezTo>
                    <a:cubicBezTo>
                      <a:pt x="30004" y="15163"/>
                      <a:pt x="26352" y="16971"/>
                      <a:pt x="22924" y="16971"/>
                    </a:cubicBezTo>
                    <a:cubicBezTo>
                      <a:pt x="22191" y="16971"/>
                      <a:pt x="21469" y="16888"/>
                      <a:pt x="20769" y="16719"/>
                    </a:cubicBezTo>
                    <a:cubicBezTo>
                      <a:pt x="20153" y="16567"/>
                      <a:pt x="19546" y="16353"/>
                      <a:pt x="18966" y="16148"/>
                    </a:cubicBezTo>
                    <a:cubicBezTo>
                      <a:pt x="18021" y="15809"/>
                      <a:pt x="17040" y="15470"/>
                      <a:pt x="16023" y="15398"/>
                    </a:cubicBezTo>
                    <a:cubicBezTo>
                      <a:pt x="15884" y="15388"/>
                      <a:pt x="15745" y="15383"/>
                      <a:pt x="15605" y="15383"/>
                    </a:cubicBezTo>
                    <a:cubicBezTo>
                      <a:pt x="14519" y="15383"/>
                      <a:pt x="13421" y="15691"/>
                      <a:pt x="12338" y="16308"/>
                    </a:cubicBezTo>
                    <a:cubicBezTo>
                      <a:pt x="11259" y="16915"/>
                      <a:pt x="10242" y="17807"/>
                      <a:pt x="9385" y="18877"/>
                    </a:cubicBezTo>
                    <a:cubicBezTo>
                      <a:pt x="8279" y="20260"/>
                      <a:pt x="7441" y="21857"/>
                      <a:pt x="6638" y="23400"/>
                    </a:cubicBezTo>
                    <a:cubicBezTo>
                      <a:pt x="6254" y="24123"/>
                      <a:pt x="5861" y="24881"/>
                      <a:pt x="5442" y="25595"/>
                    </a:cubicBezTo>
                    <a:cubicBezTo>
                      <a:pt x="3810" y="28414"/>
                      <a:pt x="2034" y="30171"/>
                      <a:pt x="0" y="30965"/>
                    </a:cubicBezTo>
                    <a:lnTo>
                      <a:pt x="9" y="30974"/>
                    </a:lnTo>
                    <a:cubicBezTo>
                      <a:pt x="1124" y="30537"/>
                      <a:pt x="2186" y="29806"/>
                      <a:pt x="3149" y="28780"/>
                    </a:cubicBezTo>
                    <a:cubicBezTo>
                      <a:pt x="3952" y="27932"/>
                      <a:pt x="4711" y="26897"/>
                      <a:pt x="5460" y="25604"/>
                    </a:cubicBezTo>
                    <a:cubicBezTo>
                      <a:pt x="5870" y="24881"/>
                      <a:pt x="6263" y="24132"/>
                      <a:pt x="6647" y="23409"/>
                    </a:cubicBezTo>
                    <a:cubicBezTo>
                      <a:pt x="7458" y="21866"/>
                      <a:pt x="8297" y="20269"/>
                      <a:pt x="9394" y="18886"/>
                    </a:cubicBezTo>
                    <a:cubicBezTo>
                      <a:pt x="11152" y="16683"/>
                      <a:pt x="13462" y="15398"/>
                      <a:pt x="15639" y="15398"/>
                    </a:cubicBezTo>
                    <a:cubicBezTo>
                      <a:pt x="15764" y="15398"/>
                      <a:pt x="15898" y="15398"/>
                      <a:pt x="16023" y="15407"/>
                    </a:cubicBezTo>
                    <a:cubicBezTo>
                      <a:pt x="17040" y="15479"/>
                      <a:pt x="18012" y="15826"/>
                      <a:pt x="18958" y="16165"/>
                    </a:cubicBezTo>
                    <a:cubicBezTo>
                      <a:pt x="19546" y="16371"/>
                      <a:pt x="20153" y="16585"/>
                      <a:pt x="20760" y="16727"/>
                    </a:cubicBezTo>
                    <a:cubicBezTo>
                      <a:pt x="21468" y="16899"/>
                      <a:pt x="22198" y="16984"/>
                      <a:pt x="22941" y="16984"/>
                    </a:cubicBezTo>
                    <a:cubicBezTo>
                      <a:pt x="24361" y="16984"/>
                      <a:pt x="25829" y="16673"/>
                      <a:pt x="27281" y="16058"/>
                    </a:cubicBezTo>
                    <a:cubicBezTo>
                      <a:pt x="28298" y="15630"/>
                      <a:pt x="29288" y="15059"/>
                      <a:pt x="30216" y="14355"/>
                    </a:cubicBezTo>
                    <a:cubicBezTo>
                      <a:pt x="31126" y="13677"/>
                      <a:pt x="31964" y="12891"/>
                      <a:pt x="32705" y="12026"/>
                    </a:cubicBezTo>
                    <a:cubicBezTo>
                      <a:pt x="34016" y="10492"/>
                      <a:pt x="35167" y="8627"/>
                      <a:pt x="36229" y="6326"/>
                    </a:cubicBezTo>
                    <a:cubicBezTo>
                      <a:pt x="37192" y="4229"/>
                      <a:pt x="37986" y="1990"/>
                      <a:pt x="38682" y="10"/>
                    </a:cubicBezTo>
                    <a:lnTo>
                      <a:pt x="38673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 rot="10800000">
              <a:off x="-90904" y="3665461"/>
              <a:ext cx="9796928" cy="2663222"/>
              <a:chOff x="5171575" y="1460000"/>
              <a:chExt cx="1813675" cy="493025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5268600" y="1460000"/>
                <a:ext cx="1716650" cy="394450"/>
              </a:xfrm>
              <a:custGeom>
                <a:avLst/>
                <a:gdLst/>
                <a:ahLst/>
                <a:cxnLst/>
                <a:rect l="l" t="t" r="r" b="b"/>
                <a:pathLst>
                  <a:path w="68666" h="15778" extrusionOk="0">
                    <a:moveTo>
                      <a:pt x="11229" y="1"/>
                    </a:moveTo>
                    <a:cubicBezTo>
                      <a:pt x="5339" y="1"/>
                      <a:pt x="67" y="3484"/>
                      <a:pt x="0" y="3529"/>
                    </a:cubicBezTo>
                    <a:lnTo>
                      <a:pt x="62" y="3618"/>
                    </a:lnTo>
                    <a:cubicBezTo>
                      <a:pt x="122" y="3573"/>
                      <a:pt x="5374" y="104"/>
                      <a:pt x="11234" y="104"/>
                    </a:cubicBezTo>
                    <a:cubicBezTo>
                      <a:pt x="12364" y="104"/>
                      <a:pt x="13516" y="233"/>
                      <a:pt x="14657" y="540"/>
                    </a:cubicBezTo>
                    <a:cubicBezTo>
                      <a:pt x="18583" y="1602"/>
                      <a:pt x="20804" y="4831"/>
                      <a:pt x="22954" y="7954"/>
                    </a:cubicBezTo>
                    <a:cubicBezTo>
                      <a:pt x="24711" y="10514"/>
                      <a:pt x="26380" y="12931"/>
                      <a:pt x="28860" y="14002"/>
                    </a:cubicBezTo>
                    <a:cubicBezTo>
                      <a:pt x="31598" y="15180"/>
                      <a:pt x="34114" y="15777"/>
                      <a:pt x="36443" y="15777"/>
                    </a:cubicBezTo>
                    <a:cubicBezTo>
                      <a:pt x="38396" y="15777"/>
                      <a:pt x="40216" y="15358"/>
                      <a:pt x="41938" y="14528"/>
                    </a:cubicBezTo>
                    <a:cubicBezTo>
                      <a:pt x="45257" y="12931"/>
                      <a:pt x="47737" y="10068"/>
                      <a:pt x="50136" y="7293"/>
                    </a:cubicBezTo>
                    <a:cubicBezTo>
                      <a:pt x="53169" y="3787"/>
                      <a:pt x="56033" y="478"/>
                      <a:pt x="60137" y="451"/>
                    </a:cubicBezTo>
                    <a:lnTo>
                      <a:pt x="60235" y="451"/>
                    </a:lnTo>
                    <a:cubicBezTo>
                      <a:pt x="63295" y="451"/>
                      <a:pt x="65507" y="1147"/>
                      <a:pt x="66837" y="2512"/>
                    </a:cubicBezTo>
                    <a:cubicBezTo>
                      <a:pt x="68558" y="4296"/>
                      <a:pt x="68460" y="6874"/>
                      <a:pt x="68398" y="8587"/>
                    </a:cubicBezTo>
                    <a:cubicBezTo>
                      <a:pt x="68380" y="9247"/>
                      <a:pt x="68353" y="9765"/>
                      <a:pt x="68442" y="10095"/>
                    </a:cubicBezTo>
                    <a:lnTo>
                      <a:pt x="68540" y="10077"/>
                    </a:lnTo>
                    <a:cubicBezTo>
                      <a:pt x="68460" y="9756"/>
                      <a:pt x="68478" y="9238"/>
                      <a:pt x="68505" y="8587"/>
                    </a:cubicBezTo>
                    <a:cubicBezTo>
                      <a:pt x="68567" y="6865"/>
                      <a:pt x="68665" y="4251"/>
                      <a:pt x="66908" y="2440"/>
                    </a:cubicBezTo>
                    <a:cubicBezTo>
                      <a:pt x="65570" y="1049"/>
                      <a:pt x="63322" y="353"/>
                      <a:pt x="60235" y="353"/>
                    </a:cubicBezTo>
                    <a:lnTo>
                      <a:pt x="60137" y="353"/>
                    </a:lnTo>
                    <a:cubicBezTo>
                      <a:pt x="55989" y="371"/>
                      <a:pt x="53107" y="3698"/>
                      <a:pt x="50056" y="7222"/>
                    </a:cubicBezTo>
                    <a:cubicBezTo>
                      <a:pt x="46576" y="11240"/>
                      <a:pt x="42754" y="15659"/>
                      <a:pt x="36408" y="15659"/>
                    </a:cubicBezTo>
                    <a:cubicBezTo>
                      <a:pt x="34230" y="15659"/>
                      <a:pt x="31756" y="15139"/>
                      <a:pt x="28895" y="13904"/>
                    </a:cubicBezTo>
                    <a:cubicBezTo>
                      <a:pt x="26442" y="12842"/>
                      <a:pt x="24792" y="10443"/>
                      <a:pt x="23043" y="7891"/>
                    </a:cubicBezTo>
                    <a:cubicBezTo>
                      <a:pt x="20884" y="4751"/>
                      <a:pt x="18645" y="1504"/>
                      <a:pt x="14684" y="442"/>
                    </a:cubicBezTo>
                    <a:cubicBezTo>
                      <a:pt x="13531" y="131"/>
                      <a:pt x="12369" y="1"/>
                      <a:pt x="1122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5264575" y="1467800"/>
                <a:ext cx="1717325" cy="382175"/>
              </a:xfrm>
              <a:custGeom>
                <a:avLst/>
                <a:gdLst/>
                <a:ahLst/>
                <a:cxnLst/>
                <a:rect l="l" t="t" r="r" b="b"/>
                <a:pathLst>
                  <a:path w="68693" h="15287" extrusionOk="0">
                    <a:moveTo>
                      <a:pt x="11153" y="0"/>
                    </a:moveTo>
                    <a:cubicBezTo>
                      <a:pt x="6400" y="0"/>
                      <a:pt x="2154" y="2227"/>
                      <a:pt x="589" y="3047"/>
                    </a:cubicBezTo>
                    <a:cubicBezTo>
                      <a:pt x="322" y="3181"/>
                      <a:pt x="90" y="3306"/>
                      <a:pt x="54" y="3306"/>
                    </a:cubicBezTo>
                    <a:cubicBezTo>
                      <a:pt x="54" y="3306"/>
                      <a:pt x="81" y="3315"/>
                      <a:pt x="90" y="3333"/>
                    </a:cubicBezTo>
                    <a:lnTo>
                      <a:pt x="0" y="3386"/>
                    </a:lnTo>
                    <a:cubicBezTo>
                      <a:pt x="11" y="3404"/>
                      <a:pt x="22" y="3416"/>
                      <a:pt x="45" y="3416"/>
                    </a:cubicBezTo>
                    <a:cubicBezTo>
                      <a:pt x="104" y="3416"/>
                      <a:pt x="240" y="3346"/>
                      <a:pt x="634" y="3136"/>
                    </a:cubicBezTo>
                    <a:cubicBezTo>
                      <a:pt x="2192" y="2324"/>
                      <a:pt x="6429" y="101"/>
                      <a:pt x="11161" y="101"/>
                    </a:cubicBezTo>
                    <a:cubicBezTo>
                      <a:pt x="12038" y="101"/>
                      <a:pt x="12931" y="177"/>
                      <a:pt x="13828" y="353"/>
                    </a:cubicBezTo>
                    <a:cubicBezTo>
                      <a:pt x="14122" y="416"/>
                      <a:pt x="14417" y="478"/>
                      <a:pt x="14693" y="558"/>
                    </a:cubicBezTo>
                    <a:cubicBezTo>
                      <a:pt x="18208" y="1531"/>
                      <a:pt x="20055" y="4198"/>
                      <a:pt x="22009" y="7026"/>
                    </a:cubicBezTo>
                    <a:cubicBezTo>
                      <a:pt x="22499" y="7731"/>
                      <a:pt x="22999" y="8453"/>
                      <a:pt x="23525" y="9149"/>
                    </a:cubicBezTo>
                    <a:cubicBezTo>
                      <a:pt x="24970" y="11040"/>
                      <a:pt x="26567" y="12958"/>
                      <a:pt x="28744" y="13806"/>
                    </a:cubicBezTo>
                    <a:cubicBezTo>
                      <a:pt x="31411" y="14850"/>
                      <a:pt x="33731" y="15287"/>
                      <a:pt x="35792" y="15287"/>
                    </a:cubicBezTo>
                    <a:cubicBezTo>
                      <a:pt x="40422" y="15287"/>
                      <a:pt x="43714" y="13057"/>
                      <a:pt x="46577" y="10470"/>
                    </a:cubicBezTo>
                    <a:cubicBezTo>
                      <a:pt x="47826" y="9337"/>
                      <a:pt x="48977" y="8105"/>
                      <a:pt x="50083" y="6919"/>
                    </a:cubicBezTo>
                    <a:cubicBezTo>
                      <a:pt x="53116" y="3672"/>
                      <a:pt x="55980" y="603"/>
                      <a:pt x="60102" y="558"/>
                    </a:cubicBezTo>
                    <a:lnTo>
                      <a:pt x="60262" y="558"/>
                    </a:lnTo>
                    <a:cubicBezTo>
                      <a:pt x="63269" y="558"/>
                      <a:pt x="65472" y="1245"/>
                      <a:pt x="66810" y="2592"/>
                    </a:cubicBezTo>
                    <a:cubicBezTo>
                      <a:pt x="68568" y="4350"/>
                      <a:pt x="68541" y="6901"/>
                      <a:pt x="68523" y="8596"/>
                    </a:cubicBezTo>
                    <a:cubicBezTo>
                      <a:pt x="68514" y="9230"/>
                      <a:pt x="68505" y="9738"/>
                      <a:pt x="68594" y="10059"/>
                    </a:cubicBezTo>
                    <a:lnTo>
                      <a:pt x="68693" y="10032"/>
                    </a:lnTo>
                    <a:cubicBezTo>
                      <a:pt x="68612" y="9720"/>
                      <a:pt x="68621" y="9221"/>
                      <a:pt x="68621" y="8596"/>
                    </a:cubicBezTo>
                    <a:cubicBezTo>
                      <a:pt x="68648" y="6892"/>
                      <a:pt x="68675" y="4314"/>
                      <a:pt x="66890" y="2521"/>
                    </a:cubicBezTo>
                    <a:cubicBezTo>
                      <a:pt x="65526" y="1147"/>
                      <a:pt x="63295" y="460"/>
                      <a:pt x="60253" y="460"/>
                    </a:cubicBezTo>
                    <a:lnTo>
                      <a:pt x="60102" y="460"/>
                    </a:lnTo>
                    <a:cubicBezTo>
                      <a:pt x="55935" y="496"/>
                      <a:pt x="53054" y="3583"/>
                      <a:pt x="50012" y="6848"/>
                    </a:cubicBezTo>
                    <a:cubicBezTo>
                      <a:pt x="48897" y="8034"/>
                      <a:pt x="47755" y="9265"/>
                      <a:pt x="46515" y="10389"/>
                    </a:cubicBezTo>
                    <a:cubicBezTo>
                      <a:pt x="43667" y="12965"/>
                      <a:pt x="40396" y="15186"/>
                      <a:pt x="35789" y="15186"/>
                    </a:cubicBezTo>
                    <a:cubicBezTo>
                      <a:pt x="33743" y="15186"/>
                      <a:pt x="31433" y="14748"/>
                      <a:pt x="28780" y="13708"/>
                    </a:cubicBezTo>
                    <a:cubicBezTo>
                      <a:pt x="26630" y="12869"/>
                      <a:pt x="25051" y="10960"/>
                      <a:pt x="23614" y="9087"/>
                    </a:cubicBezTo>
                    <a:cubicBezTo>
                      <a:pt x="23088" y="8391"/>
                      <a:pt x="22580" y="7668"/>
                      <a:pt x="22098" y="6964"/>
                    </a:cubicBezTo>
                    <a:cubicBezTo>
                      <a:pt x="20216" y="4252"/>
                      <a:pt x="18280" y="1441"/>
                      <a:pt x="14720" y="460"/>
                    </a:cubicBezTo>
                    <a:cubicBezTo>
                      <a:pt x="14435" y="380"/>
                      <a:pt x="14140" y="309"/>
                      <a:pt x="13846" y="255"/>
                    </a:cubicBezTo>
                    <a:cubicBezTo>
                      <a:pt x="12940" y="77"/>
                      <a:pt x="12038" y="0"/>
                      <a:pt x="1115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5260775" y="1475575"/>
                <a:ext cx="1720900" cy="370175"/>
              </a:xfrm>
              <a:custGeom>
                <a:avLst/>
                <a:gdLst/>
                <a:ahLst/>
                <a:cxnLst/>
                <a:rect l="l" t="t" r="r" b="b"/>
                <a:pathLst>
                  <a:path w="68836" h="14807" extrusionOk="0">
                    <a:moveTo>
                      <a:pt x="81" y="3111"/>
                    </a:moveTo>
                    <a:lnTo>
                      <a:pt x="81" y="3111"/>
                    </a:lnTo>
                    <a:cubicBezTo>
                      <a:pt x="82" y="3111"/>
                      <a:pt x="83" y="3111"/>
                      <a:pt x="84" y="3112"/>
                    </a:cubicBezTo>
                    <a:lnTo>
                      <a:pt x="84" y="3112"/>
                    </a:lnTo>
                    <a:cubicBezTo>
                      <a:pt x="83" y="3111"/>
                      <a:pt x="81" y="3111"/>
                      <a:pt x="81" y="3111"/>
                    </a:cubicBezTo>
                    <a:close/>
                    <a:moveTo>
                      <a:pt x="11123" y="0"/>
                    </a:moveTo>
                    <a:cubicBezTo>
                      <a:pt x="6789" y="0"/>
                      <a:pt x="2898" y="1830"/>
                      <a:pt x="1053" y="2701"/>
                    </a:cubicBezTo>
                    <a:cubicBezTo>
                      <a:pt x="591" y="2915"/>
                      <a:pt x="187" y="3112"/>
                      <a:pt x="92" y="3112"/>
                    </a:cubicBezTo>
                    <a:cubicBezTo>
                      <a:pt x="89" y="3112"/>
                      <a:pt x="87" y="3112"/>
                      <a:pt x="84" y="3112"/>
                    </a:cubicBezTo>
                    <a:lnTo>
                      <a:pt x="84" y="3112"/>
                    </a:lnTo>
                    <a:cubicBezTo>
                      <a:pt x="87" y="3112"/>
                      <a:pt x="90" y="3115"/>
                      <a:pt x="90" y="3120"/>
                    </a:cubicBezTo>
                    <a:lnTo>
                      <a:pt x="1" y="3173"/>
                    </a:lnTo>
                    <a:cubicBezTo>
                      <a:pt x="16" y="3197"/>
                      <a:pt x="40" y="3210"/>
                      <a:pt x="79" y="3210"/>
                    </a:cubicBezTo>
                    <a:cubicBezTo>
                      <a:pt x="200" y="3210"/>
                      <a:pt x="471" y="3087"/>
                      <a:pt x="1098" y="2790"/>
                    </a:cubicBezTo>
                    <a:cubicBezTo>
                      <a:pt x="2935" y="1927"/>
                      <a:pt x="6801" y="107"/>
                      <a:pt x="11111" y="107"/>
                    </a:cubicBezTo>
                    <a:cubicBezTo>
                      <a:pt x="12014" y="107"/>
                      <a:pt x="12937" y="187"/>
                      <a:pt x="13864" y="372"/>
                    </a:cubicBezTo>
                    <a:cubicBezTo>
                      <a:pt x="14159" y="426"/>
                      <a:pt x="14444" y="497"/>
                      <a:pt x="14729" y="577"/>
                    </a:cubicBezTo>
                    <a:cubicBezTo>
                      <a:pt x="17977" y="1505"/>
                      <a:pt x="19591" y="3896"/>
                      <a:pt x="21304" y="6438"/>
                    </a:cubicBezTo>
                    <a:cubicBezTo>
                      <a:pt x="21938" y="7375"/>
                      <a:pt x="22589" y="8339"/>
                      <a:pt x="23338" y="9240"/>
                    </a:cubicBezTo>
                    <a:cubicBezTo>
                      <a:pt x="24882" y="11113"/>
                      <a:pt x="26452" y="12853"/>
                      <a:pt x="28611" y="13611"/>
                    </a:cubicBezTo>
                    <a:cubicBezTo>
                      <a:pt x="31010" y="14450"/>
                      <a:pt x="33134" y="14806"/>
                      <a:pt x="35034" y="14806"/>
                    </a:cubicBezTo>
                    <a:cubicBezTo>
                      <a:pt x="40003" y="14806"/>
                      <a:pt x="43455" y="12389"/>
                      <a:pt x="46390" y="9953"/>
                    </a:cubicBezTo>
                    <a:cubicBezTo>
                      <a:pt x="47693" y="8865"/>
                      <a:pt x="48879" y="7696"/>
                      <a:pt x="50030" y="6554"/>
                    </a:cubicBezTo>
                    <a:cubicBezTo>
                      <a:pt x="53054" y="3557"/>
                      <a:pt x="55918" y="720"/>
                      <a:pt x="60066" y="676"/>
                    </a:cubicBezTo>
                    <a:cubicBezTo>
                      <a:pt x="60147" y="667"/>
                      <a:pt x="60227" y="667"/>
                      <a:pt x="60307" y="667"/>
                    </a:cubicBezTo>
                    <a:cubicBezTo>
                      <a:pt x="68514" y="667"/>
                      <a:pt x="68595" y="5823"/>
                      <a:pt x="68630" y="8606"/>
                    </a:cubicBezTo>
                    <a:cubicBezTo>
                      <a:pt x="68639" y="9222"/>
                      <a:pt x="68648" y="9704"/>
                      <a:pt x="68737" y="10025"/>
                    </a:cubicBezTo>
                    <a:lnTo>
                      <a:pt x="68836" y="9998"/>
                    </a:lnTo>
                    <a:cubicBezTo>
                      <a:pt x="68755" y="9695"/>
                      <a:pt x="68746" y="9186"/>
                      <a:pt x="68737" y="8606"/>
                    </a:cubicBezTo>
                    <a:cubicBezTo>
                      <a:pt x="68693" y="5787"/>
                      <a:pt x="68622" y="568"/>
                      <a:pt x="60316" y="568"/>
                    </a:cubicBezTo>
                    <a:lnTo>
                      <a:pt x="60066" y="568"/>
                    </a:lnTo>
                    <a:cubicBezTo>
                      <a:pt x="55873" y="622"/>
                      <a:pt x="52992" y="3468"/>
                      <a:pt x="49950" y="6483"/>
                    </a:cubicBezTo>
                    <a:cubicBezTo>
                      <a:pt x="48808" y="7616"/>
                      <a:pt x="47621" y="8794"/>
                      <a:pt x="46319" y="9873"/>
                    </a:cubicBezTo>
                    <a:cubicBezTo>
                      <a:pt x="43408" y="12294"/>
                      <a:pt x="39974" y="14700"/>
                      <a:pt x="35029" y="14700"/>
                    </a:cubicBezTo>
                    <a:cubicBezTo>
                      <a:pt x="33140" y="14700"/>
                      <a:pt x="31031" y="14349"/>
                      <a:pt x="28646" y="13513"/>
                    </a:cubicBezTo>
                    <a:cubicBezTo>
                      <a:pt x="26505" y="12763"/>
                      <a:pt x="24953" y="11033"/>
                      <a:pt x="23419" y="9177"/>
                    </a:cubicBezTo>
                    <a:cubicBezTo>
                      <a:pt x="22669" y="8276"/>
                      <a:pt x="22018" y="7313"/>
                      <a:pt x="21393" y="6376"/>
                    </a:cubicBezTo>
                    <a:cubicBezTo>
                      <a:pt x="19663" y="3825"/>
                      <a:pt x="18039" y="1407"/>
                      <a:pt x="14756" y="479"/>
                    </a:cubicBezTo>
                    <a:cubicBezTo>
                      <a:pt x="14471" y="399"/>
                      <a:pt x="14176" y="328"/>
                      <a:pt x="13882" y="265"/>
                    </a:cubicBezTo>
                    <a:cubicBezTo>
                      <a:pt x="12953" y="80"/>
                      <a:pt x="12028" y="0"/>
                      <a:pt x="1112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5257000" y="1483550"/>
                <a:ext cx="1724450" cy="358850"/>
              </a:xfrm>
              <a:custGeom>
                <a:avLst/>
                <a:gdLst/>
                <a:ahLst/>
                <a:cxnLst/>
                <a:rect l="l" t="t" r="r" b="b"/>
                <a:pathLst>
                  <a:path w="68978" h="14354" extrusionOk="0">
                    <a:moveTo>
                      <a:pt x="11083" y="0"/>
                    </a:moveTo>
                    <a:cubicBezTo>
                      <a:pt x="7041" y="0"/>
                      <a:pt x="3400" y="1567"/>
                      <a:pt x="1463" y="2408"/>
                    </a:cubicBezTo>
                    <a:cubicBezTo>
                      <a:pt x="867" y="2663"/>
                      <a:pt x="298" y="2910"/>
                      <a:pt x="132" y="2910"/>
                    </a:cubicBezTo>
                    <a:cubicBezTo>
                      <a:pt x="111" y="2910"/>
                      <a:pt x="97" y="2907"/>
                      <a:pt x="89" y="2899"/>
                    </a:cubicBezTo>
                    <a:lnTo>
                      <a:pt x="0" y="2953"/>
                    </a:lnTo>
                    <a:cubicBezTo>
                      <a:pt x="25" y="2991"/>
                      <a:pt x="66" y="3011"/>
                      <a:pt x="130" y="3011"/>
                    </a:cubicBezTo>
                    <a:cubicBezTo>
                      <a:pt x="318" y="3011"/>
                      <a:pt x="710" y="2843"/>
                      <a:pt x="1508" y="2498"/>
                    </a:cubicBezTo>
                    <a:cubicBezTo>
                      <a:pt x="3440" y="1670"/>
                      <a:pt x="7069" y="102"/>
                      <a:pt x="11091" y="102"/>
                    </a:cubicBezTo>
                    <a:cubicBezTo>
                      <a:pt x="12009" y="102"/>
                      <a:pt x="12947" y="184"/>
                      <a:pt x="13890" y="374"/>
                    </a:cubicBezTo>
                    <a:cubicBezTo>
                      <a:pt x="14194" y="437"/>
                      <a:pt x="14488" y="508"/>
                      <a:pt x="14756" y="588"/>
                    </a:cubicBezTo>
                    <a:cubicBezTo>
                      <a:pt x="17807" y="1472"/>
                      <a:pt x="19234" y="3684"/>
                      <a:pt x="20751" y="6030"/>
                    </a:cubicBezTo>
                    <a:cubicBezTo>
                      <a:pt x="21464" y="7136"/>
                      <a:pt x="22196" y="8278"/>
                      <a:pt x="23141" y="9331"/>
                    </a:cubicBezTo>
                    <a:cubicBezTo>
                      <a:pt x="24720" y="11097"/>
                      <a:pt x="26317" y="12739"/>
                      <a:pt x="28485" y="13408"/>
                    </a:cubicBezTo>
                    <a:cubicBezTo>
                      <a:pt x="30617" y="14068"/>
                      <a:pt x="32526" y="14354"/>
                      <a:pt x="34266" y="14354"/>
                    </a:cubicBezTo>
                    <a:cubicBezTo>
                      <a:pt x="39190" y="14354"/>
                      <a:pt x="42750" y="12052"/>
                      <a:pt x="46193" y="9429"/>
                    </a:cubicBezTo>
                    <a:cubicBezTo>
                      <a:pt x="47558" y="8394"/>
                      <a:pt x="48780" y="7279"/>
                      <a:pt x="49967" y="6200"/>
                    </a:cubicBezTo>
                    <a:cubicBezTo>
                      <a:pt x="53116" y="3327"/>
                      <a:pt x="55846" y="838"/>
                      <a:pt x="60021" y="776"/>
                    </a:cubicBezTo>
                    <a:cubicBezTo>
                      <a:pt x="60128" y="774"/>
                      <a:pt x="60233" y="773"/>
                      <a:pt x="60337" y="773"/>
                    </a:cubicBezTo>
                    <a:cubicBezTo>
                      <a:pt x="68430" y="773"/>
                      <a:pt x="68631" y="5860"/>
                      <a:pt x="68746" y="8608"/>
                    </a:cubicBezTo>
                    <a:cubicBezTo>
                      <a:pt x="68773" y="9206"/>
                      <a:pt x="68790" y="9670"/>
                      <a:pt x="68880" y="9982"/>
                    </a:cubicBezTo>
                    <a:lnTo>
                      <a:pt x="68978" y="9956"/>
                    </a:lnTo>
                    <a:cubicBezTo>
                      <a:pt x="68897" y="9652"/>
                      <a:pt x="68871" y="9170"/>
                      <a:pt x="68853" y="8608"/>
                    </a:cubicBezTo>
                    <a:cubicBezTo>
                      <a:pt x="68738" y="5827"/>
                      <a:pt x="68528" y="666"/>
                      <a:pt x="60357" y="666"/>
                    </a:cubicBezTo>
                    <a:cubicBezTo>
                      <a:pt x="60246" y="666"/>
                      <a:pt x="60134" y="667"/>
                      <a:pt x="60021" y="669"/>
                    </a:cubicBezTo>
                    <a:cubicBezTo>
                      <a:pt x="55801" y="731"/>
                      <a:pt x="53063" y="3229"/>
                      <a:pt x="49896" y="6128"/>
                    </a:cubicBezTo>
                    <a:cubicBezTo>
                      <a:pt x="48709" y="7199"/>
                      <a:pt x="47487" y="8314"/>
                      <a:pt x="46131" y="9349"/>
                    </a:cubicBezTo>
                    <a:cubicBezTo>
                      <a:pt x="42700" y="11955"/>
                      <a:pt x="39166" y="14249"/>
                      <a:pt x="34263" y="14249"/>
                    </a:cubicBezTo>
                    <a:cubicBezTo>
                      <a:pt x="32537" y="14249"/>
                      <a:pt x="30641" y="13965"/>
                      <a:pt x="28521" y="13310"/>
                    </a:cubicBezTo>
                    <a:cubicBezTo>
                      <a:pt x="26371" y="12650"/>
                      <a:pt x="24783" y="11017"/>
                      <a:pt x="23213" y="9260"/>
                    </a:cubicBezTo>
                    <a:cubicBezTo>
                      <a:pt x="22285" y="8216"/>
                      <a:pt x="21544" y="7074"/>
                      <a:pt x="20831" y="5968"/>
                    </a:cubicBezTo>
                    <a:cubicBezTo>
                      <a:pt x="19314" y="3613"/>
                      <a:pt x="17878" y="1382"/>
                      <a:pt x="14791" y="490"/>
                    </a:cubicBezTo>
                    <a:cubicBezTo>
                      <a:pt x="14515" y="410"/>
                      <a:pt x="14220" y="339"/>
                      <a:pt x="13917" y="276"/>
                    </a:cubicBezTo>
                    <a:cubicBezTo>
                      <a:pt x="12962" y="83"/>
                      <a:pt x="12012" y="0"/>
                      <a:pt x="1108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253425" y="1491325"/>
                <a:ext cx="1727800" cy="347950"/>
              </a:xfrm>
              <a:custGeom>
                <a:avLst/>
                <a:gdLst/>
                <a:ahLst/>
                <a:cxnLst/>
                <a:rect l="l" t="t" r="r" b="b"/>
                <a:pathLst>
                  <a:path w="69112" h="13918" extrusionOk="0">
                    <a:moveTo>
                      <a:pt x="11029" y="1"/>
                    </a:moveTo>
                    <a:cubicBezTo>
                      <a:pt x="7245" y="1"/>
                      <a:pt x="3847" y="1354"/>
                      <a:pt x="1829" y="2160"/>
                    </a:cubicBezTo>
                    <a:cubicBezTo>
                      <a:pt x="1084" y="2458"/>
                      <a:pt x="427" y="2718"/>
                      <a:pt x="183" y="2718"/>
                    </a:cubicBezTo>
                    <a:cubicBezTo>
                      <a:pt x="135" y="2718"/>
                      <a:pt x="103" y="2708"/>
                      <a:pt x="90" y="2686"/>
                    </a:cubicBezTo>
                    <a:lnTo>
                      <a:pt x="0" y="2740"/>
                    </a:lnTo>
                    <a:cubicBezTo>
                      <a:pt x="34" y="2794"/>
                      <a:pt x="94" y="2820"/>
                      <a:pt x="187" y="2820"/>
                    </a:cubicBezTo>
                    <a:cubicBezTo>
                      <a:pt x="445" y="2820"/>
                      <a:pt x="960" y="2619"/>
                      <a:pt x="1865" y="2258"/>
                    </a:cubicBezTo>
                    <a:cubicBezTo>
                      <a:pt x="3876" y="1459"/>
                      <a:pt x="7266" y="108"/>
                      <a:pt x="11029" y="108"/>
                    </a:cubicBezTo>
                    <a:cubicBezTo>
                      <a:pt x="11973" y="108"/>
                      <a:pt x="12942" y="193"/>
                      <a:pt x="13917" y="393"/>
                    </a:cubicBezTo>
                    <a:cubicBezTo>
                      <a:pt x="14229" y="456"/>
                      <a:pt x="14506" y="527"/>
                      <a:pt x="14783" y="608"/>
                    </a:cubicBezTo>
                    <a:cubicBezTo>
                      <a:pt x="17691" y="1464"/>
                      <a:pt x="18949" y="3543"/>
                      <a:pt x="20287" y="5746"/>
                    </a:cubicBezTo>
                    <a:cubicBezTo>
                      <a:pt x="21036" y="6986"/>
                      <a:pt x="21821" y="8271"/>
                      <a:pt x="22936" y="9430"/>
                    </a:cubicBezTo>
                    <a:cubicBezTo>
                      <a:pt x="24533" y="11090"/>
                      <a:pt x="26157" y="12633"/>
                      <a:pt x="28352" y="13222"/>
                    </a:cubicBezTo>
                    <a:cubicBezTo>
                      <a:pt x="30180" y="13704"/>
                      <a:pt x="31849" y="13918"/>
                      <a:pt x="33392" y="13918"/>
                    </a:cubicBezTo>
                    <a:cubicBezTo>
                      <a:pt x="38771" y="13918"/>
                      <a:pt x="42527" y="11322"/>
                      <a:pt x="45926" y="8967"/>
                    </a:cubicBezTo>
                    <a:lnTo>
                      <a:pt x="45988" y="8922"/>
                    </a:lnTo>
                    <a:cubicBezTo>
                      <a:pt x="47416" y="7932"/>
                      <a:pt x="48674" y="6888"/>
                      <a:pt x="49887" y="5871"/>
                    </a:cubicBezTo>
                    <a:cubicBezTo>
                      <a:pt x="53045" y="3239"/>
                      <a:pt x="55766" y="964"/>
                      <a:pt x="59977" y="884"/>
                    </a:cubicBezTo>
                    <a:cubicBezTo>
                      <a:pt x="60102" y="884"/>
                      <a:pt x="60226" y="875"/>
                      <a:pt x="60351" y="875"/>
                    </a:cubicBezTo>
                    <a:cubicBezTo>
                      <a:pt x="68327" y="875"/>
                      <a:pt x="68675" y="5907"/>
                      <a:pt x="68853" y="8628"/>
                    </a:cubicBezTo>
                    <a:cubicBezTo>
                      <a:pt x="68889" y="9198"/>
                      <a:pt x="68924" y="9645"/>
                      <a:pt x="69014" y="9948"/>
                    </a:cubicBezTo>
                    <a:lnTo>
                      <a:pt x="69112" y="9921"/>
                    </a:lnTo>
                    <a:cubicBezTo>
                      <a:pt x="69023" y="9627"/>
                      <a:pt x="68996" y="9163"/>
                      <a:pt x="68960" y="8628"/>
                    </a:cubicBezTo>
                    <a:cubicBezTo>
                      <a:pt x="68776" y="5871"/>
                      <a:pt x="68427" y="773"/>
                      <a:pt x="60365" y="773"/>
                    </a:cubicBezTo>
                    <a:cubicBezTo>
                      <a:pt x="60235" y="773"/>
                      <a:pt x="60102" y="774"/>
                      <a:pt x="59968" y="777"/>
                    </a:cubicBezTo>
                    <a:cubicBezTo>
                      <a:pt x="55721" y="857"/>
                      <a:pt x="52991" y="3141"/>
                      <a:pt x="49816" y="5791"/>
                    </a:cubicBezTo>
                    <a:cubicBezTo>
                      <a:pt x="48602" y="6799"/>
                      <a:pt x="47344" y="7851"/>
                      <a:pt x="45926" y="8833"/>
                    </a:cubicBezTo>
                    <a:lnTo>
                      <a:pt x="45864" y="8877"/>
                    </a:lnTo>
                    <a:cubicBezTo>
                      <a:pt x="42483" y="11223"/>
                      <a:pt x="38746" y="13813"/>
                      <a:pt x="33388" y="13813"/>
                    </a:cubicBezTo>
                    <a:cubicBezTo>
                      <a:pt x="31860" y="13813"/>
                      <a:pt x="30200" y="13602"/>
                      <a:pt x="28378" y="13115"/>
                    </a:cubicBezTo>
                    <a:cubicBezTo>
                      <a:pt x="26210" y="12535"/>
                      <a:pt x="24605" y="11009"/>
                      <a:pt x="23008" y="9359"/>
                    </a:cubicBezTo>
                    <a:cubicBezTo>
                      <a:pt x="21902" y="8208"/>
                      <a:pt x="21125" y="6933"/>
                      <a:pt x="20376" y="5693"/>
                    </a:cubicBezTo>
                    <a:cubicBezTo>
                      <a:pt x="19029" y="3471"/>
                      <a:pt x="17753" y="1375"/>
                      <a:pt x="14809" y="509"/>
                    </a:cubicBezTo>
                    <a:cubicBezTo>
                      <a:pt x="14533" y="420"/>
                      <a:pt x="14247" y="358"/>
                      <a:pt x="13935" y="286"/>
                    </a:cubicBezTo>
                    <a:cubicBezTo>
                      <a:pt x="12953" y="86"/>
                      <a:pt x="11979" y="1"/>
                      <a:pt x="1102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249625" y="1499175"/>
                <a:ext cx="1731375" cy="337875"/>
              </a:xfrm>
              <a:custGeom>
                <a:avLst/>
                <a:gdLst/>
                <a:ahLst/>
                <a:cxnLst/>
                <a:rect l="l" t="t" r="r" b="b"/>
                <a:pathLst>
                  <a:path w="69255" h="13515" extrusionOk="0">
                    <a:moveTo>
                      <a:pt x="10963" y="1"/>
                    </a:moveTo>
                    <a:cubicBezTo>
                      <a:pt x="7417" y="1"/>
                      <a:pt x="4245" y="1175"/>
                      <a:pt x="2169" y="1944"/>
                    </a:cubicBezTo>
                    <a:cubicBezTo>
                      <a:pt x="1313" y="2267"/>
                      <a:pt x="595" y="2534"/>
                      <a:pt x="267" y="2534"/>
                    </a:cubicBezTo>
                    <a:cubicBezTo>
                      <a:pt x="177" y="2534"/>
                      <a:pt x="117" y="2514"/>
                      <a:pt x="90" y="2470"/>
                    </a:cubicBezTo>
                    <a:lnTo>
                      <a:pt x="1" y="2524"/>
                    </a:lnTo>
                    <a:cubicBezTo>
                      <a:pt x="48" y="2600"/>
                      <a:pt x="137" y="2635"/>
                      <a:pt x="269" y="2635"/>
                    </a:cubicBezTo>
                    <a:cubicBezTo>
                      <a:pt x="615" y="2635"/>
                      <a:pt x="1256" y="2397"/>
                      <a:pt x="2204" y="2042"/>
                    </a:cubicBezTo>
                    <a:cubicBezTo>
                      <a:pt x="4275" y="1272"/>
                      <a:pt x="7438" y="102"/>
                      <a:pt x="10966" y="102"/>
                    </a:cubicBezTo>
                    <a:cubicBezTo>
                      <a:pt x="11936" y="102"/>
                      <a:pt x="12934" y="191"/>
                      <a:pt x="13944" y="401"/>
                    </a:cubicBezTo>
                    <a:cubicBezTo>
                      <a:pt x="14266" y="472"/>
                      <a:pt x="14542" y="543"/>
                      <a:pt x="14819" y="624"/>
                    </a:cubicBezTo>
                    <a:cubicBezTo>
                      <a:pt x="17611" y="1471"/>
                      <a:pt x="18726" y="3443"/>
                      <a:pt x="19904" y="5539"/>
                    </a:cubicBezTo>
                    <a:cubicBezTo>
                      <a:pt x="20671" y="6886"/>
                      <a:pt x="21456" y="8287"/>
                      <a:pt x="22741" y="9527"/>
                    </a:cubicBezTo>
                    <a:cubicBezTo>
                      <a:pt x="24293" y="11017"/>
                      <a:pt x="25997" y="12524"/>
                      <a:pt x="28227" y="13024"/>
                    </a:cubicBezTo>
                    <a:cubicBezTo>
                      <a:pt x="29761" y="13363"/>
                      <a:pt x="31180" y="13514"/>
                      <a:pt x="32500" y="13514"/>
                    </a:cubicBezTo>
                    <a:cubicBezTo>
                      <a:pt x="37764" y="13514"/>
                      <a:pt x="41501" y="11133"/>
                      <a:pt x="44891" y="8974"/>
                    </a:cubicBezTo>
                    <a:cubicBezTo>
                      <a:pt x="45195" y="8786"/>
                      <a:pt x="45498" y="8590"/>
                      <a:pt x="45792" y="8403"/>
                    </a:cubicBezTo>
                    <a:cubicBezTo>
                      <a:pt x="47273" y="7475"/>
                      <a:pt x="48567" y="6494"/>
                      <a:pt x="49816" y="5548"/>
                    </a:cubicBezTo>
                    <a:cubicBezTo>
                      <a:pt x="52965" y="3148"/>
                      <a:pt x="55695" y="1088"/>
                      <a:pt x="59932" y="989"/>
                    </a:cubicBezTo>
                    <a:cubicBezTo>
                      <a:pt x="60081" y="986"/>
                      <a:pt x="60228" y="984"/>
                      <a:pt x="60372" y="984"/>
                    </a:cubicBezTo>
                    <a:cubicBezTo>
                      <a:pt x="68255" y="984"/>
                      <a:pt x="68715" y="5954"/>
                      <a:pt x="68978" y="8653"/>
                    </a:cubicBezTo>
                    <a:cubicBezTo>
                      <a:pt x="69023" y="9170"/>
                      <a:pt x="69068" y="9616"/>
                      <a:pt x="69157" y="9910"/>
                    </a:cubicBezTo>
                    <a:lnTo>
                      <a:pt x="69255" y="9884"/>
                    </a:lnTo>
                    <a:cubicBezTo>
                      <a:pt x="69166" y="9598"/>
                      <a:pt x="69130" y="9152"/>
                      <a:pt x="69076" y="8635"/>
                    </a:cubicBezTo>
                    <a:cubicBezTo>
                      <a:pt x="68822" y="5909"/>
                      <a:pt x="68344" y="877"/>
                      <a:pt x="60371" y="877"/>
                    </a:cubicBezTo>
                    <a:cubicBezTo>
                      <a:pt x="60227" y="877"/>
                      <a:pt x="60081" y="879"/>
                      <a:pt x="59932" y="882"/>
                    </a:cubicBezTo>
                    <a:cubicBezTo>
                      <a:pt x="55659" y="980"/>
                      <a:pt x="52920" y="3059"/>
                      <a:pt x="49753" y="5459"/>
                    </a:cubicBezTo>
                    <a:cubicBezTo>
                      <a:pt x="48504" y="6404"/>
                      <a:pt x="47220" y="7386"/>
                      <a:pt x="45739" y="8314"/>
                    </a:cubicBezTo>
                    <a:cubicBezTo>
                      <a:pt x="45445" y="8501"/>
                      <a:pt x="45141" y="8697"/>
                      <a:pt x="44838" y="8893"/>
                    </a:cubicBezTo>
                    <a:cubicBezTo>
                      <a:pt x="41468" y="11038"/>
                      <a:pt x="37733" y="13410"/>
                      <a:pt x="32507" y="13410"/>
                    </a:cubicBezTo>
                    <a:cubicBezTo>
                      <a:pt x="31190" y="13410"/>
                      <a:pt x="29778" y="13260"/>
                      <a:pt x="28254" y="12917"/>
                    </a:cubicBezTo>
                    <a:cubicBezTo>
                      <a:pt x="26041" y="12426"/>
                      <a:pt x="24355" y="10936"/>
                      <a:pt x="22812" y="9446"/>
                    </a:cubicBezTo>
                    <a:cubicBezTo>
                      <a:pt x="21545" y="8224"/>
                      <a:pt x="20760" y="6833"/>
                      <a:pt x="19993" y="5486"/>
                    </a:cubicBezTo>
                    <a:cubicBezTo>
                      <a:pt x="18806" y="3371"/>
                      <a:pt x="17673" y="1382"/>
                      <a:pt x="14845" y="525"/>
                    </a:cubicBezTo>
                    <a:cubicBezTo>
                      <a:pt x="14569" y="436"/>
                      <a:pt x="14283" y="365"/>
                      <a:pt x="13971" y="302"/>
                    </a:cubicBezTo>
                    <a:cubicBezTo>
                      <a:pt x="12950" y="90"/>
                      <a:pt x="11942" y="1"/>
                      <a:pt x="1096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245850" y="1507000"/>
                <a:ext cx="1734925" cy="328700"/>
              </a:xfrm>
              <a:custGeom>
                <a:avLst/>
                <a:gdLst/>
                <a:ahLst/>
                <a:cxnLst/>
                <a:rect l="l" t="t" r="r" b="b"/>
                <a:pathLst>
                  <a:path w="69397" h="13148" extrusionOk="0">
                    <a:moveTo>
                      <a:pt x="10942" y="1"/>
                    </a:moveTo>
                    <a:cubicBezTo>
                      <a:pt x="7552" y="1"/>
                      <a:pt x="4496" y="1059"/>
                      <a:pt x="2489" y="1756"/>
                    </a:cubicBezTo>
                    <a:cubicBezTo>
                      <a:pt x="1522" y="2089"/>
                      <a:pt x="754" y="2353"/>
                      <a:pt x="358" y="2353"/>
                    </a:cubicBezTo>
                    <a:cubicBezTo>
                      <a:pt x="224" y="2353"/>
                      <a:pt x="132" y="2323"/>
                      <a:pt x="89" y="2255"/>
                    </a:cubicBezTo>
                    <a:lnTo>
                      <a:pt x="0" y="2309"/>
                    </a:lnTo>
                    <a:cubicBezTo>
                      <a:pt x="64" y="2413"/>
                      <a:pt x="186" y="2459"/>
                      <a:pt x="365" y="2459"/>
                    </a:cubicBezTo>
                    <a:cubicBezTo>
                      <a:pt x="786" y="2459"/>
                      <a:pt x="1517" y="2205"/>
                      <a:pt x="2525" y="1854"/>
                    </a:cubicBezTo>
                    <a:cubicBezTo>
                      <a:pt x="4522" y="1158"/>
                      <a:pt x="7562" y="106"/>
                      <a:pt x="10929" y="106"/>
                    </a:cubicBezTo>
                    <a:cubicBezTo>
                      <a:pt x="11924" y="106"/>
                      <a:pt x="12946" y="198"/>
                      <a:pt x="13979" y="418"/>
                    </a:cubicBezTo>
                    <a:cubicBezTo>
                      <a:pt x="14292" y="480"/>
                      <a:pt x="14577" y="560"/>
                      <a:pt x="14845" y="641"/>
                    </a:cubicBezTo>
                    <a:cubicBezTo>
                      <a:pt x="17548" y="1479"/>
                      <a:pt x="18529" y="3379"/>
                      <a:pt x="19573" y="5387"/>
                    </a:cubicBezTo>
                    <a:cubicBezTo>
                      <a:pt x="20322" y="6832"/>
                      <a:pt x="21098" y="8322"/>
                      <a:pt x="22544" y="9615"/>
                    </a:cubicBezTo>
                    <a:cubicBezTo>
                      <a:pt x="24444" y="11319"/>
                      <a:pt x="26032" y="12452"/>
                      <a:pt x="28101" y="12827"/>
                    </a:cubicBezTo>
                    <a:cubicBezTo>
                      <a:pt x="29324" y="13050"/>
                      <a:pt x="30483" y="13148"/>
                      <a:pt x="31572" y="13148"/>
                    </a:cubicBezTo>
                    <a:cubicBezTo>
                      <a:pt x="36737" y="13148"/>
                      <a:pt x="40493" y="10918"/>
                      <a:pt x="43874" y="8902"/>
                    </a:cubicBezTo>
                    <a:cubicBezTo>
                      <a:pt x="44472" y="8545"/>
                      <a:pt x="45034" y="8206"/>
                      <a:pt x="45604" y="7885"/>
                    </a:cubicBezTo>
                    <a:cubicBezTo>
                      <a:pt x="47139" y="7019"/>
                      <a:pt x="48459" y="6109"/>
                      <a:pt x="49735" y="5235"/>
                    </a:cubicBezTo>
                    <a:cubicBezTo>
                      <a:pt x="52893" y="3076"/>
                      <a:pt x="55614" y="1212"/>
                      <a:pt x="59896" y="1096"/>
                    </a:cubicBezTo>
                    <a:cubicBezTo>
                      <a:pt x="60072" y="1091"/>
                      <a:pt x="60245" y="1089"/>
                      <a:pt x="60415" y="1089"/>
                    </a:cubicBezTo>
                    <a:cubicBezTo>
                      <a:pt x="68174" y="1089"/>
                      <a:pt x="68771" y="6007"/>
                      <a:pt x="69094" y="8670"/>
                    </a:cubicBezTo>
                    <a:cubicBezTo>
                      <a:pt x="69156" y="9160"/>
                      <a:pt x="69210" y="9588"/>
                      <a:pt x="69299" y="9874"/>
                    </a:cubicBezTo>
                    <a:lnTo>
                      <a:pt x="69397" y="9847"/>
                    </a:lnTo>
                    <a:cubicBezTo>
                      <a:pt x="69308" y="9562"/>
                      <a:pt x="69263" y="9142"/>
                      <a:pt x="69201" y="8661"/>
                    </a:cubicBezTo>
                    <a:cubicBezTo>
                      <a:pt x="68869" y="5960"/>
                      <a:pt x="68262" y="982"/>
                      <a:pt x="60387" y="982"/>
                    </a:cubicBezTo>
                    <a:cubicBezTo>
                      <a:pt x="60223" y="982"/>
                      <a:pt x="60057" y="984"/>
                      <a:pt x="59887" y="989"/>
                    </a:cubicBezTo>
                    <a:cubicBezTo>
                      <a:pt x="55578" y="1105"/>
                      <a:pt x="52848" y="2978"/>
                      <a:pt x="49681" y="5146"/>
                    </a:cubicBezTo>
                    <a:cubicBezTo>
                      <a:pt x="48406" y="6020"/>
                      <a:pt x="47076" y="6930"/>
                      <a:pt x="45551" y="7795"/>
                    </a:cubicBezTo>
                    <a:cubicBezTo>
                      <a:pt x="44980" y="8116"/>
                      <a:pt x="44418" y="8455"/>
                      <a:pt x="43820" y="8812"/>
                    </a:cubicBezTo>
                    <a:cubicBezTo>
                      <a:pt x="40444" y="10817"/>
                      <a:pt x="36703" y="13047"/>
                      <a:pt x="31560" y="13047"/>
                    </a:cubicBezTo>
                    <a:cubicBezTo>
                      <a:pt x="30478" y="13047"/>
                      <a:pt x="29335" y="12949"/>
                      <a:pt x="28119" y="12729"/>
                    </a:cubicBezTo>
                    <a:cubicBezTo>
                      <a:pt x="26076" y="12354"/>
                      <a:pt x="24497" y="11230"/>
                      <a:pt x="22615" y="9544"/>
                    </a:cubicBezTo>
                    <a:cubicBezTo>
                      <a:pt x="21188" y="8259"/>
                      <a:pt x="20411" y="6778"/>
                      <a:pt x="19671" y="5342"/>
                    </a:cubicBezTo>
                    <a:cubicBezTo>
                      <a:pt x="18618" y="3308"/>
                      <a:pt x="17619" y="1390"/>
                      <a:pt x="14880" y="543"/>
                    </a:cubicBezTo>
                    <a:cubicBezTo>
                      <a:pt x="14604" y="453"/>
                      <a:pt x="14318" y="382"/>
                      <a:pt x="13997" y="311"/>
                    </a:cubicBezTo>
                    <a:cubicBezTo>
                      <a:pt x="12962" y="92"/>
                      <a:pt x="11938" y="1"/>
                      <a:pt x="1094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242275" y="1514925"/>
                <a:ext cx="1738275" cy="320350"/>
              </a:xfrm>
              <a:custGeom>
                <a:avLst/>
                <a:gdLst/>
                <a:ahLst/>
                <a:cxnLst/>
                <a:rect l="l" t="t" r="r" b="b"/>
                <a:pathLst>
                  <a:path w="69531" h="12814" extrusionOk="0">
                    <a:moveTo>
                      <a:pt x="10890" y="0"/>
                    </a:moveTo>
                    <a:cubicBezTo>
                      <a:pt x="7650" y="0"/>
                      <a:pt x="4715" y="951"/>
                      <a:pt x="2775" y="1582"/>
                    </a:cubicBezTo>
                    <a:cubicBezTo>
                      <a:pt x="1751" y="1912"/>
                      <a:pt x="931" y="2180"/>
                      <a:pt x="467" y="2180"/>
                    </a:cubicBezTo>
                    <a:cubicBezTo>
                      <a:pt x="280" y="2180"/>
                      <a:pt x="151" y="2136"/>
                      <a:pt x="90" y="2037"/>
                    </a:cubicBezTo>
                    <a:lnTo>
                      <a:pt x="0" y="2090"/>
                    </a:lnTo>
                    <a:cubicBezTo>
                      <a:pt x="84" y="2226"/>
                      <a:pt x="242" y="2285"/>
                      <a:pt x="470" y="2285"/>
                    </a:cubicBezTo>
                    <a:cubicBezTo>
                      <a:pt x="946" y="2285"/>
                      <a:pt x="1732" y="2029"/>
                      <a:pt x="2810" y="1680"/>
                    </a:cubicBezTo>
                    <a:cubicBezTo>
                      <a:pt x="4857" y="1018"/>
                      <a:pt x="7697" y="100"/>
                      <a:pt x="10868" y="100"/>
                    </a:cubicBezTo>
                    <a:cubicBezTo>
                      <a:pt x="11885" y="100"/>
                      <a:pt x="12936" y="194"/>
                      <a:pt x="14006" y="422"/>
                    </a:cubicBezTo>
                    <a:cubicBezTo>
                      <a:pt x="14319" y="493"/>
                      <a:pt x="14604" y="565"/>
                      <a:pt x="14872" y="654"/>
                    </a:cubicBezTo>
                    <a:cubicBezTo>
                      <a:pt x="17495" y="1483"/>
                      <a:pt x="18360" y="3321"/>
                      <a:pt x="19279" y="5275"/>
                    </a:cubicBezTo>
                    <a:cubicBezTo>
                      <a:pt x="19992" y="6791"/>
                      <a:pt x="20733" y="8370"/>
                      <a:pt x="22339" y="9709"/>
                    </a:cubicBezTo>
                    <a:cubicBezTo>
                      <a:pt x="24185" y="11252"/>
                      <a:pt x="25845" y="12331"/>
                      <a:pt x="27968" y="12626"/>
                    </a:cubicBezTo>
                    <a:cubicBezTo>
                      <a:pt x="28887" y="12760"/>
                      <a:pt x="29761" y="12813"/>
                      <a:pt x="30608" y="12813"/>
                    </a:cubicBezTo>
                    <a:cubicBezTo>
                      <a:pt x="35711" y="12813"/>
                      <a:pt x="39485" y="10672"/>
                      <a:pt x="42875" y="8754"/>
                    </a:cubicBezTo>
                    <a:cubicBezTo>
                      <a:pt x="43749" y="8254"/>
                      <a:pt x="44570" y="7791"/>
                      <a:pt x="45400" y="7371"/>
                    </a:cubicBezTo>
                    <a:cubicBezTo>
                      <a:pt x="46988" y="6559"/>
                      <a:pt x="48335" y="5739"/>
                      <a:pt x="49646" y="4936"/>
                    </a:cubicBezTo>
                    <a:cubicBezTo>
                      <a:pt x="52804" y="3000"/>
                      <a:pt x="55525" y="1332"/>
                      <a:pt x="59843" y="1198"/>
                    </a:cubicBezTo>
                    <a:cubicBezTo>
                      <a:pt x="60033" y="1192"/>
                      <a:pt x="60220" y="1190"/>
                      <a:pt x="60403" y="1190"/>
                    </a:cubicBezTo>
                    <a:cubicBezTo>
                      <a:pt x="68085" y="1190"/>
                      <a:pt x="68818" y="6051"/>
                      <a:pt x="69219" y="8692"/>
                    </a:cubicBezTo>
                    <a:cubicBezTo>
                      <a:pt x="69281" y="9155"/>
                      <a:pt x="69344" y="9557"/>
                      <a:pt x="69433" y="9833"/>
                    </a:cubicBezTo>
                    <a:lnTo>
                      <a:pt x="69531" y="9798"/>
                    </a:lnTo>
                    <a:cubicBezTo>
                      <a:pt x="69442" y="9530"/>
                      <a:pt x="69388" y="9138"/>
                      <a:pt x="69317" y="8683"/>
                    </a:cubicBezTo>
                    <a:cubicBezTo>
                      <a:pt x="69121" y="7371"/>
                      <a:pt x="68826" y="5391"/>
                      <a:pt x="67542" y="3794"/>
                    </a:cubicBezTo>
                    <a:cubicBezTo>
                      <a:pt x="66096" y="1994"/>
                      <a:pt x="63699" y="1082"/>
                      <a:pt x="60401" y="1082"/>
                    </a:cubicBezTo>
                    <a:cubicBezTo>
                      <a:pt x="60218" y="1082"/>
                      <a:pt x="60032" y="1085"/>
                      <a:pt x="59843" y="1091"/>
                    </a:cubicBezTo>
                    <a:cubicBezTo>
                      <a:pt x="55489" y="1225"/>
                      <a:pt x="52759" y="2902"/>
                      <a:pt x="49592" y="4847"/>
                    </a:cubicBezTo>
                    <a:cubicBezTo>
                      <a:pt x="48281" y="5641"/>
                      <a:pt x="46934" y="6470"/>
                      <a:pt x="45346" y="7273"/>
                    </a:cubicBezTo>
                    <a:cubicBezTo>
                      <a:pt x="44525" y="7692"/>
                      <a:pt x="43696" y="8165"/>
                      <a:pt x="42821" y="8665"/>
                    </a:cubicBezTo>
                    <a:cubicBezTo>
                      <a:pt x="39444" y="10580"/>
                      <a:pt x="35678" y="12712"/>
                      <a:pt x="30598" y="12712"/>
                    </a:cubicBezTo>
                    <a:cubicBezTo>
                      <a:pt x="29761" y="12712"/>
                      <a:pt x="28889" y="12654"/>
                      <a:pt x="27977" y="12528"/>
                    </a:cubicBezTo>
                    <a:cubicBezTo>
                      <a:pt x="25889" y="12233"/>
                      <a:pt x="24239" y="11154"/>
                      <a:pt x="22410" y="9628"/>
                    </a:cubicBezTo>
                    <a:cubicBezTo>
                      <a:pt x="20822" y="8308"/>
                      <a:pt x="20082" y="6738"/>
                      <a:pt x="19377" y="5230"/>
                    </a:cubicBezTo>
                    <a:cubicBezTo>
                      <a:pt x="18449" y="3259"/>
                      <a:pt x="17575" y="1394"/>
                      <a:pt x="14907" y="556"/>
                    </a:cubicBezTo>
                    <a:cubicBezTo>
                      <a:pt x="14631" y="466"/>
                      <a:pt x="14345" y="395"/>
                      <a:pt x="14024" y="324"/>
                    </a:cubicBezTo>
                    <a:cubicBezTo>
                      <a:pt x="12963" y="95"/>
                      <a:pt x="11911" y="0"/>
                      <a:pt x="1089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5238475" y="1522575"/>
                <a:ext cx="17418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69675" h="12525" extrusionOk="0">
                    <a:moveTo>
                      <a:pt x="10823" y="1"/>
                    </a:moveTo>
                    <a:cubicBezTo>
                      <a:pt x="7776" y="1"/>
                      <a:pt x="5038" y="830"/>
                      <a:pt x="3061" y="1427"/>
                    </a:cubicBezTo>
                    <a:cubicBezTo>
                      <a:pt x="1989" y="1756"/>
                      <a:pt x="1117" y="2018"/>
                      <a:pt x="589" y="2018"/>
                    </a:cubicBezTo>
                    <a:cubicBezTo>
                      <a:pt x="343" y="2018"/>
                      <a:pt x="172" y="1962"/>
                      <a:pt x="90" y="1829"/>
                    </a:cubicBezTo>
                    <a:lnTo>
                      <a:pt x="1" y="1882"/>
                    </a:lnTo>
                    <a:cubicBezTo>
                      <a:pt x="105" y="2051"/>
                      <a:pt x="303" y="2121"/>
                      <a:pt x="587" y="2121"/>
                    </a:cubicBezTo>
                    <a:cubicBezTo>
                      <a:pt x="1131" y="2121"/>
                      <a:pt x="1986" y="1862"/>
                      <a:pt x="3087" y="1534"/>
                    </a:cubicBezTo>
                    <a:cubicBezTo>
                      <a:pt x="5066" y="937"/>
                      <a:pt x="7792" y="112"/>
                      <a:pt x="10822" y="112"/>
                    </a:cubicBezTo>
                    <a:cubicBezTo>
                      <a:pt x="11863" y="112"/>
                      <a:pt x="12939" y="209"/>
                      <a:pt x="14034" y="446"/>
                    </a:cubicBezTo>
                    <a:cubicBezTo>
                      <a:pt x="14355" y="517"/>
                      <a:pt x="14640" y="589"/>
                      <a:pt x="14908" y="678"/>
                    </a:cubicBezTo>
                    <a:cubicBezTo>
                      <a:pt x="17468" y="1508"/>
                      <a:pt x="18226" y="3301"/>
                      <a:pt x="19020" y="5201"/>
                    </a:cubicBezTo>
                    <a:cubicBezTo>
                      <a:pt x="19689" y="6789"/>
                      <a:pt x="20385" y="8439"/>
                      <a:pt x="22143" y="9813"/>
                    </a:cubicBezTo>
                    <a:cubicBezTo>
                      <a:pt x="23980" y="11240"/>
                      <a:pt x="25649" y="12231"/>
                      <a:pt x="27843" y="12436"/>
                    </a:cubicBezTo>
                    <a:cubicBezTo>
                      <a:pt x="28450" y="12498"/>
                      <a:pt x="29048" y="12525"/>
                      <a:pt x="29628" y="12525"/>
                    </a:cubicBezTo>
                    <a:cubicBezTo>
                      <a:pt x="34695" y="12525"/>
                      <a:pt x="38504" y="10437"/>
                      <a:pt x="41912" y="8564"/>
                    </a:cubicBezTo>
                    <a:cubicBezTo>
                      <a:pt x="43054" y="7940"/>
                      <a:pt x="44133" y="7342"/>
                      <a:pt x="45204" y="6860"/>
                    </a:cubicBezTo>
                    <a:cubicBezTo>
                      <a:pt x="46845" y="6120"/>
                      <a:pt x="48219" y="5379"/>
                      <a:pt x="49548" y="4657"/>
                    </a:cubicBezTo>
                    <a:cubicBezTo>
                      <a:pt x="52706" y="2944"/>
                      <a:pt x="55436" y="1463"/>
                      <a:pt x="59807" y="1311"/>
                    </a:cubicBezTo>
                    <a:cubicBezTo>
                      <a:pt x="60019" y="1304"/>
                      <a:pt x="60225" y="1301"/>
                      <a:pt x="60427" y="1301"/>
                    </a:cubicBezTo>
                    <a:cubicBezTo>
                      <a:pt x="68025" y="1301"/>
                      <a:pt x="68883" y="6118"/>
                      <a:pt x="69344" y="8734"/>
                    </a:cubicBezTo>
                    <a:cubicBezTo>
                      <a:pt x="69424" y="9162"/>
                      <a:pt x="69487" y="9536"/>
                      <a:pt x="69576" y="9804"/>
                    </a:cubicBezTo>
                    <a:lnTo>
                      <a:pt x="69674" y="9768"/>
                    </a:lnTo>
                    <a:cubicBezTo>
                      <a:pt x="69594" y="9510"/>
                      <a:pt x="69522" y="9144"/>
                      <a:pt x="69451" y="8716"/>
                    </a:cubicBezTo>
                    <a:cubicBezTo>
                      <a:pt x="69219" y="7422"/>
                      <a:pt x="68871" y="5460"/>
                      <a:pt x="67551" y="3872"/>
                    </a:cubicBezTo>
                    <a:cubicBezTo>
                      <a:pt x="66068" y="2104"/>
                      <a:pt x="63681" y="1202"/>
                      <a:pt x="60440" y="1202"/>
                    </a:cubicBezTo>
                    <a:cubicBezTo>
                      <a:pt x="60230" y="1202"/>
                      <a:pt x="60016" y="1205"/>
                      <a:pt x="59798" y="1213"/>
                    </a:cubicBezTo>
                    <a:cubicBezTo>
                      <a:pt x="55409" y="1356"/>
                      <a:pt x="52671" y="2846"/>
                      <a:pt x="49504" y="4558"/>
                    </a:cubicBezTo>
                    <a:cubicBezTo>
                      <a:pt x="48174" y="5281"/>
                      <a:pt x="46792" y="6030"/>
                      <a:pt x="45159" y="6762"/>
                    </a:cubicBezTo>
                    <a:cubicBezTo>
                      <a:pt x="44089" y="7253"/>
                      <a:pt x="43000" y="7841"/>
                      <a:pt x="41858" y="8475"/>
                    </a:cubicBezTo>
                    <a:cubicBezTo>
                      <a:pt x="38462" y="10333"/>
                      <a:pt x="34662" y="12422"/>
                      <a:pt x="29621" y="12422"/>
                    </a:cubicBezTo>
                    <a:cubicBezTo>
                      <a:pt x="29048" y="12422"/>
                      <a:pt x="28459" y="12395"/>
                      <a:pt x="27852" y="12338"/>
                    </a:cubicBezTo>
                    <a:cubicBezTo>
                      <a:pt x="25684" y="12132"/>
                      <a:pt x="24034" y="11142"/>
                      <a:pt x="22205" y="9724"/>
                    </a:cubicBezTo>
                    <a:cubicBezTo>
                      <a:pt x="20475" y="8377"/>
                      <a:pt x="19788" y="6744"/>
                      <a:pt x="19119" y="5156"/>
                    </a:cubicBezTo>
                    <a:cubicBezTo>
                      <a:pt x="18316" y="3238"/>
                      <a:pt x="17548" y="1418"/>
                      <a:pt x="14935" y="580"/>
                    </a:cubicBezTo>
                    <a:cubicBezTo>
                      <a:pt x="14667" y="491"/>
                      <a:pt x="14381" y="410"/>
                      <a:pt x="14060" y="339"/>
                    </a:cubicBezTo>
                    <a:cubicBezTo>
                      <a:pt x="12957" y="99"/>
                      <a:pt x="11871" y="1"/>
                      <a:pt x="108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234700" y="1530475"/>
                <a:ext cx="1745425" cy="306575"/>
              </a:xfrm>
              <a:custGeom>
                <a:avLst/>
                <a:gdLst/>
                <a:ahLst/>
                <a:cxnLst/>
                <a:rect l="l" t="t" r="r" b="b"/>
                <a:pathLst>
                  <a:path w="69817" h="12263" extrusionOk="0">
                    <a:moveTo>
                      <a:pt x="10757" y="1"/>
                    </a:moveTo>
                    <a:cubicBezTo>
                      <a:pt x="7850" y="1"/>
                      <a:pt x="5235" y="740"/>
                      <a:pt x="3328" y="1281"/>
                    </a:cubicBezTo>
                    <a:cubicBezTo>
                      <a:pt x="2217" y="1596"/>
                      <a:pt x="1306" y="1855"/>
                      <a:pt x="721" y="1855"/>
                    </a:cubicBezTo>
                    <a:cubicBezTo>
                      <a:pt x="414" y="1855"/>
                      <a:pt x="197" y="1783"/>
                      <a:pt x="89" y="1611"/>
                    </a:cubicBezTo>
                    <a:lnTo>
                      <a:pt x="0" y="1664"/>
                    </a:lnTo>
                    <a:cubicBezTo>
                      <a:pt x="132" y="1875"/>
                      <a:pt x="378" y="1962"/>
                      <a:pt x="726" y="1962"/>
                    </a:cubicBezTo>
                    <a:cubicBezTo>
                      <a:pt x="1322" y="1962"/>
                      <a:pt x="2218" y="1709"/>
                      <a:pt x="3354" y="1388"/>
                    </a:cubicBezTo>
                    <a:cubicBezTo>
                      <a:pt x="5260" y="846"/>
                      <a:pt x="7876" y="104"/>
                      <a:pt x="10778" y="104"/>
                    </a:cubicBezTo>
                    <a:cubicBezTo>
                      <a:pt x="11843" y="104"/>
                      <a:pt x="12947" y="204"/>
                      <a:pt x="14069" y="451"/>
                    </a:cubicBezTo>
                    <a:cubicBezTo>
                      <a:pt x="14390" y="522"/>
                      <a:pt x="14675" y="603"/>
                      <a:pt x="14934" y="692"/>
                    </a:cubicBezTo>
                    <a:cubicBezTo>
                      <a:pt x="17450" y="1522"/>
                      <a:pt x="18101" y="3279"/>
                      <a:pt x="18788" y="5144"/>
                    </a:cubicBezTo>
                    <a:cubicBezTo>
                      <a:pt x="19403" y="6803"/>
                      <a:pt x="20037" y="8516"/>
                      <a:pt x="21946" y="9898"/>
                    </a:cubicBezTo>
                    <a:cubicBezTo>
                      <a:pt x="24105" y="11468"/>
                      <a:pt x="25773" y="12146"/>
                      <a:pt x="27709" y="12245"/>
                    </a:cubicBezTo>
                    <a:cubicBezTo>
                      <a:pt x="28030" y="12254"/>
                      <a:pt x="28342" y="12262"/>
                      <a:pt x="28654" y="12262"/>
                    </a:cubicBezTo>
                    <a:cubicBezTo>
                      <a:pt x="33695" y="12262"/>
                      <a:pt x="37549" y="10184"/>
                      <a:pt x="40974" y="8337"/>
                    </a:cubicBezTo>
                    <a:cubicBezTo>
                      <a:pt x="42384" y="7579"/>
                      <a:pt x="43704" y="6856"/>
                      <a:pt x="45007" y="6339"/>
                    </a:cubicBezTo>
                    <a:cubicBezTo>
                      <a:pt x="46693" y="5679"/>
                      <a:pt x="48084" y="5019"/>
                      <a:pt x="49432" y="4376"/>
                    </a:cubicBezTo>
                    <a:cubicBezTo>
                      <a:pt x="52732" y="2815"/>
                      <a:pt x="55337" y="1584"/>
                      <a:pt x="59762" y="1415"/>
                    </a:cubicBezTo>
                    <a:cubicBezTo>
                      <a:pt x="59986" y="1406"/>
                      <a:pt x="60205" y="1402"/>
                      <a:pt x="60419" y="1402"/>
                    </a:cubicBezTo>
                    <a:cubicBezTo>
                      <a:pt x="67965" y="1402"/>
                      <a:pt x="68983" y="6354"/>
                      <a:pt x="69477" y="8765"/>
                    </a:cubicBezTo>
                    <a:cubicBezTo>
                      <a:pt x="69557" y="9167"/>
                      <a:pt x="69629" y="9515"/>
                      <a:pt x="69718" y="9765"/>
                    </a:cubicBezTo>
                    <a:lnTo>
                      <a:pt x="69816" y="9729"/>
                    </a:lnTo>
                    <a:cubicBezTo>
                      <a:pt x="69736" y="9488"/>
                      <a:pt x="69665" y="9140"/>
                      <a:pt x="69584" y="8748"/>
                    </a:cubicBezTo>
                    <a:cubicBezTo>
                      <a:pt x="69081" y="6302"/>
                      <a:pt x="68064" y="1304"/>
                      <a:pt x="60439" y="1304"/>
                    </a:cubicBezTo>
                    <a:cubicBezTo>
                      <a:pt x="60219" y="1304"/>
                      <a:pt x="59993" y="1308"/>
                      <a:pt x="59762" y="1316"/>
                    </a:cubicBezTo>
                    <a:cubicBezTo>
                      <a:pt x="55319" y="1477"/>
                      <a:pt x="52697" y="2717"/>
                      <a:pt x="49387" y="4287"/>
                    </a:cubicBezTo>
                    <a:cubicBezTo>
                      <a:pt x="48040" y="4920"/>
                      <a:pt x="46648" y="5581"/>
                      <a:pt x="44971" y="6250"/>
                    </a:cubicBezTo>
                    <a:cubicBezTo>
                      <a:pt x="43660" y="6767"/>
                      <a:pt x="42330" y="7481"/>
                      <a:pt x="40930" y="8239"/>
                    </a:cubicBezTo>
                    <a:cubicBezTo>
                      <a:pt x="37516" y="10089"/>
                      <a:pt x="33665" y="12161"/>
                      <a:pt x="28647" y="12161"/>
                    </a:cubicBezTo>
                    <a:cubicBezTo>
                      <a:pt x="28342" y="12161"/>
                      <a:pt x="28032" y="12153"/>
                      <a:pt x="27718" y="12138"/>
                    </a:cubicBezTo>
                    <a:cubicBezTo>
                      <a:pt x="25800" y="12039"/>
                      <a:pt x="24149" y="11370"/>
                      <a:pt x="22008" y="9818"/>
                    </a:cubicBezTo>
                    <a:cubicBezTo>
                      <a:pt x="20126" y="8444"/>
                      <a:pt x="19493" y="6749"/>
                      <a:pt x="18886" y="5108"/>
                    </a:cubicBezTo>
                    <a:cubicBezTo>
                      <a:pt x="18190" y="3217"/>
                      <a:pt x="17530" y="1432"/>
                      <a:pt x="14970" y="594"/>
                    </a:cubicBezTo>
                    <a:cubicBezTo>
                      <a:pt x="14702" y="505"/>
                      <a:pt x="14416" y="424"/>
                      <a:pt x="14086" y="353"/>
                    </a:cubicBezTo>
                    <a:cubicBezTo>
                      <a:pt x="12951" y="102"/>
                      <a:pt x="11834" y="1"/>
                      <a:pt x="1075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5231125" y="1538325"/>
                <a:ext cx="1748775" cy="301175"/>
              </a:xfrm>
              <a:custGeom>
                <a:avLst/>
                <a:gdLst/>
                <a:ahLst/>
                <a:cxnLst/>
                <a:rect l="l" t="t" r="r" b="b"/>
                <a:pathLst>
                  <a:path w="69951" h="12047" extrusionOk="0">
                    <a:moveTo>
                      <a:pt x="10722" y="1"/>
                    </a:moveTo>
                    <a:cubicBezTo>
                      <a:pt x="7930" y="1"/>
                      <a:pt x="5414" y="667"/>
                      <a:pt x="3569" y="1154"/>
                    </a:cubicBezTo>
                    <a:cubicBezTo>
                      <a:pt x="2432" y="1451"/>
                      <a:pt x="1493" y="1698"/>
                      <a:pt x="862" y="1698"/>
                    </a:cubicBezTo>
                    <a:cubicBezTo>
                      <a:pt x="488" y="1698"/>
                      <a:pt x="222" y="1611"/>
                      <a:pt x="90" y="1395"/>
                    </a:cubicBezTo>
                    <a:lnTo>
                      <a:pt x="0" y="1448"/>
                    </a:lnTo>
                    <a:cubicBezTo>
                      <a:pt x="158" y="1704"/>
                      <a:pt x="449" y="1807"/>
                      <a:pt x="861" y="1807"/>
                    </a:cubicBezTo>
                    <a:cubicBezTo>
                      <a:pt x="1499" y="1807"/>
                      <a:pt x="2425" y="1561"/>
                      <a:pt x="3595" y="1252"/>
                    </a:cubicBezTo>
                    <a:cubicBezTo>
                      <a:pt x="5424" y="766"/>
                      <a:pt x="7931" y="106"/>
                      <a:pt x="10702" y="106"/>
                    </a:cubicBezTo>
                    <a:cubicBezTo>
                      <a:pt x="11797" y="106"/>
                      <a:pt x="12934" y="209"/>
                      <a:pt x="14087" y="467"/>
                    </a:cubicBezTo>
                    <a:cubicBezTo>
                      <a:pt x="14408" y="539"/>
                      <a:pt x="14693" y="619"/>
                      <a:pt x="14961" y="708"/>
                    </a:cubicBezTo>
                    <a:cubicBezTo>
                      <a:pt x="17432" y="1538"/>
                      <a:pt x="17985" y="3268"/>
                      <a:pt x="18565" y="5106"/>
                    </a:cubicBezTo>
                    <a:cubicBezTo>
                      <a:pt x="19109" y="6819"/>
                      <a:pt x="19680" y="8594"/>
                      <a:pt x="21741" y="9995"/>
                    </a:cubicBezTo>
                    <a:cubicBezTo>
                      <a:pt x="23882" y="11440"/>
                      <a:pt x="25568" y="12029"/>
                      <a:pt x="27575" y="12047"/>
                    </a:cubicBezTo>
                    <a:lnTo>
                      <a:pt x="27691" y="12047"/>
                    </a:lnTo>
                    <a:cubicBezTo>
                      <a:pt x="32714" y="12047"/>
                      <a:pt x="36621" y="9941"/>
                      <a:pt x="40074" y="8077"/>
                    </a:cubicBezTo>
                    <a:cubicBezTo>
                      <a:pt x="41724" y="7194"/>
                      <a:pt x="43285" y="6346"/>
                      <a:pt x="44802" y="5829"/>
                    </a:cubicBezTo>
                    <a:cubicBezTo>
                      <a:pt x="46515" y="5240"/>
                      <a:pt x="47924" y="4669"/>
                      <a:pt x="49280" y="4116"/>
                    </a:cubicBezTo>
                    <a:cubicBezTo>
                      <a:pt x="52599" y="2769"/>
                      <a:pt x="55222" y="1707"/>
                      <a:pt x="59718" y="1529"/>
                    </a:cubicBezTo>
                    <a:cubicBezTo>
                      <a:pt x="59969" y="1519"/>
                      <a:pt x="60213" y="1514"/>
                      <a:pt x="60451" y="1514"/>
                    </a:cubicBezTo>
                    <a:cubicBezTo>
                      <a:pt x="67918" y="1514"/>
                      <a:pt x="69049" y="6413"/>
                      <a:pt x="69611" y="8808"/>
                    </a:cubicBezTo>
                    <a:cubicBezTo>
                      <a:pt x="69692" y="9174"/>
                      <a:pt x="69772" y="9486"/>
                      <a:pt x="69852" y="9727"/>
                    </a:cubicBezTo>
                    <a:lnTo>
                      <a:pt x="69950" y="9691"/>
                    </a:lnTo>
                    <a:cubicBezTo>
                      <a:pt x="69870" y="9460"/>
                      <a:pt x="69799" y="9147"/>
                      <a:pt x="69709" y="8782"/>
                    </a:cubicBezTo>
                    <a:cubicBezTo>
                      <a:pt x="69147" y="6360"/>
                      <a:pt x="67990" y="1407"/>
                      <a:pt x="60442" y="1407"/>
                    </a:cubicBezTo>
                    <a:cubicBezTo>
                      <a:pt x="60204" y="1407"/>
                      <a:pt x="59960" y="1412"/>
                      <a:pt x="59709" y="1422"/>
                    </a:cubicBezTo>
                    <a:cubicBezTo>
                      <a:pt x="55204" y="1600"/>
                      <a:pt x="52572" y="2671"/>
                      <a:pt x="49244" y="4018"/>
                    </a:cubicBezTo>
                    <a:cubicBezTo>
                      <a:pt x="47888" y="4571"/>
                      <a:pt x="46479" y="5142"/>
                      <a:pt x="44775" y="5731"/>
                    </a:cubicBezTo>
                    <a:cubicBezTo>
                      <a:pt x="43241" y="6257"/>
                      <a:pt x="41679" y="7095"/>
                      <a:pt x="40020" y="7988"/>
                    </a:cubicBezTo>
                    <a:cubicBezTo>
                      <a:pt x="36586" y="9843"/>
                      <a:pt x="32687" y="11940"/>
                      <a:pt x="27691" y="11940"/>
                    </a:cubicBezTo>
                    <a:lnTo>
                      <a:pt x="27575" y="11940"/>
                    </a:lnTo>
                    <a:cubicBezTo>
                      <a:pt x="25595" y="11931"/>
                      <a:pt x="23918" y="11342"/>
                      <a:pt x="21803" y="9906"/>
                    </a:cubicBezTo>
                    <a:cubicBezTo>
                      <a:pt x="19769" y="8532"/>
                      <a:pt x="19207" y="6774"/>
                      <a:pt x="18663" y="5070"/>
                    </a:cubicBezTo>
                    <a:cubicBezTo>
                      <a:pt x="18074" y="3215"/>
                      <a:pt x="17521" y="1457"/>
                      <a:pt x="14997" y="610"/>
                    </a:cubicBezTo>
                    <a:cubicBezTo>
                      <a:pt x="14729" y="512"/>
                      <a:pt x="14435" y="440"/>
                      <a:pt x="14113" y="360"/>
                    </a:cubicBezTo>
                    <a:cubicBezTo>
                      <a:pt x="12957" y="104"/>
                      <a:pt x="11818" y="1"/>
                      <a:pt x="1072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227325" y="1545925"/>
                <a:ext cx="1752350" cy="296700"/>
              </a:xfrm>
              <a:custGeom>
                <a:avLst/>
                <a:gdLst/>
                <a:ahLst/>
                <a:cxnLst/>
                <a:rect l="l" t="t" r="r" b="b"/>
                <a:pathLst>
                  <a:path w="70094" h="11868" extrusionOk="0">
                    <a:moveTo>
                      <a:pt x="10612" y="1"/>
                    </a:moveTo>
                    <a:cubicBezTo>
                      <a:pt x="8007" y="1"/>
                      <a:pt x="5668" y="578"/>
                      <a:pt x="3810" y="1037"/>
                    </a:cubicBezTo>
                    <a:cubicBezTo>
                      <a:pt x="2657" y="1322"/>
                      <a:pt x="1697" y="1561"/>
                      <a:pt x="1024" y="1561"/>
                    </a:cubicBezTo>
                    <a:cubicBezTo>
                      <a:pt x="577" y="1561"/>
                      <a:pt x="257" y="1456"/>
                      <a:pt x="90" y="1189"/>
                    </a:cubicBezTo>
                    <a:lnTo>
                      <a:pt x="1" y="1243"/>
                    </a:lnTo>
                    <a:cubicBezTo>
                      <a:pt x="191" y="1548"/>
                      <a:pt x="537" y="1669"/>
                      <a:pt x="1024" y="1669"/>
                    </a:cubicBezTo>
                    <a:cubicBezTo>
                      <a:pt x="1702" y="1669"/>
                      <a:pt x="2653" y="1435"/>
                      <a:pt x="3837" y="1144"/>
                    </a:cubicBezTo>
                    <a:cubicBezTo>
                      <a:pt x="5694" y="683"/>
                      <a:pt x="8029" y="105"/>
                      <a:pt x="10628" y="105"/>
                    </a:cubicBezTo>
                    <a:cubicBezTo>
                      <a:pt x="11749" y="105"/>
                      <a:pt x="12920" y="213"/>
                      <a:pt x="14123" y="484"/>
                    </a:cubicBezTo>
                    <a:cubicBezTo>
                      <a:pt x="14444" y="565"/>
                      <a:pt x="14729" y="645"/>
                      <a:pt x="14997" y="734"/>
                    </a:cubicBezTo>
                    <a:cubicBezTo>
                      <a:pt x="17432" y="1573"/>
                      <a:pt x="17887" y="3285"/>
                      <a:pt x="18369" y="5096"/>
                    </a:cubicBezTo>
                    <a:cubicBezTo>
                      <a:pt x="18842" y="6863"/>
                      <a:pt x="19333" y="8701"/>
                      <a:pt x="21554" y="10101"/>
                    </a:cubicBezTo>
                    <a:cubicBezTo>
                      <a:pt x="23499" y="11323"/>
                      <a:pt x="25167" y="11867"/>
                      <a:pt x="27058" y="11867"/>
                    </a:cubicBezTo>
                    <a:cubicBezTo>
                      <a:pt x="27183" y="11867"/>
                      <a:pt x="27317" y="11867"/>
                      <a:pt x="27451" y="11859"/>
                    </a:cubicBezTo>
                    <a:cubicBezTo>
                      <a:pt x="32134" y="11680"/>
                      <a:pt x="35899" y="9628"/>
                      <a:pt x="39218" y="7826"/>
                    </a:cubicBezTo>
                    <a:cubicBezTo>
                      <a:pt x="41100" y="6800"/>
                      <a:pt x="42875" y="5828"/>
                      <a:pt x="44615" y="5319"/>
                    </a:cubicBezTo>
                    <a:cubicBezTo>
                      <a:pt x="46328" y="4820"/>
                      <a:pt x="47791" y="4320"/>
                      <a:pt x="49093" y="3883"/>
                    </a:cubicBezTo>
                    <a:cubicBezTo>
                      <a:pt x="52439" y="2741"/>
                      <a:pt x="55088" y="1840"/>
                      <a:pt x="59674" y="1644"/>
                    </a:cubicBezTo>
                    <a:cubicBezTo>
                      <a:pt x="59944" y="1632"/>
                      <a:pt x="60208" y="1626"/>
                      <a:pt x="60464" y="1626"/>
                    </a:cubicBezTo>
                    <a:cubicBezTo>
                      <a:pt x="67871" y="1626"/>
                      <a:pt x="69133" y="6490"/>
                      <a:pt x="69754" y="8861"/>
                    </a:cubicBezTo>
                    <a:cubicBezTo>
                      <a:pt x="69844" y="9191"/>
                      <a:pt x="69915" y="9477"/>
                      <a:pt x="69995" y="9700"/>
                    </a:cubicBezTo>
                    <a:lnTo>
                      <a:pt x="70093" y="9664"/>
                    </a:lnTo>
                    <a:cubicBezTo>
                      <a:pt x="70013" y="9450"/>
                      <a:pt x="69942" y="9164"/>
                      <a:pt x="69861" y="8834"/>
                    </a:cubicBezTo>
                    <a:cubicBezTo>
                      <a:pt x="69232" y="6436"/>
                      <a:pt x="67960" y="1519"/>
                      <a:pt x="60457" y="1519"/>
                    </a:cubicBezTo>
                    <a:cubicBezTo>
                      <a:pt x="60200" y="1519"/>
                      <a:pt x="59936" y="1525"/>
                      <a:pt x="59665" y="1537"/>
                    </a:cubicBezTo>
                    <a:cubicBezTo>
                      <a:pt x="55070" y="1733"/>
                      <a:pt x="52412" y="2643"/>
                      <a:pt x="49057" y="3785"/>
                    </a:cubicBezTo>
                    <a:cubicBezTo>
                      <a:pt x="47764" y="4222"/>
                      <a:pt x="46301" y="4722"/>
                      <a:pt x="44579" y="5221"/>
                    </a:cubicBezTo>
                    <a:cubicBezTo>
                      <a:pt x="42840" y="5730"/>
                      <a:pt x="41055" y="6702"/>
                      <a:pt x="39164" y="7728"/>
                    </a:cubicBezTo>
                    <a:cubicBezTo>
                      <a:pt x="35854" y="9530"/>
                      <a:pt x="32108" y="11573"/>
                      <a:pt x="27451" y="11752"/>
                    </a:cubicBezTo>
                    <a:cubicBezTo>
                      <a:pt x="27310" y="11757"/>
                      <a:pt x="27171" y="11760"/>
                      <a:pt x="27034" y="11760"/>
                    </a:cubicBezTo>
                    <a:cubicBezTo>
                      <a:pt x="25157" y="11760"/>
                      <a:pt x="23552" y="11242"/>
                      <a:pt x="21607" y="10012"/>
                    </a:cubicBezTo>
                    <a:cubicBezTo>
                      <a:pt x="19422" y="8629"/>
                      <a:pt x="18940" y="6818"/>
                      <a:pt x="18476" y="5070"/>
                    </a:cubicBezTo>
                    <a:cubicBezTo>
                      <a:pt x="17985" y="3223"/>
                      <a:pt x="17522" y="1483"/>
                      <a:pt x="15024" y="636"/>
                    </a:cubicBezTo>
                    <a:cubicBezTo>
                      <a:pt x="14765" y="538"/>
                      <a:pt x="14471" y="458"/>
                      <a:pt x="14149" y="386"/>
                    </a:cubicBezTo>
                    <a:cubicBezTo>
                      <a:pt x="12932" y="110"/>
                      <a:pt x="11747" y="1"/>
                      <a:pt x="1061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5223550" y="1553750"/>
                <a:ext cx="1755900" cy="292450"/>
              </a:xfrm>
              <a:custGeom>
                <a:avLst/>
                <a:gdLst/>
                <a:ahLst/>
                <a:cxnLst/>
                <a:rect l="l" t="t" r="r" b="b"/>
                <a:pathLst>
                  <a:path w="70236" h="11698" extrusionOk="0">
                    <a:moveTo>
                      <a:pt x="10566" y="1"/>
                    </a:moveTo>
                    <a:cubicBezTo>
                      <a:pt x="8074" y="1"/>
                      <a:pt x="5833" y="515"/>
                      <a:pt x="4041" y="930"/>
                    </a:cubicBezTo>
                    <a:cubicBezTo>
                      <a:pt x="2884" y="1196"/>
                      <a:pt x="1909" y="1421"/>
                      <a:pt x="1198" y="1421"/>
                    </a:cubicBezTo>
                    <a:cubicBezTo>
                      <a:pt x="672" y="1421"/>
                      <a:pt x="291" y="1297"/>
                      <a:pt x="89" y="974"/>
                    </a:cubicBezTo>
                    <a:lnTo>
                      <a:pt x="0" y="1037"/>
                    </a:lnTo>
                    <a:cubicBezTo>
                      <a:pt x="226" y="1391"/>
                      <a:pt x="636" y="1526"/>
                      <a:pt x="1198" y="1526"/>
                    </a:cubicBezTo>
                    <a:cubicBezTo>
                      <a:pt x="1925" y="1526"/>
                      <a:pt x="2906" y="1299"/>
                      <a:pt x="4068" y="1028"/>
                    </a:cubicBezTo>
                    <a:cubicBezTo>
                      <a:pt x="5846" y="620"/>
                      <a:pt x="8078" y="108"/>
                      <a:pt x="10558" y="108"/>
                    </a:cubicBezTo>
                    <a:cubicBezTo>
                      <a:pt x="11711" y="108"/>
                      <a:pt x="12918" y="218"/>
                      <a:pt x="14158" y="501"/>
                    </a:cubicBezTo>
                    <a:cubicBezTo>
                      <a:pt x="14479" y="573"/>
                      <a:pt x="14764" y="653"/>
                      <a:pt x="15023" y="751"/>
                    </a:cubicBezTo>
                    <a:cubicBezTo>
                      <a:pt x="17441" y="1590"/>
                      <a:pt x="17797" y="3294"/>
                      <a:pt x="18190" y="5096"/>
                    </a:cubicBezTo>
                    <a:cubicBezTo>
                      <a:pt x="18574" y="6916"/>
                      <a:pt x="18975" y="8798"/>
                      <a:pt x="21357" y="10190"/>
                    </a:cubicBezTo>
                    <a:cubicBezTo>
                      <a:pt x="23123" y="11233"/>
                      <a:pt x="24685" y="11697"/>
                      <a:pt x="26433" y="11697"/>
                    </a:cubicBezTo>
                    <a:cubicBezTo>
                      <a:pt x="26727" y="11697"/>
                      <a:pt x="27022" y="11688"/>
                      <a:pt x="27325" y="11662"/>
                    </a:cubicBezTo>
                    <a:cubicBezTo>
                      <a:pt x="31643" y="11296"/>
                      <a:pt x="35229" y="9306"/>
                      <a:pt x="38396" y="7549"/>
                    </a:cubicBezTo>
                    <a:cubicBezTo>
                      <a:pt x="40502" y="6380"/>
                      <a:pt x="42491" y="5274"/>
                      <a:pt x="44418" y="4801"/>
                    </a:cubicBezTo>
                    <a:cubicBezTo>
                      <a:pt x="46095" y="4400"/>
                      <a:pt x="47522" y="3998"/>
                      <a:pt x="48789" y="3659"/>
                    </a:cubicBezTo>
                    <a:cubicBezTo>
                      <a:pt x="52340" y="2678"/>
                      <a:pt x="54909" y="1973"/>
                      <a:pt x="59628" y="1750"/>
                    </a:cubicBezTo>
                    <a:cubicBezTo>
                      <a:pt x="59919" y="1737"/>
                      <a:pt x="60202" y="1730"/>
                      <a:pt x="60476" y="1730"/>
                    </a:cubicBezTo>
                    <a:cubicBezTo>
                      <a:pt x="67833" y="1730"/>
                      <a:pt x="69226" y="6557"/>
                      <a:pt x="69905" y="8914"/>
                    </a:cubicBezTo>
                    <a:cubicBezTo>
                      <a:pt x="69995" y="9208"/>
                      <a:pt x="70066" y="9458"/>
                      <a:pt x="70137" y="9663"/>
                    </a:cubicBezTo>
                    <a:lnTo>
                      <a:pt x="70235" y="9628"/>
                    </a:lnTo>
                    <a:cubicBezTo>
                      <a:pt x="70164" y="9431"/>
                      <a:pt x="70093" y="9181"/>
                      <a:pt x="70012" y="8887"/>
                    </a:cubicBezTo>
                    <a:cubicBezTo>
                      <a:pt x="69324" y="6504"/>
                      <a:pt x="67922" y="1623"/>
                      <a:pt x="60477" y="1623"/>
                    </a:cubicBezTo>
                    <a:cubicBezTo>
                      <a:pt x="60202" y="1623"/>
                      <a:pt x="59919" y="1630"/>
                      <a:pt x="59628" y="1643"/>
                    </a:cubicBezTo>
                    <a:cubicBezTo>
                      <a:pt x="54891" y="1866"/>
                      <a:pt x="52322" y="2571"/>
                      <a:pt x="48762" y="3552"/>
                    </a:cubicBezTo>
                    <a:cubicBezTo>
                      <a:pt x="47496" y="3900"/>
                      <a:pt x="46068" y="4293"/>
                      <a:pt x="44391" y="4703"/>
                    </a:cubicBezTo>
                    <a:cubicBezTo>
                      <a:pt x="42446" y="5176"/>
                      <a:pt x="40457" y="6282"/>
                      <a:pt x="38343" y="7460"/>
                    </a:cubicBezTo>
                    <a:cubicBezTo>
                      <a:pt x="35185" y="9208"/>
                      <a:pt x="31616" y="11198"/>
                      <a:pt x="27316" y="11554"/>
                    </a:cubicBezTo>
                    <a:cubicBezTo>
                      <a:pt x="27016" y="11580"/>
                      <a:pt x="26723" y="11593"/>
                      <a:pt x="26435" y="11593"/>
                    </a:cubicBezTo>
                    <a:cubicBezTo>
                      <a:pt x="24702" y="11593"/>
                      <a:pt x="23155" y="11125"/>
                      <a:pt x="21411" y="10100"/>
                    </a:cubicBezTo>
                    <a:cubicBezTo>
                      <a:pt x="19073" y="8735"/>
                      <a:pt x="18672" y="6871"/>
                      <a:pt x="18288" y="5069"/>
                    </a:cubicBezTo>
                    <a:cubicBezTo>
                      <a:pt x="17896" y="3240"/>
                      <a:pt x="17530" y="1509"/>
                      <a:pt x="15059" y="653"/>
                    </a:cubicBezTo>
                    <a:cubicBezTo>
                      <a:pt x="14791" y="555"/>
                      <a:pt x="14506" y="475"/>
                      <a:pt x="14176" y="394"/>
                    </a:cubicBezTo>
                    <a:cubicBezTo>
                      <a:pt x="12932" y="112"/>
                      <a:pt x="11722" y="1"/>
                      <a:pt x="1056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5219975" y="1561575"/>
                <a:ext cx="1759250" cy="289075"/>
              </a:xfrm>
              <a:custGeom>
                <a:avLst/>
                <a:gdLst/>
                <a:ahLst/>
                <a:cxnLst/>
                <a:rect l="l" t="t" r="r" b="b"/>
                <a:pathLst>
                  <a:path w="70370" h="11563" extrusionOk="0">
                    <a:moveTo>
                      <a:pt x="10493" y="0"/>
                    </a:moveTo>
                    <a:cubicBezTo>
                      <a:pt x="8117" y="0"/>
                      <a:pt x="5976" y="459"/>
                      <a:pt x="4256" y="822"/>
                    </a:cubicBezTo>
                    <a:cubicBezTo>
                      <a:pt x="3094" y="1072"/>
                      <a:pt x="2110" y="1284"/>
                      <a:pt x="1372" y="1284"/>
                    </a:cubicBezTo>
                    <a:cubicBezTo>
                      <a:pt x="767" y="1284"/>
                      <a:pt x="327" y="1141"/>
                      <a:pt x="89" y="759"/>
                    </a:cubicBezTo>
                    <a:lnTo>
                      <a:pt x="0" y="822"/>
                    </a:lnTo>
                    <a:cubicBezTo>
                      <a:pt x="259" y="1237"/>
                      <a:pt x="730" y="1390"/>
                      <a:pt x="1373" y="1390"/>
                    </a:cubicBezTo>
                    <a:cubicBezTo>
                      <a:pt x="2127" y="1390"/>
                      <a:pt x="3117" y="1179"/>
                      <a:pt x="4282" y="929"/>
                    </a:cubicBezTo>
                    <a:cubicBezTo>
                      <a:pt x="5992" y="560"/>
                      <a:pt x="8127" y="103"/>
                      <a:pt x="10493" y="103"/>
                    </a:cubicBezTo>
                    <a:cubicBezTo>
                      <a:pt x="11671" y="103"/>
                      <a:pt x="12907" y="216"/>
                      <a:pt x="14176" y="510"/>
                    </a:cubicBezTo>
                    <a:cubicBezTo>
                      <a:pt x="14506" y="590"/>
                      <a:pt x="14791" y="670"/>
                      <a:pt x="15050" y="768"/>
                    </a:cubicBezTo>
                    <a:cubicBezTo>
                      <a:pt x="17441" y="1616"/>
                      <a:pt x="17717" y="3311"/>
                      <a:pt x="18003" y="5104"/>
                    </a:cubicBezTo>
                    <a:cubicBezTo>
                      <a:pt x="18306" y="6977"/>
                      <a:pt x="18618" y="8904"/>
                      <a:pt x="21152" y="10287"/>
                    </a:cubicBezTo>
                    <a:cubicBezTo>
                      <a:pt x="22740" y="11152"/>
                      <a:pt x="24185" y="11563"/>
                      <a:pt x="25791" y="11563"/>
                    </a:cubicBezTo>
                    <a:cubicBezTo>
                      <a:pt x="26246" y="11563"/>
                      <a:pt x="26710" y="11527"/>
                      <a:pt x="27192" y="11465"/>
                    </a:cubicBezTo>
                    <a:cubicBezTo>
                      <a:pt x="31179" y="10947"/>
                      <a:pt x="34587" y="8993"/>
                      <a:pt x="37602" y="7281"/>
                    </a:cubicBezTo>
                    <a:cubicBezTo>
                      <a:pt x="39913" y="5951"/>
                      <a:pt x="42099" y="4702"/>
                      <a:pt x="44213" y="4292"/>
                    </a:cubicBezTo>
                    <a:cubicBezTo>
                      <a:pt x="45730" y="3989"/>
                      <a:pt x="47041" y="3712"/>
                      <a:pt x="48201" y="3462"/>
                    </a:cubicBezTo>
                    <a:cubicBezTo>
                      <a:pt x="52055" y="2651"/>
                      <a:pt x="54597" y="2106"/>
                      <a:pt x="59584" y="1857"/>
                    </a:cubicBezTo>
                    <a:cubicBezTo>
                      <a:pt x="59896" y="1841"/>
                      <a:pt x="60198" y="1833"/>
                      <a:pt x="60490" y="1833"/>
                    </a:cubicBezTo>
                    <a:cubicBezTo>
                      <a:pt x="67815" y="1833"/>
                      <a:pt x="69320" y="6625"/>
                      <a:pt x="70057" y="8984"/>
                    </a:cubicBezTo>
                    <a:cubicBezTo>
                      <a:pt x="70138" y="9234"/>
                      <a:pt x="70200" y="9448"/>
                      <a:pt x="70271" y="9627"/>
                    </a:cubicBezTo>
                    <a:lnTo>
                      <a:pt x="70369" y="9582"/>
                    </a:lnTo>
                    <a:cubicBezTo>
                      <a:pt x="70307" y="9413"/>
                      <a:pt x="70236" y="9199"/>
                      <a:pt x="70155" y="8949"/>
                    </a:cubicBezTo>
                    <a:cubicBezTo>
                      <a:pt x="69799" y="7798"/>
                      <a:pt x="69192" y="5862"/>
                      <a:pt x="67657" y="4310"/>
                    </a:cubicBezTo>
                    <a:cubicBezTo>
                      <a:pt x="65977" y="2597"/>
                      <a:pt x="63558" y="1727"/>
                      <a:pt x="60462" y="1727"/>
                    </a:cubicBezTo>
                    <a:cubicBezTo>
                      <a:pt x="60172" y="1727"/>
                      <a:pt x="59877" y="1734"/>
                      <a:pt x="59575" y="1750"/>
                    </a:cubicBezTo>
                    <a:cubicBezTo>
                      <a:pt x="54588" y="1999"/>
                      <a:pt x="52037" y="2544"/>
                      <a:pt x="48174" y="3364"/>
                    </a:cubicBezTo>
                    <a:cubicBezTo>
                      <a:pt x="47023" y="3614"/>
                      <a:pt x="45712" y="3891"/>
                      <a:pt x="44195" y="4185"/>
                    </a:cubicBezTo>
                    <a:cubicBezTo>
                      <a:pt x="42063" y="4604"/>
                      <a:pt x="39868" y="5862"/>
                      <a:pt x="37549" y="7182"/>
                    </a:cubicBezTo>
                    <a:cubicBezTo>
                      <a:pt x="34551" y="8904"/>
                      <a:pt x="31144" y="10840"/>
                      <a:pt x="27174" y="11366"/>
                    </a:cubicBezTo>
                    <a:cubicBezTo>
                      <a:pt x="26704" y="11426"/>
                      <a:pt x="26252" y="11457"/>
                      <a:pt x="25811" y="11457"/>
                    </a:cubicBezTo>
                    <a:cubicBezTo>
                      <a:pt x="24218" y="11457"/>
                      <a:pt x="22776" y="11057"/>
                      <a:pt x="21197" y="10198"/>
                    </a:cubicBezTo>
                    <a:cubicBezTo>
                      <a:pt x="18717" y="8842"/>
                      <a:pt x="18404" y="6933"/>
                      <a:pt x="18110" y="5086"/>
                    </a:cubicBezTo>
                    <a:cubicBezTo>
                      <a:pt x="17816" y="3266"/>
                      <a:pt x="17530" y="1535"/>
                      <a:pt x="15086" y="670"/>
                    </a:cubicBezTo>
                    <a:cubicBezTo>
                      <a:pt x="14818" y="572"/>
                      <a:pt x="14533" y="492"/>
                      <a:pt x="14203" y="411"/>
                    </a:cubicBezTo>
                    <a:cubicBezTo>
                      <a:pt x="12923" y="114"/>
                      <a:pt x="11679" y="0"/>
                      <a:pt x="1049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5216175" y="1569250"/>
                <a:ext cx="1762825" cy="286300"/>
              </a:xfrm>
              <a:custGeom>
                <a:avLst/>
                <a:gdLst/>
                <a:ahLst/>
                <a:cxnLst/>
                <a:rect l="l" t="t" r="r" b="b"/>
                <a:pathLst>
                  <a:path w="70513" h="11452" extrusionOk="0">
                    <a:moveTo>
                      <a:pt x="10424" y="0"/>
                    </a:moveTo>
                    <a:cubicBezTo>
                      <a:pt x="8161" y="0"/>
                      <a:pt x="6119" y="407"/>
                      <a:pt x="4470" y="738"/>
                    </a:cubicBezTo>
                    <a:cubicBezTo>
                      <a:pt x="3319" y="966"/>
                      <a:pt x="2334" y="1160"/>
                      <a:pt x="1572" y="1160"/>
                    </a:cubicBezTo>
                    <a:cubicBezTo>
                      <a:pt x="876" y="1160"/>
                      <a:pt x="367" y="998"/>
                      <a:pt x="90" y="550"/>
                    </a:cubicBezTo>
                    <a:lnTo>
                      <a:pt x="1" y="613"/>
                    </a:lnTo>
                    <a:cubicBezTo>
                      <a:pt x="302" y="1091"/>
                      <a:pt x="837" y="1264"/>
                      <a:pt x="1562" y="1264"/>
                    </a:cubicBezTo>
                    <a:cubicBezTo>
                      <a:pt x="2338" y="1264"/>
                      <a:pt x="3331" y="1066"/>
                      <a:pt x="4488" y="836"/>
                    </a:cubicBezTo>
                    <a:cubicBezTo>
                      <a:pt x="6130" y="511"/>
                      <a:pt x="8164" y="107"/>
                      <a:pt x="10416" y="107"/>
                    </a:cubicBezTo>
                    <a:cubicBezTo>
                      <a:pt x="11627" y="107"/>
                      <a:pt x="12902" y="224"/>
                      <a:pt x="14212" y="533"/>
                    </a:cubicBezTo>
                    <a:cubicBezTo>
                      <a:pt x="14533" y="613"/>
                      <a:pt x="14818" y="693"/>
                      <a:pt x="15086" y="791"/>
                    </a:cubicBezTo>
                    <a:cubicBezTo>
                      <a:pt x="17450" y="1648"/>
                      <a:pt x="17638" y="3343"/>
                      <a:pt x="17843" y="5136"/>
                    </a:cubicBezTo>
                    <a:cubicBezTo>
                      <a:pt x="18057" y="7045"/>
                      <a:pt x="18280" y="9025"/>
                      <a:pt x="20956" y="10390"/>
                    </a:cubicBezTo>
                    <a:cubicBezTo>
                      <a:pt x="22375" y="11113"/>
                      <a:pt x="23704" y="11452"/>
                      <a:pt x="25158" y="11452"/>
                    </a:cubicBezTo>
                    <a:cubicBezTo>
                      <a:pt x="25765" y="11452"/>
                      <a:pt x="26398" y="11398"/>
                      <a:pt x="27067" y="11273"/>
                    </a:cubicBezTo>
                    <a:cubicBezTo>
                      <a:pt x="30751" y="10622"/>
                      <a:pt x="33990" y="8704"/>
                      <a:pt x="36853" y="7009"/>
                    </a:cubicBezTo>
                    <a:cubicBezTo>
                      <a:pt x="39360" y="5528"/>
                      <a:pt x="41724" y="4128"/>
                      <a:pt x="44017" y="3780"/>
                    </a:cubicBezTo>
                    <a:cubicBezTo>
                      <a:pt x="44882" y="3646"/>
                      <a:pt x="45676" y="3530"/>
                      <a:pt x="46408" y="3414"/>
                    </a:cubicBezTo>
                    <a:cubicBezTo>
                      <a:pt x="51341" y="2656"/>
                      <a:pt x="53812" y="2281"/>
                      <a:pt x="59540" y="1969"/>
                    </a:cubicBezTo>
                    <a:cubicBezTo>
                      <a:pt x="59860" y="1952"/>
                      <a:pt x="60171" y="1943"/>
                      <a:pt x="60473" y="1943"/>
                    </a:cubicBezTo>
                    <a:cubicBezTo>
                      <a:pt x="67807" y="1943"/>
                      <a:pt x="69490" y="6893"/>
                      <a:pt x="70227" y="9061"/>
                    </a:cubicBezTo>
                    <a:cubicBezTo>
                      <a:pt x="70298" y="9266"/>
                      <a:pt x="70352" y="9445"/>
                      <a:pt x="70414" y="9587"/>
                    </a:cubicBezTo>
                    <a:lnTo>
                      <a:pt x="70513" y="9552"/>
                    </a:lnTo>
                    <a:cubicBezTo>
                      <a:pt x="70450" y="9409"/>
                      <a:pt x="70397" y="9231"/>
                      <a:pt x="70325" y="9025"/>
                    </a:cubicBezTo>
                    <a:cubicBezTo>
                      <a:pt x="69580" y="6841"/>
                      <a:pt x="67881" y="1835"/>
                      <a:pt x="60488" y="1835"/>
                    </a:cubicBezTo>
                    <a:cubicBezTo>
                      <a:pt x="60182" y="1835"/>
                      <a:pt x="59866" y="1844"/>
                      <a:pt x="59540" y="1862"/>
                    </a:cubicBezTo>
                    <a:cubicBezTo>
                      <a:pt x="53803" y="2174"/>
                      <a:pt x="51323" y="2558"/>
                      <a:pt x="46399" y="3307"/>
                    </a:cubicBezTo>
                    <a:cubicBezTo>
                      <a:pt x="45659" y="3423"/>
                      <a:pt x="44865" y="3548"/>
                      <a:pt x="43999" y="3673"/>
                    </a:cubicBezTo>
                    <a:cubicBezTo>
                      <a:pt x="41689" y="4030"/>
                      <a:pt x="39316" y="5430"/>
                      <a:pt x="36800" y="6920"/>
                    </a:cubicBezTo>
                    <a:cubicBezTo>
                      <a:pt x="33945" y="8606"/>
                      <a:pt x="30716" y="10524"/>
                      <a:pt x="27049" y="11175"/>
                    </a:cubicBezTo>
                    <a:cubicBezTo>
                      <a:pt x="26390" y="11291"/>
                      <a:pt x="25769" y="11350"/>
                      <a:pt x="25168" y="11350"/>
                    </a:cubicBezTo>
                    <a:cubicBezTo>
                      <a:pt x="23728" y="11350"/>
                      <a:pt x="22411" y="11010"/>
                      <a:pt x="21001" y="10292"/>
                    </a:cubicBezTo>
                    <a:cubicBezTo>
                      <a:pt x="18378" y="8954"/>
                      <a:pt x="18155" y="7009"/>
                      <a:pt x="17950" y="5118"/>
                    </a:cubicBezTo>
                    <a:cubicBezTo>
                      <a:pt x="17745" y="3298"/>
                      <a:pt x="17548" y="1567"/>
                      <a:pt x="15122" y="693"/>
                    </a:cubicBezTo>
                    <a:cubicBezTo>
                      <a:pt x="14854" y="595"/>
                      <a:pt x="14560" y="506"/>
                      <a:pt x="14230" y="426"/>
                    </a:cubicBezTo>
                    <a:cubicBezTo>
                      <a:pt x="12915" y="117"/>
                      <a:pt x="11638" y="0"/>
                      <a:pt x="1042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212375" y="1577075"/>
                <a:ext cx="1766400" cy="284275"/>
              </a:xfrm>
              <a:custGeom>
                <a:avLst/>
                <a:gdLst/>
                <a:ahLst/>
                <a:cxnLst/>
                <a:rect l="l" t="t" r="r" b="b"/>
                <a:pathLst>
                  <a:path w="70656" h="11371" extrusionOk="0">
                    <a:moveTo>
                      <a:pt x="10329" y="0"/>
                    </a:moveTo>
                    <a:cubicBezTo>
                      <a:pt x="8184" y="0"/>
                      <a:pt x="6247" y="352"/>
                      <a:pt x="4676" y="639"/>
                    </a:cubicBezTo>
                    <a:cubicBezTo>
                      <a:pt x="3534" y="853"/>
                      <a:pt x="2548" y="1036"/>
                      <a:pt x="1767" y="1036"/>
                    </a:cubicBezTo>
                    <a:cubicBezTo>
                      <a:pt x="987" y="1036"/>
                      <a:pt x="411" y="853"/>
                      <a:pt x="90" y="336"/>
                    </a:cubicBezTo>
                    <a:lnTo>
                      <a:pt x="1" y="398"/>
                    </a:lnTo>
                    <a:cubicBezTo>
                      <a:pt x="348" y="949"/>
                      <a:pt x="949" y="1141"/>
                      <a:pt x="1761" y="1141"/>
                    </a:cubicBezTo>
                    <a:cubicBezTo>
                      <a:pt x="2554" y="1141"/>
                      <a:pt x="3548" y="958"/>
                      <a:pt x="4702" y="746"/>
                    </a:cubicBezTo>
                    <a:cubicBezTo>
                      <a:pt x="6267" y="458"/>
                      <a:pt x="8204" y="105"/>
                      <a:pt x="10346" y="105"/>
                    </a:cubicBezTo>
                    <a:cubicBezTo>
                      <a:pt x="11586" y="105"/>
                      <a:pt x="12894" y="223"/>
                      <a:pt x="14239" y="541"/>
                    </a:cubicBezTo>
                    <a:cubicBezTo>
                      <a:pt x="14569" y="621"/>
                      <a:pt x="14854" y="710"/>
                      <a:pt x="15113" y="808"/>
                    </a:cubicBezTo>
                    <a:cubicBezTo>
                      <a:pt x="17468" y="1674"/>
                      <a:pt x="17575" y="3369"/>
                      <a:pt x="17682" y="5162"/>
                    </a:cubicBezTo>
                    <a:cubicBezTo>
                      <a:pt x="17807" y="7124"/>
                      <a:pt x="17932" y="9141"/>
                      <a:pt x="20760" y="10479"/>
                    </a:cubicBezTo>
                    <a:cubicBezTo>
                      <a:pt x="22027" y="11076"/>
                      <a:pt x="23231" y="11371"/>
                      <a:pt x="24534" y="11371"/>
                    </a:cubicBezTo>
                    <a:cubicBezTo>
                      <a:pt x="25292" y="11371"/>
                      <a:pt x="26086" y="11273"/>
                      <a:pt x="26943" y="11076"/>
                    </a:cubicBezTo>
                    <a:cubicBezTo>
                      <a:pt x="30350" y="10309"/>
                      <a:pt x="33294" y="8498"/>
                      <a:pt x="36140" y="6750"/>
                    </a:cubicBezTo>
                    <a:cubicBezTo>
                      <a:pt x="38825" y="5090"/>
                      <a:pt x="41368" y="3529"/>
                      <a:pt x="43821" y="3262"/>
                    </a:cubicBezTo>
                    <a:cubicBezTo>
                      <a:pt x="49754" y="2628"/>
                      <a:pt x="52260" y="2486"/>
                      <a:pt x="57265" y="2200"/>
                    </a:cubicBezTo>
                    <a:cubicBezTo>
                      <a:pt x="57952" y="2164"/>
                      <a:pt x="58693" y="2120"/>
                      <a:pt x="59504" y="2075"/>
                    </a:cubicBezTo>
                    <a:cubicBezTo>
                      <a:pt x="59845" y="2056"/>
                      <a:pt x="60175" y="2046"/>
                      <a:pt x="60495" y="2046"/>
                    </a:cubicBezTo>
                    <a:cubicBezTo>
                      <a:pt x="67825" y="2046"/>
                      <a:pt x="69619" y="6978"/>
                      <a:pt x="70406" y="9141"/>
                    </a:cubicBezTo>
                    <a:cubicBezTo>
                      <a:pt x="70459" y="9292"/>
                      <a:pt x="70513" y="9435"/>
                      <a:pt x="70558" y="9551"/>
                    </a:cubicBezTo>
                    <a:lnTo>
                      <a:pt x="70656" y="9515"/>
                    </a:lnTo>
                    <a:cubicBezTo>
                      <a:pt x="70611" y="9399"/>
                      <a:pt x="70558" y="9257"/>
                      <a:pt x="70504" y="9105"/>
                    </a:cubicBezTo>
                    <a:cubicBezTo>
                      <a:pt x="69709" y="6926"/>
                      <a:pt x="67899" y="1939"/>
                      <a:pt x="60502" y="1939"/>
                    </a:cubicBezTo>
                    <a:cubicBezTo>
                      <a:pt x="60178" y="1939"/>
                      <a:pt x="59842" y="1948"/>
                      <a:pt x="59495" y="1968"/>
                    </a:cubicBezTo>
                    <a:cubicBezTo>
                      <a:pt x="58693" y="2022"/>
                      <a:pt x="57952" y="2057"/>
                      <a:pt x="57256" y="2102"/>
                    </a:cubicBezTo>
                    <a:cubicBezTo>
                      <a:pt x="52260" y="2378"/>
                      <a:pt x="49745" y="2521"/>
                      <a:pt x="43812" y="3164"/>
                    </a:cubicBezTo>
                    <a:cubicBezTo>
                      <a:pt x="41332" y="3422"/>
                      <a:pt x="38781" y="4992"/>
                      <a:pt x="36087" y="6661"/>
                    </a:cubicBezTo>
                    <a:cubicBezTo>
                      <a:pt x="33250" y="8409"/>
                      <a:pt x="30315" y="10211"/>
                      <a:pt x="26916" y="10978"/>
                    </a:cubicBezTo>
                    <a:cubicBezTo>
                      <a:pt x="26072" y="11168"/>
                      <a:pt x="25292" y="11264"/>
                      <a:pt x="24544" y="11264"/>
                    </a:cubicBezTo>
                    <a:cubicBezTo>
                      <a:pt x="23253" y="11264"/>
                      <a:pt x="22059" y="10977"/>
                      <a:pt x="20805" y="10390"/>
                    </a:cubicBezTo>
                    <a:cubicBezTo>
                      <a:pt x="18030" y="9078"/>
                      <a:pt x="17905" y="7089"/>
                      <a:pt x="17790" y="5162"/>
                    </a:cubicBezTo>
                    <a:cubicBezTo>
                      <a:pt x="17674" y="3333"/>
                      <a:pt x="17575" y="1602"/>
                      <a:pt x="15149" y="710"/>
                    </a:cubicBezTo>
                    <a:cubicBezTo>
                      <a:pt x="14890" y="612"/>
                      <a:pt x="14596" y="523"/>
                      <a:pt x="14266" y="443"/>
                    </a:cubicBezTo>
                    <a:cubicBezTo>
                      <a:pt x="12904" y="120"/>
                      <a:pt x="11581" y="0"/>
                      <a:pt x="1032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208825" y="1584650"/>
                <a:ext cx="1769725" cy="282950"/>
              </a:xfrm>
              <a:custGeom>
                <a:avLst/>
                <a:gdLst/>
                <a:ahLst/>
                <a:cxnLst/>
                <a:rect l="l" t="t" r="r" b="b"/>
                <a:pathLst>
                  <a:path w="70789" h="11318" extrusionOk="0">
                    <a:moveTo>
                      <a:pt x="10223" y="1"/>
                    </a:moveTo>
                    <a:cubicBezTo>
                      <a:pt x="8237" y="1"/>
                      <a:pt x="6437" y="302"/>
                      <a:pt x="4871" y="568"/>
                    </a:cubicBezTo>
                    <a:cubicBezTo>
                      <a:pt x="3745" y="758"/>
                      <a:pt x="2767" y="923"/>
                      <a:pt x="1977" y="923"/>
                    </a:cubicBezTo>
                    <a:cubicBezTo>
                      <a:pt x="1101" y="923"/>
                      <a:pt x="455" y="721"/>
                      <a:pt x="89" y="131"/>
                    </a:cubicBezTo>
                    <a:lnTo>
                      <a:pt x="0" y="193"/>
                    </a:lnTo>
                    <a:cubicBezTo>
                      <a:pt x="388" y="818"/>
                      <a:pt x="1062" y="1028"/>
                      <a:pt x="1970" y="1028"/>
                    </a:cubicBezTo>
                    <a:cubicBezTo>
                      <a:pt x="2773" y="1028"/>
                      <a:pt x="3758" y="863"/>
                      <a:pt x="4889" y="675"/>
                    </a:cubicBezTo>
                    <a:cubicBezTo>
                      <a:pt x="6455" y="408"/>
                      <a:pt x="8256" y="106"/>
                      <a:pt x="10240" y="106"/>
                    </a:cubicBezTo>
                    <a:cubicBezTo>
                      <a:pt x="11511" y="106"/>
                      <a:pt x="12858" y="230"/>
                      <a:pt x="14265" y="568"/>
                    </a:cubicBezTo>
                    <a:cubicBezTo>
                      <a:pt x="14595" y="648"/>
                      <a:pt x="14881" y="737"/>
                      <a:pt x="15139" y="835"/>
                    </a:cubicBezTo>
                    <a:cubicBezTo>
                      <a:pt x="17485" y="1710"/>
                      <a:pt x="17503" y="3414"/>
                      <a:pt x="17530" y="5216"/>
                    </a:cubicBezTo>
                    <a:cubicBezTo>
                      <a:pt x="17548" y="7214"/>
                      <a:pt x="17575" y="9284"/>
                      <a:pt x="20554" y="10586"/>
                    </a:cubicBezTo>
                    <a:cubicBezTo>
                      <a:pt x="21678" y="11077"/>
                      <a:pt x="22767" y="11318"/>
                      <a:pt x="23935" y="11318"/>
                    </a:cubicBezTo>
                    <a:cubicBezTo>
                      <a:pt x="24827" y="11318"/>
                      <a:pt x="25764" y="11175"/>
                      <a:pt x="26808" y="10889"/>
                    </a:cubicBezTo>
                    <a:cubicBezTo>
                      <a:pt x="29966" y="10024"/>
                      <a:pt x="32758" y="8231"/>
                      <a:pt x="35452" y="6500"/>
                    </a:cubicBezTo>
                    <a:cubicBezTo>
                      <a:pt x="38307" y="4663"/>
                      <a:pt x="41001" y="2923"/>
                      <a:pt x="43615" y="2753"/>
                    </a:cubicBezTo>
                    <a:cubicBezTo>
                      <a:pt x="47157" y="2530"/>
                      <a:pt x="49503" y="2495"/>
                      <a:pt x="51760" y="2459"/>
                    </a:cubicBezTo>
                    <a:cubicBezTo>
                      <a:pt x="53928" y="2423"/>
                      <a:pt x="56158" y="2397"/>
                      <a:pt x="59450" y="2191"/>
                    </a:cubicBezTo>
                    <a:cubicBezTo>
                      <a:pt x="59805" y="2170"/>
                      <a:pt x="60149" y="2159"/>
                      <a:pt x="60482" y="2159"/>
                    </a:cubicBezTo>
                    <a:cubicBezTo>
                      <a:pt x="67855" y="2159"/>
                      <a:pt x="69824" y="7268"/>
                      <a:pt x="70584" y="9248"/>
                    </a:cubicBezTo>
                    <a:cubicBezTo>
                      <a:pt x="70619" y="9346"/>
                      <a:pt x="70655" y="9444"/>
                      <a:pt x="70691" y="9525"/>
                    </a:cubicBezTo>
                    <a:lnTo>
                      <a:pt x="70789" y="9489"/>
                    </a:lnTo>
                    <a:cubicBezTo>
                      <a:pt x="70753" y="9409"/>
                      <a:pt x="70717" y="9310"/>
                      <a:pt x="70682" y="9212"/>
                    </a:cubicBezTo>
                    <a:cubicBezTo>
                      <a:pt x="69913" y="7214"/>
                      <a:pt x="67927" y="2053"/>
                      <a:pt x="60482" y="2053"/>
                    </a:cubicBezTo>
                    <a:cubicBezTo>
                      <a:pt x="60149" y="2053"/>
                      <a:pt x="59805" y="2063"/>
                      <a:pt x="59450" y="2084"/>
                    </a:cubicBezTo>
                    <a:cubicBezTo>
                      <a:pt x="56158" y="2290"/>
                      <a:pt x="53919" y="2325"/>
                      <a:pt x="51760" y="2352"/>
                    </a:cubicBezTo>
                    <a:cubicBezTo>
                      <a:pt x="49494" y="2388"/>
                      <a:pt x="47157" y="2423"/>
                      <a:pt x="43615" y="2655"/>
                    </a:cubicBezTo>
                    <a:cubicBezTo>
                      <a:pt x="40966" y="2825"/>
                      <a:pt x="38263" y="4564"/>
                      <a:pt x="35390" y="6411"/>
                    </a:cubicBezTo>
                    <a:cubicBezTo>
                      <a:pt x="32705" y="8142"/>
                      <a:pt x="29921" y="9926"/>
                      <a:pt x="26781" y="10791"/>
                    </a:cubicBezTo>
                    <a:cubicBezTo>
                      <a:pt x="25748" y="11075"/>
                      <a:pt x="24815" y="11218"/>
                      <a:pt x="23929" y="11218"/>
                    </a:cubicBezTo>
                    <a:cubicBezTo>
                      <a:pt x="22779" y="11218"/>
                      <a:pt x="21707" y="10977"/>
                      <a:pt x="20599" y="10488"/>
                    </a:cubicBezTo>
                    <a:cubicBezTo>
                      <a:pt x="17682" y="9212"/>
                      <a:pt x="17655" y="7178"/>
                      <a:pt x="17628" y="5216"/>
                    </a:cubicBezTo>
                    <a:cubicBezTo>
                      <a:pt x="17610" y="3378"/>
                      <a:pt x="17584" y="1638"/>
                      <a:pt x="15175" y="737"/>
                    </a:cubicBezTo>
                    <a:cubicBezTo>
                      <a:pt x="14907" y="630"/>
                      <a:pt x="14622" y="550"/>
                      <a:pt x="14292" y="470"/>
                    </a:cubicBezTo>
                    <a:cubicBezTo>
                      <a:pt x="12867" y="127"/>
                      <a:pt x="11506" y="1"/>
                      <a:pt x="102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5205025" y="1590575"/>
                <a:ext cx="1773300" cy="284175"/>
              </a:xfrm>
              <a:custGeom>
                <a:avLst/>
                <a:gdLst/>
                <a:ahLst/>
                <a:cxnLst/>
                <a:rect l="l" t="t" r="r" b="b"/>
                <a:pathLst>
                  <a:path w="70932" h="11367" extrusionOk="0">
                    <a:moveTo>
                      <a:pt x="90" y="1"/>
                    </a:moveTo>
                    <a:lnTo>
                      <a:pt x="1" y="54"/>
                    </a:lnTo>
                    <a:cubicBezTo>
                      <a:pt x="445" y="760"/>
                      <a:pt x="1193" y="991"/>
                      <a:pt x="2194" y="991"/>
                    </a:cubicBezTo>
                    <a:cubicBezTo>
                      <a:pt x="3002" y="991"/>
                      <a:pt x="3974" y="841"/>
                      <a:pt x="5086" y="670"/>
                    </a:cubicBezTo>
                    <a:cubicBezTo>
                      <a:pt x="6577" y="438"/>
                      <a:pt x="8282" y="175"/>
                      <a:pt x="10159" y="175"/>
                    </a:cubicBezTo>
                    <a:cubicBezTo>
                      <a:pt x="11460" y="175"/>
                      <a:pt x="12842" y="301"/>
                      <a:pt x="14292" y="652"/>
                    </a:cubicBezTo>
                    <a:cubicBezTo>
                      <a:pt x="14622" y="732"/>
                      <a:pt x="14908" y="821"/>
                      <a:pt x="15175" y="920"/>
                    </a:cubicBezTo>
                    <a:cubicBezTo>
                      <a:pt x="17504" y="1821"/>
                      <a:pt x="17450" y="3533"/>
                      <a:pt x="17379" y="5344"/>
                    </a:cubicBezTo>
                    <a:cubicBezTo>
                      <a:pt x="17307" y="7378"/>
                      <a:pt x="17236" y="9484"/>
                      <a:pt x="20358" y="10759"/>
                    </a:cubicBezTo>
                    <a:cubicBezTo>
                      <a:pt x="21358" y="11161"/>
                      <a:pt x="22339" y="11366"/>
                      <a:pt x="23374" y="11366"/>
                    </a:cubicBezTo>
                    <a:cubicBezTo>
                      <a:pt x="24391" y="11366"/>
                      <a:pt x="25470" y="11170"/>
                      <a:pt x="26683" y="10777"/>
                    </a:cubicBezTo>
                    <a:cubicBezTo>
                      <a:pt x="29618" y="9823"/>
                      <a:pt x="32250" y="8047"/>
                      <a:pt x="34802" y="6326"/>
                    </a:cubicBezTo>
                    <a:cubicBezTo>
                      <a:pt x="37817" y="4301"/>
                      <a:pt x="40654" y="2383"/>
                      <a:pt x="43428" y="2320"/>
                    </a:cubicBezTo>
                    <a:cubicBezTo>
                      <a:pt x="44272" y="2301"/>
                      <a:pt x="45043" y="2293"/>
                      <a:pt x="45758" y="2293"/>
                    </a:cubicBezTo>
                    <a:cubicBezTo>
                      <a:pt x="47699" y="2293"/>
                      <a:pt x="49236" y="2353"/>
                      <a:pt x="50735" y="2418"/>
                    </a:cubicBezTo>
                    <a:cubicBezTo>
                      <a:pt x="52079" y="2476"/>
                      <a:pt x="53385" y="2531"/>
                      <a:pt x="54893" y="2531"/>
                    </a:cubicBezTo>
                    <a:cubicBezTo>
                      <a:pt x="56197" y="2531"/>
                      <a:pt x="57652" y="2490"/>
                      <a:pt x="59415" y="2374"/>
                    </a:cubicBezTo>
                    <a:cubicBezTo>
                      <a:pt x="59796" y="2349"/>
                      <a:pt x="60164" y="2337"/>
                      <a:pt x="60520" y="2337"/>
                    </a:cubicBezTo>
                    <a:cubicBezTo>
                      <a:pt x="67929" y="2337"/>
                      <a:pt x="69980" y="7456"/>
                      <a:pt x="70780" y="9439"/>
                    </a:cubicBezTo>
                    <a:lnTo>
                      <a:pt x="70834" y="9564"/>
                    </a:lnTo>
                    <a:lnTo>
                      <a:pt x="70932" y="9528"/>
                    </a:lnTo>
                    <a:lnTo>
                      <a:pt x="70878" y="9403"/>
                    </a:lnTo>
                    <a:cubicBezTo>
                      <a:pt x="70468" y="8386"/>
                      <a:pt x="69710" y="6486"/>
                      <a:pt x="67988" y="4889"/>
                    </a:cubicBezTo>
                    <a:cubicBezTo>
                      <a:pt x="66095" y="3125"/>
                      <a:pt x="63581" y="2239"/>
                      <a:pt x="60509" y="2239"/>
                    </a:cubicBezTo>
                    <a:cubicBezTo>
                      <a:pt x="60149" y="2239"/>
                      <a:pt x="59781" y="2251"/>
                      <a:pt x="59406" y="2276"/>
                    </a:cubicBezTo>
                    <a:cubicBezTo>
                      <a:pt x="57674" y="2386"/>
                      <a:pt x="56237" y="2425"/>
                      <a:pt x="54950" y="2425"/>
                    </a:cubicBezTo>
                    <a:cubicBezTo>
                      <a:pt x="53420" y="2425"/>
                      <a:pt x="52100" y="2369"/>
                      <a:pt x="50743" y="2311"/>
                    </a:cubicBezTo>
                    <a:cubicBezTo>
                      <a:pt x="49213" y="2252"/>
                      <a:pt x="47647" y="2187"/>
                      <a:pt x="45656" y="2187"/>
                    </a:cubicBezTo>
                    <a:cubicBezTo>
                      <a:pt x="44967" y="2187"/>
                      <a:pt x="44227" y="2195"/>
                      <a:pt x="43419" y="2213"/>
                    </a:cubicBezTo>
                    <a:cubicBezTo>
                      <a:pt x="40618" y="2276"/>
                      <a:pt x="37772" y="4203"/>
                      <a:pt x="34748" y="6237"/>
                    </a:cubicBezTo>
                    <a:cubicBezTo>
                      <a:pt x="32197" y="7949"/>
                      <a:pt x="29565" y="9725"/>
                      <a:pt x="26648" y="10670"/>
                    </a:cubicBezTo>
                    <a:cubicBezTo>
                      <a:pt x="25442" y="11062"/>
                      <a:pt x="24372" y="11258"/>
                      <a:pt x="23360" y="11258"/>
                    </a:cubicBezTo>
                    <a:cubicBezTo>
                      <a:pt x="22342" y="11258"/>
                      <a:pt x="21383" y="11059"/>
                      <a:pt x="20403" y="10661"/>
                    </a:cubicBezTo>
                    <a:cubicBezTo>
                      <a:pt x="17343" y="9421"/>
                      <a:pt x="17414" y="7352"/>
                      <a:pt x="17486" y="5344"/>
                    </a:cubicBezTo>
                    <a:cubicBezTo>
                      <a:pt x="17548" y="3498"/>
                      <a:pt x="17611" y="1749"/>
                      <a:pt x="15211" y="830"/>
                    </a:cubicBezTo>
                    <a:cubicBezTo>
                      <a:pt x="14943" y="723"/>
                      <a:pt x="14649" y="634"/>
                      <a:pt x="14319" y="554"/>
                    </a:cubicBezTo>
                    <a:cubicBezTo>
                      <a:pt x="12854" y="198"/>
                      <a:pt x="11458" y="70"/>
                      <a:pt x="10145" y="70"/>
                    </a:cubicBezTo>
                    <a:cubicBezTo>
                      <a:pt x="8266" y="70"/>
                      <a:pt x="6559" y="332"/>
                      <a:pt x="5068" y="563"/>
                    </a:cubicBezTo>
                    <a:cubicBezTo>
                      <a:pt x="3963" y="736"/>
                      <a:pt x="2995" y="886"/>
                      <a:pt x="2196" y="886"/>
                    </a:cubicBezTo>
                    <a:cubicBezTo>
                      <a:pt x="1226" y="886"/>
                      <a:pt x="505" y="666"/>
                      <a:pt x="9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5201225" y="1593025"/>
                <a:ext cx="1776875" cy="289075"/>
              </a:xfrm>
              <a:custGeom>
                <a:avLst/>
                <a:gdLst/>
                <a:ahLst/>
                <a:cxnLst/>
                <a:rect l="l" t="t" r="r" b="b"/>
                <a:pathLst>
                  <a:path w="71075" h="11563" extrusionOk="0">
                    <a:moveTo>
                      <a:pt x="90" y="1"/>
                    </a:moveTo>
                    <a:lnTo>
                      <a:pt x="1" y="54"/>
                    </a:lnTo>
                    <a:cubicBezTo>
                      <a:pt x="501" y="848"/>
                      <a:pt x="1328" y="1097"/>
                      <a:pt x="2430" y="1097"/>
                    </a:cubicBezTo>
                    <a:cubicBezTo>
                      <a:pt x="3237" y="1097"/>
                      <a:pt x="4191" y="963"/>
                      <a:pt x="5273" y="813"/>
                    </a:cubicBezTo>
                    <a:cubicBezTo>
                      <a:pt x="6683" y="610"/>
                      <a:pt x="8291" y="384"/>
                      <a:pt x="10055" y="384"/>
                    </a:cubicBezTo>
                    <a:cubicBezTo>
                      <a:pt x="11396" y="384"/>
                      <a:pt x="12826" y="514"/>
                      <a:pt x="14328" y="884"/>
                    </a:cubicBezTo>
                    <a:cubicBezTo>
                      <a:pt x="14658" y="964"/>
                      <a:pt x="14944" y="1054"/>
                      <a:pt x="15202" y="1152"/>
                    </a:cubicBezTo>
                    <a:cubicBezTo>
                      <a:pt x="17531" y="2062"/>
                      <a:pt x="17388" y="3792"/>
                      <a:pt x="17236" y="5621"/>
                    </a:cubicBezTo>
                    <a:cubicBezTo>
                      <a:pt x="17067" y="7691"/>
                      <a:pt x="16888" y="9841"/>
                      <a:pt x="20162" y="11063"/>
                    </a:cubicBezTo>
                    <a:cubicBezTo>
                      <a:pt x="21055" y="11393"/>
                      <a:pt x="21929" y="11563"/>
                      <a:pt x="22839" y="11563"/>
                    </a:cubicBezTo>
                    <a:cubicBezTo>
                      <a:pt x="23972" y="11563"/>
                      <a:pt x="25176" y="11304"/>
                      <a:pt x="26550" y="10795"/>
                    </a:cubicBezTo>
                    <a:cubicBezTo>
                      <a:pt x="29280" y="9769"/>
                      <a:pt x="31778" y="8003"/>
                      <a:pt x="34195" y="6299"/>
                    </a:cubicBezTo>
                    <a:cubicBezTo>
                      <a:pt x="37311" y="4092"/>
                      <a:pt x="40253" y="2016"/>
                      <a:pt x="43141" y="2016"/>
                    </a:cubicBezTo>
                    <a:cubicBezTo>
                      <a:pt x="43171" y="2016"/>
                      <a:pt x="43202" y="2017"/>
                      <a:pt x="43232" y="2017"/>
                    </a:cubicBezTo>
                    <a:cubicBezTo>
                      <a:pt x="46248" y="2071"/>
                      <a:pt x="48398" y="2276"/>
                      <a:pt x="50298" y="2472"/>
                    </a:cubicBezTo>
                    <a:cubicBezTo>
                      <a:pt x="52150" y="2654"/>
                      <a:pt x="53824" y="2820"/>
                      <a:pt x="55970" y="2820"/>
                    </a:cubicBezTo>
                    <a:cubicBezTo>
                      <a:pt x="56978" y="2820"/>
                      <a:pt x="58088" y="2783"/>
                      <a:pt x="59370" y="2695"/>
                    </a:cubicBezTo>
                    <a:cubicBezTo>
                      <a:pt x="59755" y="2669"/>
                      <a:pt x="60131" y="2657"/>
                      <a:pt x="60499" y="2657"/>
                    </a:cubicBezTo>
                    <a:cubicBezTo>
                      <a:pt x="65508" y="2657"/>
                      <a:pt x="69032" y="5031"/>
                      <a:pt x="70977" y="9743"/>
                    </a:cubicBezTo>
                    <a:lnTo>
                      <a:pt x="71075" y="9707"/>
                    </a:lnTo>
                    <a:cubicBezTo>
                      <a:pt x="70718" y="8859"/>
                      <a:pt x="69906" y="6879"/>
                      <a:pt x="68095" y="5238"/>
                    </a:cubicBezTo>
                    <a:cubicBezTo>
                      <a:pt x="66149" y="3458"/>
                      <a:pt x="63602" y="2556"/>
                      <a:pt x="60529" y="2556"/>
                    </a:cubicBezTo>
                    <a:cubicBezTo>
                      <a:pt x="60150" y="2556"/>
                      <a:pt x="59764" y="2570"/>
                      <a:pt x="59370" y="2597"/>
                    </a:cubicBezTo>
                    <a:cubicBezTo>
                      <a:pt x="58115" y="2681"/>
                      <a:pt x="57022" y="2716"/>
                      <a:pt x="56030" y="2716"/>
                    </a:cubicBezTo>
                    <a:cubicBezTo>
                      <a:pt x="53858" y="2716"/>
                      <a:pt x="52169" y="2549"/>
                      <a:pt x="50307" y="2365"/>
                    </a:cubicBezTo>
                    <a:cubicBezTo>
                      <a:pt x="48406" y="2178"/>
                      <a:pt x="46257" y="1964"/>
                      <a:pt x="43232" y="1910"/>
                    </a:cubicBezTo>
                    <a:lnTo>
                      <a:pt x="43134" y="1910"/>
                    </a:lnTo>
                    <a:cubicBezTo>
                      <a:pt x="40217" y="1910"/>
                      <a:pt x="37255" y="3997"/>
                      <a:pt x="34133" y="6210"/>
                    </a:cubicBezTo>
                    <a:cubicBezTo>
                      <a:pt x="31724" y="7914"/>
                      <a:pt x="29235" y="9680"/>
                      <a:pt x="26514" y="10697"/>
                    </a:cubicBezTo>
                    <a:cubicBezTo>
                      <a:pt x="25153" y="11205"/>
                      <a:pt x="23967" y="11457"/>
                      <a:pt x="22846" y="11457"/>
                    </a:cubicBezTo>
                    <a:cubicBezTo>
                      <a:pt x="21939" y="11457"/>
                      <a:pt x="21076" y="11292"/>
                      <a:pt x="20198" y="10965"/>
                    </a:cubicBezTo>
                    <a:cubicBezTo>
                      <a:pt x="17004" y="9769"/>
                      <a:pt x="17174" y="7664"/>
                      <a:pt x="17343" y="5630"/>
                    </a:cubicBezTo>
                    <a:cubicBezTo>
                      <a:pt x="17495" y="3757"/>
                      <a:pt x="17647" y="1990"/>
                      <a:pt x="15238" y="1062"/>
                    </a:cubicBezTo>
                    <a:cubicBezTo>
                      <a:pt x="14979" y="955"/>
                      <a:pt x="14685" y="866"/>
                      <a:pt x="14355" y="786"/>
                    </a:cubicBezTo>
                    <a:cubicBezTo>
                      <a:pt x="12841" y="412"/>
                      <a:pt x="11404" y="281"/>
                      <a:pt x="10058" y="281"/>
                    </a:cubicBezTo>
                    <a:cubicBezTo>
                      <a:pt x="8287" y="281"/>
                      <a:pt x="6675" y="508"/>
                      <a:pt x="5255" y="706"/>
                    </a:cubicBezTo>
                    <a:cubicBezTo>
                      <a:pt x="4181" y="858"/>
                      <a:pt x="3233" y="991"/>
                      <a:pt x="2435" y="991"/>
                    </a:cubicBezTo>
                    <a:cubicBezTo>
                      <a:pt x="1365" y="991"/>
                      <a:pt x="565" y="752"/>
                      <a:pt x="9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5197675" y="1595500"/>
                <a:ext cx="1780200" cy="294625"/>
              </a:xfrm>
              <a:custGeom>
                <a:avLst/>
                <a:gdLst/>
                <a:ahLst/>
                <a:cxnLst/>
                <a:rect l="l" t="t" r="r" b="b"/>
                <a:pathLst>
                  <a:path w="71208" h="11785" extrusionOk="0">
                    <a:moveTo>
                      <a:pt x="89" y="0"/>
                    </a:moveTo>
                    <a:lnTo>
                      <a:pt x="0" y="54"/>
                    </a:lnTo>
                    <a:cubicBezTo>
                      <a:pt x="552" y="938"/>
                      <a:pt x="1458" y="1204"/>
                      <a:pt x="2664" y="1204"/>
                    </a:cubicBezTo>
                    <a:cubicBezTo>
                      <a:pt x="3466" y="1204"/>
                      <a:pt x="4400" y="1086"/>
                      <a:pt x="5451" y="955"/>
                    </a:cubicBezTo>
                    <a:cubicBezTo>
                      <a:pt x="6779" y="784"/>
                      <a:pt x="8288" y="593"/>
                      <a:pt x="9941" y="593"/>
                    </a:cubicBezTo>
                    <a:cubicBezTo>
                      <a:pt x="11319" y="593"/>
                      <a:pt x="12797" y="726"/>
                      <a:pt x="14354" y="1115"/>
                    </a:cubicBezTo>
                    <a:cubicBezTo>
                      <a:pt x="14684" y="1195"/>
                      <a:pt x="14970" y="1285"/>
                      <a:pt x="15228" y="1383"/>
                    </a:cubicBezTo>
                    <a:cubicBezTo>
                      <a:pt x="17557" y="2311"/>
                      <a:pt x="17334" y="4050"/>
                      <a:pt x="17093" y="5897"/>
                    </a:cubicBezTo>
                    <a:cubicBezTo>
                      <a:pt x="16816" y="8011"/>
                      <a:pt x="16540" y="10197"/>
                      <a:pt x="19957" y="11374"/>
                    </a:cubicBezTo>
                    <a:cubicBezTo>
                      <a:pt x="20751" y="11642"/>
                      <a:pt x="21527" y="11785"/>
                      <a:pt x="22338" y="11785"/>
                    </a:cubicBezTo>
                    <a:cubicBezTo>
                      <a:pt x="23578" y="11785"/>
                      <a:pt x="24890" y="11464"/>
                      <a:pt x="26415" y="10812"/>
                    </a:cubicBezTo>
                    <a:cubicBezTo>
                      <a:pt x="28958" y="9724"/>
                      <a:pt x="31313" y="7975"/>
                      <a:pt x="33597" y="6280"/>
                    </a:cubicBezTo>
                    <a:cubicBezTo>
                      <a:pt x="36764" y="3925"/>
                      <a:pt x="39752" y="1704"/>
                      <a:pt x="42705" y="1704"/>
                    </a:cubicBezTo>
                    <a:cubicBezTo>
                      <a:pt x="42812" y="1704"/>
                      <a:pt x="42919" y="1713"/>
                      <a:pt x="43026" y="1713"/>
                    </a:cubicBezTo>
                    <a:cubicBezTo>
                      <a:pt x="46024" y="1882"/>
                      <a:pt x="48156" y="2212"/>
                      <a:pt x="50029" y="2507"/>
                    </a:cubicBezTo>
                    <a:cubicBezTo>
                      <a:pt x="52109" y="2836"/>
                      <a:pt x="53978" y="3129"/>
                      <a:pt x="56537" y="3129"/>
                    </a:cubicBezTo>
                    <a:cubicBezTo>
                      <a:pt x="57381" y="3129"/>
                      <a:pt x="58299" y="3097"/>
                      <a:pt x="59325" y="3024"/>
                    </a:cubicBezTo>
                    <a:cubicBezTo>
                      <a:pt x="59718" y="2996"/>
                      <a:pt x="60103" y="2982"/>
                      <a:pt x="60482" y="2982"/>
                    </a:cubicBezTo>
                    <a:cubicBezTo>
                      <a:pt x="65455" y="2982"/>
                      <a:pt x="69203" y="5419"/>
                      <a:pt x="71110" y="9920"/>
                    </a:cubicBezTo>
                    <a:lnTo>
                      <a:pt x="71208" y="9876"/>
                    </a:lnTo>
                    <a:cubicBezTo>
                      <a:pt x="70450" y="8082"/>
                      <a:pt x="69397" y="6602"/>
                      <a:pt x="68086" y="5469"/>
                    </a:cubicBezTo>
                    <a:cubicBezTo>
                      <a:pt x="66089" y="3748"/>
                      <a:pt x="63548" y="2872"/>
                      <a:pt x="60524" y="2872"/>
                    </a:cubicBezTo>
                    <a:cubicBezTo>
                      <a:pt x="60129" y="2872"/>
                      <a:pt x="59727" y="2887"/>
                      <a:pt x="59316" y="2917"/>
                    </a:cubicBezTo>
                    <a:cubicBezTo>
                      <a:pt x="58290" y="2990"/>
                      <a:pt x="57372" y="3022"/>
                      <a:pt x="56530" y="3022"/>
                    </a:cubicBezTo>
                    <a:cubicBezTo>
                      <a:pt x="53979" y="3022"/>
                      <a:pt x="52119" y="2731"/>
                      <a:pt x="50047" y="2409"/>
                    </a:cubicBezTo>
                    <a:cubicBezTo>
                      <a:pt x="48165" y="2114"/>
                      <a:pt x="46033" y="1775"/>
                      <a:pt x="43035" y="1606"/>
                    </a:cubicBezTo>
                    <a:cubicBezTo>
                      <a:pt x="42928" y="1600"/>
                      <a:pt x="42820" y="1597"/>
                      <a:pt x="42713" y="1597"/>
                    </a:cubicBezTo>
                    <a:cubicBezTo>
                      <a:pt x="39723" y="1597"/>
                      <a:pt x="36712" y="3832"/>
                      <a:pt x="33534" y="6191"/>
                    </a:cubicBezTo>
                    <a:cubicBezTo>
                      <a:pt x="31260" y="7886"/>
                      <a:pt x="28904" y="9635"/>
                      <a:pt x="26380" y="10714"/>
                    </a:cubicBezTo>
                    <a:cubicBezTo>
                      <a:pt x="24865" y="11361"/>
                      <a:pt x="23568" y="11676"/>
                      <a:pt x="22344" y="11676"/>
                    </a:cubicBezTo>
                    <a:cubicBezTo>
                      <a:pt x="21543" y="11676"/>
                      <a:pt x="20772" y="11541"/>
                      <a:pt x="19992" y="11276"/>
                    </a:cubicBezTo>
                    <a:cubicBezTo>
                      <a:pt x="16656" y="10125"/>
                      <a:pt x="16932" y="7984"/>
                      <a:pt x="17200" y="5915"/>
                    </a:cubicBezTo>
                    <a:cubicBezTo>
                      <a:pt x="17441" y="4023"/>
                      <a:pt x="17673" y="2239"/>
                      <a:pt x="15264" y="1294"/>
                    </a:cubicBezTo>
                    <a:cubicBezTo>
                      <a:pt x="14996" y="1187"/>
                      <a:pt x="14711" y="1097"/>
                      <a:pt x="14372" y="1008"/>
                    </a:cubicBezTo>
                    <a:cubicBezTo>
                      <a:pt x="12811" y="619"/>
                      <a:pt x="11328" y="486"/>
                      <a:pt x="9946" y="486"/>
                    </a:cubicBezTo>
                    <a:cubicBezTo>
                      <a:pt x="8287" y="486"/>
                      <a:pt x="6771" y="677"/>
                      <a:pt x="5433" y="848"/>
                    </a:cubicBezTo>
                    <a:cubicBezTo>
                      <a:pt x="4385" y="981"/>
                      <a:pt x="3454" y="1100"/>
                      <a:pt x="2658" y="1100"/>
                    </a:cubicBezTo>
                    <a:cubicBezTo>
                      <a:pt x="1490" y="1100"/>
                      <a:pt x="615" y="844"/>
                      <a:pt x="8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193875" y="1597950"/>
                <a:ext cx="1783775" cy="300425"/>
              </a:xfrm>
              <a:custGeom>
                <a:avLst/>
                <a:gdLst/>
                <a:ahLst/>
                <a:cxnLst/>
                <a:rect l="l" t="t" r="r" b="b"/>
                <a:pathLst>
                  <a:path w="71351" h="12017" extrusionOk="0">
                    <a:moveTo>
                      <a:pt x="90" y="0"/>
                    </a:moveTo>
                    <a:lnTo>
                      <a:pt x="1" y="54"/>
                    </a:lnTo>
                    <a:cubicBezTo>
                      <a:pt x="619" y="1040"/>
                      <a:pt x="1609" y="1323"/>
                      <a:pt x="2921" y="1323"/>
                    </a:cubicBezTo>
                    <a:cubicBezTo>
                      <a:pt x="3711" y="1323"/>
                      <a:pt x="4618" y="1220"/>
                      <a:pt x="5630" y="1106"/>
                    </a:cubicBezTo>
                    <a:cubicBezTo>
                      <a:pt x="6885" y="962"/>
                      <a:pt x="8302" y="800"/>
                      <a:pt x="9849" y="800"/>
                    </a:cubicBezTo>
                    <a:cubicBezTo>
                      <a:pt x="11259" y="800"/>
                      <a:pt x="12778" y="934"/>
                      <a:pt x="14381" y="1338"/>
                    </a:cubicBezTo>
                    <a:cubicBezTo>
                      <a:pt x="14711" y="1419"/>
                      <a:pt x="14997" y="1517"/>
                      <a:pt x="15255" y="1615"/>
                    </a:cubicBezTo>
                    <a:cubicBezTo>
                      <a:pt x="17584" y="2552"/>
                      <a:pt x="17281" y="4318"/>
                      <a:pt x="16959" y="6191"/>
                    </a:cubicBezTo>
                    <a:cubicBezTo>
                      <a:pt x="16585" y="8332"/>
                      <a:pt x="16201" y="10554"/>
                      <a:pt x="19770" y="11678"/>
                    </a:cubicBezTo>
                    <a:cubicBezTo>
                      <a:pt x="20465" y="11901"/>
                      <a:pt x="21161" y="12017"/>
                      <a:pt x="21884" y="12017"/>
                    </a:cubicBezTo>
                    <a:cubicBezTo>
                      <a:pt x="23213" y="12017"/>
                      <a:pt x="24623" y="11624"/>
                      <a:pt x="26291" y="10830"/>
                    </a:cubicBezTo>
                    <a:cubicBezTo>
                      <a:pt x="28655" y="9697"/>
                      <a:pt x="30885" y="7949"/>
                      <a:pt x="33044" y="6263"/>
                    </a:cubicBezTo>
                    <a:cubicBezTo>
                      <a:pt x="36251" y="3764"/>
                      <a:pt x="39291" y="1386"/>
                      <a:pt x="42314" y="1386"/>
                    </a:cubicBezTo>
                    <a:cubicBezTo>
                      <a:pt x="42486" y="1386"/>
                      <a:pt x="42658" y="1394"/>
                      <a:pt x="42830" y="1410"/>
                    </a:cubicBezTo>
                    <a:cubicBezTo>
                      <a:pt x="45846" y="1695"/>
                      <a:pt x="47969" y="2150"/>
                      <a:pt x="49842" y="2552"/>
                    </a:cubicBezTo>
                    <a:cubicBezTo>
                      <a:pt x="52061" y="3018"/>
                      <a:pt x="54034" y="3440"/>
                      <a:pt x="56859" y="3440"/>
                    </a:cubicBezTo>
                    <a:cubicBezTo>
                      <a:pt x="57601" y="3440"/>
                      <a:pt x="58402" y="3410"/>
                      <a:pt x="59281" y="3346"/>
                    </a:cubicBezTo>
                    <a:cubicBezTo>
                      <a:pt x="59713" y="3313"/>
                      <a:pt x="60130" y="3297"/>
                      <a:pt x="60533" y="3297"/>
                    </a:cubicBezTo>
                    <a:cubicBezTo>
                      <a:pt x="67533" y="3297"/>
                      <a:pt x="70342" y="7990"/>
                      <a:pt x="71253" y="10099"/>
                    </a:cubicBezTo>
                    <a:lnTo>
                      <a:pt x="71351" y="10054"/>
                    </a:lnTo>
                    <a:cubicBezTo>
                      <a:pt x="70431" y="7928"/>
                      <a:pt x="67596" y="3191"/>
                      <a:pt x="60526" y="3191"/>
                    </a:cubicBezTo>
                    <a:cubicBezTo>
                      <a:pt x="60122" y="3191"/>
                      <a:pt x="59704" y="3206"/>
                      <a:pt x="59272" y="3238"/>
                    </a:cubicBezTo>
                    <a:cubicBezTo>
                      <a:pt x="58388" y="3304"/>
                      <a:pt x="57584" y="3333"/>
                      <a:pt x="56839" y="3333"/>
                    </a:cubicBezTo>
                    <a:cubicBezTo>
                      <a:pt x="54034" y="3333"/>
                      <a:pt x="52068" y="2917"/>
                      <a:pt x="49869" y="2445"/>
                    </a:cubicBezTo>
                    <a:cubicBezTo>
                      <a:pt x="47987" y="2043"/>
                      <a:pt x="45864" y="1588"/>
                      <a:pt x="42839" y="1312"/>
                    </a:cubicBezTo>
                    <a:cubicBezTo>
                      <a:pt x="42661" y="1295"/>
                      <a:pt x="42483" y="1287"/>
                      <a:pt x="42304" y="1287"/>
                    </a:cubicBezTo>
                    <a:cubicBezTo>
                      <a:pt x="39254" y="1287"/>
                      <a:pt x="36201" y="3671"/>
                      <a:pt x="32982" y="6182"/>
                    </a:cubicBezTo>
                    <a:cubicBezTo>
                      <a:pt x="30832" y="7868"/>
                      <a:pt x="28601" y="9608"/>
                      <a:pt x="26246" y="10732"/>
                    </a:cubicBezTo>
                    <a:cubicBezTo>
                      <a:pt x="24594" y="11526"/>
                      <a:pt x="23202" y="11910"/>
                      <a:pt x="21886" y="11910"/>
                    </a:cubicBezTo>
                    <a:cubicBezTo>
                      <a:pt x="21177" y="11910"/>
                      <a:pt x="20490" y="11798"/>
                      <a:pt x="19796" y="11580"/>
                    </a:cubicBezTo>
                    <a:cubicBezTo>
                      <a:pt x="16317" y="10482"/>
                      <a:pt x="16692" y="8306"/>
                      <a:pt x="17058" y="6209"/>
                    </a:cubicBezTo>
                    <a:cubicBezTo>
                      <a:pt x="17379" y="4380"/>
                      <a:pt x="17709" y="2489"/>
                      <a:pt x="15300" y="1517"/>
                    </a:cubicBezTo>
                    <a:cubicBezTo>
                      <a:pt x="15032" y="1419"/>
                      <a:pt x="14747" y="1320"/>
                      <a:pt x="14408" y="1240"/>
                    </a:cubicBezTo>
                    <a:cubicBezTo>
                      <a:pt x="12789" y="830"/>
                      <a:pt x="11258" y="694"/>
                      <a:pt x="9836" y="694"/>
                    </a:cubicBezTo>
                    <a:cubicBezTo>
                      <a:pt x="8289" y="694"/>
                      <a:pt x="6872" y="855"/>
                      <a:pt x="5612" y="999"/>
                    </a:cubicBezTo>
                    <a:cubicBezTo>
                      <a:pt x="4608" y="1114"/>
                      <a:pt x="3709" y="1216"/>
                      <a:pt x="2928" y="1216"/>
                    </a:cubicBezTo>
                    <a:cubicBezTo>
                      <a:pt x="1647" y="1216"/>
                      <a:pt x="683" y="942"/>
                      <a:pt x="9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5190075" y="1600400"/>
                <a:ext cx="1787375" cy="306450"/>
              </a:xfrm>
              <a:custGeom>
                <a:avLst/>
                <a:gdLst/>
                <a:ahLst/>
                <a:cxnLst/>
                <a:rect l="l" t="t" r="r" b="b"/>
                <a:pathLst>
                  <a:path w="71495" h="12258" extrusionOk="0">
                    <a:moveTo>
                      <a:pt x="90" y="0"/>
                    </a:moveTo>
                    <a:lnTo>
                      <a:pt x="1" y="54"/>
                    </a:lnTo>
                    <a:cubicBezTo>
                      <a:pt x="685" y="1143"/>
                      <a:pt x="1763" y="1442"/>
                      <a:pt x="3191" y="1442"/>
                    </a:cubicBezTo>
                    <a:cubicBezTo>
                      <a:pt x="3961" y="1442"/>
                      <a:pt x="4833" y="1355"/>
                      <a:pt x="5800" y="1258"/>
                    </a:cubicBezTo>
                    <a:cubicBezTo>
                      <a:pt x="6972" y="1139"/>
                      <a:pt x="8287" y="1006"/>
                      <a:pt x="9718" y="1006"/>
                    </a:cubicBezTo>
                    <a:cubicBezTo>
                      <a:pt x="11173" y="1006"/>
                      <a:pt x="12749" y="1143"/>
                      <a:pt x="14417" y="1570"/>
                    </a:cubicBezTo>
                    <a:cubicBezTo>
                      <a:pt x="14738" y="1651"/>
                      <a:pt x="15033" y="1749"/>
                      <a:pt x="15292" y="1847"/>
                    </a:cubicBezTo>
                    <a:cubicBezTo>
                      <a:pt x="17620" y="2801"/>
                      <a:pt x="17236" y="4586"/>
                      <a:pt x="16826" y="6486"/>
                    </a:cubicBezTo>
                    <a:cubicBezTo>
                      <a:pt x="16353" y="8663"/>
                      <a:pt x="15862" y="10920"/>
                      <a:pt x="19574" y="11990"/>
                    </a:cubicBezTo>
                    <a:cubicBezTo>
                      <a:pt x="20198" y="12169"/>
                      <a:pt x="20814" y="12258"/>
                      <a:pt x="21456" y="12258"/>
                    </a:cubicBezTo>
                    <a:cubicBezTo>
                      <a:pt x="22874" y="12258"/>
                      <a:pt x="24373" y="11803"/>
                      <a:pt x="26166" y="10848"/>
                    </a:cubicBezTo>
                    <a:cubicBezTo>
                      <a:pt x="28379" y="9671"/>
                      <a:pt x="30484" y="7940"/>
                      <a:pt x="32518" y="6263"/>
                    </a:cubicBezTo>
                    <a:cubicBezTo>
                      <a:pt x="35764" y="3597"/>
                      <a:pt x="38833" y="1069"/>
                      <a:pt x="41925" y="1069"/>
                    </a:cubicBezTo>
                    <a:cubicBezTo>
                      <a:pt x="42164" y="1069"/>
                      <a:pt x="42404" y="1084"/>
                      <a:pt x="42643" y="1115"/>
                    </a:cubicBezTo>
                    <a:cubicBezTo>
                      <a:pt x="45686" y="1508"/>
                      <a:pt x="47818" y="2079"/>
                      <a:pt x="49700" y="2587"/>
                    </a:cubicBezTo>
                    <a:cubicBezTo>
                      <a:pt x="52075" y="3230"/>
                      <a:pt x="54040" y="3761"/>
                      <a:pt x="56982" y="3761"/>
                    </a:cubicBezTo>
                    <a:cubicBezTo>
                      <a:pt x="57676" y="3761"/>
                      <a:pt x="58424" y="3732"/>
                      <a:pt x="59246" y="3667"/>
                    </a:cubicBezTo>
                    <a:cubicBezTo>
                      <a:pt x="59688" y="3632"/>
                      <a:pt x="60116" y="3615"/>
                      <a:pt x="60530" y="3615"/>
                    </a:cubicBezTo>
                    <a:cubicBezTo>
                      <a:pt x="68064" y="3615"/>
                      <a:pt x="70889" y="9119"/>
                      <a:pt x="71396" y="10277"/>
                    </a:cubicBezTo>
                    <a:lnTo>
                      <a:pt x="71494" y="10233"/>
                    </a:lnTo>
                    <a:cubicBezTo>
                      <a:pt x="70978" y="9065"/>
                      <a:pt x="68127" y="3509"/>
                      <a:pt x="60522" y="3509"/>
                    </a:cubicBezTo>
                    <a:cubicBezTo>
                      <a:pt x="60107" y="3509"/>
                      <a:pt x="59679" y="3525"/>
                      <a:pt x="59237" y="3560"/>
                    </a:cubicBezTo>
                    <a:cubicBezTo>
                      <a:pt x="58418" y="3625"/>
                      <a:pt x="57672" y="3654"/>
                      <a:pt x="56980" y="3654"/>
                    </a:cubicBezTo>
                    <a:cubicBezTo>
                      <a:pt x="54052" y="3654"/>
                      <a:pt x="52094" y="3124"/>
                      <a:pt x="49727" y="2489"/>
                    </a:cubicBezTo>
                    <a:cubicBezTo>
                      <a:pt x="47844" y="1981"/>
                      <a:pt x="45703" y="1401"/>
                      <a:pt x="42652" y="1008"/>
                    </a:cubicBezTo>
                    <a:cubicBezTo>
                      <a:pt x="42411" y="977"/>
                      <a:pt x="42169" y="962"/>
                      <a:pt x="41928" y="962"/>
                    </a:cubicBezTo>
                    <a:cubicBezTo>
                      <a:pt x="38804" y="962"/>
                      <a:pt x="35710" y="3499"/>
                      <a:pt x="32456" y="6183"/>
                    </a:cubicBezTo>
                    <a:cubicBezTo>
                      <a:pt x="30422" y="7851"/>
                      <a:pt x="28316" y="9581"/>
                      <a:pt x="26113" y="10750"/>
                    </a:cubicBezTo>
                    <a:cubicBezTo>
                      <a:pt x="24333" y="11702"/>
                      <a:pt x="22853" y="12157"/>
                      <a:pt x="21447" y="12157"/>
                    </a:cubicBezTo>
                    <a:cubicBezTo>
                      <a:pt x="20823" y="12157"/>
                      <a:pt x="20214" y="12067"/>
                      <a:pt x="19600" y="11892"/>
                    </a:cubicBezTo>
                    <a:cubicBezTo>
                      <a:pt x="15987" y="10848"/>
                      <a:pt x="16460" y="8645"/>
                      <a:pt x="16924" y="6504"/>
                    </a:cubicBezTo>
                    <a:cubicBezTo>
                      <a:pt x="17326" y="4657"/>
                      <a:pt x="17745" y="2739"/>
                      <a:pt x="15336" y="1749"/>
                    </a:cubicBezTo>
                    <a:cubicBezTo>
                      <a:pt x="15068" y="1651"/>
                      <a:pt x="14774" y="1553"/>
                      <a:pt x="14444" y="1463"/>
                    </a:cubicBezTo>
                    <a:cubicBezTo>
                      <a:pt x="12767" y="1036"/>
                      <a:pt x="11184" y="899"/>
                      <a:pt x="9724" y="899"/>
                    </a:cubicBezTo>
                    <a:cubicBezTo>
                      <a:pt x="8287" y="899"/>
                      <a:pt x="6967" y="1032"/>
                      <a:pt x="5791" y="1151"/>
                    </a:cubicBezTo>
                    <a:cubicBezTo>
                      <a:pt x="4824" y="1249"/>
                      <a:pt x="3953" y="1337"/>
                      <a:pt x="3186" y="1337"/>
                    </a:cubicBezTo>
                    <a:cubicBezTo>
                      <a:pt x="1795" y="1337"/>
                      <a:pt x="746" y="1047"/>
                      <a:pt x="9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186525" y="1602850"/>
                <a:ext cx="1790700" cy="312925"/>
              </a:xfrm>
              <a:custGeom>
                <a:avLst/>
                <a:gdLst/>
                <a:ahLst/>
                <a:cxnLst/>
                <a:rect l="l" t="t" r="r" b="b"/>
                <a:pathLst>
                  <a:path w="71628" h="12517" extrusionOk="0">
                    <a:moveTo>
                      <a:pt x="89" y="0"/>
                    </a:moveTo>
                    <a:lnTo>
                      <a:pt x="0" y="54"/>
                    </a:lnTo>
                    <a:cubicBezTo>
                      <a:pt x="750" y="1254"/>
                      <a:pt x="1915" y="1566"/>
                      <a:pt x="3452" y="1566"/>
                    </a:cubicBezTo>
                    <a:cubicBezTo>
                      <a:pt x="4201" y="1566"/>
                      <a:pt x="5039" y="1492"/>
                      <a:pt x="5959" y="1410"/>
                    </a:cubicBezTo>
                    <a:cubicBezTo>
                      <a:pt x="7046" y="1314"/>
                      <a:pt x="8255" y="1209"/>
                      <a:pt x="9567" y="1209"/>
                    </a:cubicBezTo>
                    <a:cubicBezTo>
                      <a:pt x="11066" y="1209"/>
                      <a:pt x="12698" y="1346"/>
                      <a:pt x="14434" y="1794"/>
                    </a:cubicBezTo>
                    <a:cubicBezTo>
                      <a:pt x="14764" y="1883"/>
                      <a:pt x="15059" y="1972"/>
                      <a:pt x="15318" y="2079"/>
                    </a:cubicBezTo>
                    <a:cubicBezTo>
                      <a:pt x="17646" y="3051"/>
                      <a:pt x="17182" y="4862"/>
                      <a:pt x="16682" y="6780"/>
                    </a:cubicBezTo>
                    <a:cubicBezTo>
                      <a:pt x="16112" y="9002"/>
                      <a:pt x="15514" y="11294"/>
                      <a:pt x="19368" y="12302"/>
                    </a:cubicBezTo>
                    <a:cubicBezTo>
                      <a:pt x="19921" y="12445"/>
                      <a:pt x="20474" y="12517"/>
                      <a:pt x="21036" y="12517"/>
                    </a:cubicBezTo>
                    <a:cubicBezTo>
                      <a:pt x="22544" y="12517"/>
                      <a:pt x="24123" y="11990"/>
                      <a:pt x="26032" y="10866"/>
                    </a:cubicBezTo>
                    <a:cubicBezTo>
                      <a:pt x="28092" y="9653"/>
                      <a:pt x="30091" y="7931"/>
                      <a:pt x="32009" y="6263"/>
                    </a:cubicBezTo>
                    <a:cubicBezTo>
                      <a:pt x="35290" y="3431"/>
                      <a:pt x="38407" y="740"/>
                      <a:pt x="41558" y="740"/>
                    </a:cubicBezTo>
                    <a:cubicBezTo>
                      <a:pt x="41851" y="740"/>
                      <a:pt x="42144" y="764"/>
                      <a:pt x="42438" y="812"/>
                    </a:cubicBezTo>
                    <a:cubicBezTo>
                      <a:pt x="45524" y="1321"/>
                      <a:pt x="47674" y="2017"/>
                      <a:pt x="49565" y="2632"/>
                    </a:cubicBezTo>
                    <a:cubicBezTo>
                      <a:pt x="52002" y="3422"/>
                      <a:pt x="54018" y="4078"/>
                      <a:pt x="57109" y="4078"/>
                    </a:cubicBezTo>
                    <a:cubicBezTo>
                      <a:pt x="57752" y="4078"/>
                      <a:pt x="58441" y="4050"/>
                      <a:pt x="59191" y="3988"/>
                    </a:cubicBezTo>
                    <a:cubicBezTo>
                      <a:pt x="59636" y="3952"/>
                      <a:pt x="60068" y="3934"/>
                      <a:pt x="60488" y="3934"/>
                    </a:cubicBezTo>
                    <a:cubicBezTo>
                      <a:pt x="66852" y="3934"/>
                      <a:pt x="70399" y="7937"/>
                      <a:pt x="71529" y="10456"/>
                    </a:cubicBezTo>
                    <a:lnTo>
                      <a:pt x="71627" y="10411"/>
                    </a:lnTo>
                    <a:cubicBezTo>
                      <a:pt x="70489" y="7876"/>
                      <a:pt x="66911" y="3826"/>
                      <a:pt x="60494" y="3826"/>
                    </a:cubicBezTo>
                    <a:cubicBezTo>
                      <a:pt x="60069" y="3826"/>
                      <a:pt x="59632" y="3844"/>
                      <a:pt x="59182" y="3881"/>
                    </a:cubicBezTo>
                    <a:cubicBezTo>
                      <a:pt x="58430" y="3943"/>
                      <a:pt x="57738" y="3972"/>
                      <a:pt x="57094" y="3972"/>
                    </a:cubicBezTo>
                    <a:cubicBezTo>
                      <a:pt x="54026" y="3972"/>
                      <a:pt x="52027" y="3323"/>
                      <a:pt x="49601" y="2534"/>
                    </a:cubicBezTo>
                    <a:cubicBezTo>
                      <a:pt x="47701" y="1918"/>
                      <a:pt x="45551" y="1214"/>
                      <a:pt x="42455" y="705"/>
                    </a:cubicBezTo>
                    <a:cubicBezTo>
                      <a:pt x="42155" y="655"/>
                      <a:pt x="41855" y="632"/>
                      <a:pt x="41555" y="632"/>
                    </a:cubicBezTo>
                    <a:cubicBezTo>
                      <a:pt x="38363" y="632"/>
                      <a:pt x="35233" y="3336"/>
                      <a:pt x="31946" y="6183"/>
                    </a:cubicBezTo>
                    <a:cubicBezTo>
                      <a:pt x="30019" y="7842"/>
                      <a:pt x="28030" y="9564"/>
                      <a:pt x="25978" y="10777"/>
                    </a:cubicBezTo>
                    <a:cubicBezTo>
                      <a:pt x="24088" y="11888"/>
                      <a:pt x="22529" y="12412"/>
                      <a:pt x="21043" y="12412"/>
                    </a:cubicBezTo>
                    <a:cubicBezTo>
                      <a:pt x="20488" y="12412"/>
                      <a:pt x="19943" y="12339"/>
                      <a:pt x="19394" y="12195"/>
                    </a:cubicBezTo>
                    <a:cubicBezTo>
                      <a:pt x="15648" y="11214"/>
                      <a:pt x="16227" y="8975"/>
                      <a:pt x="16781" y="6807"/>
                    </a:cubicBezTo>
                    <a:cubicBezTo>
                      <a:pt x="17271" y="4934"/>
                      <a:pt x="17771" y="2989"/>
                      <a:pt x="15353" y="1981"/>
                    </a:cubicBezTo>
                    <a:cubicBezTo>
                      <a:pt x="15095" y="1874"/>
                      <a:pt x="14791" y="1776"/>
                      <a:pt x="14461" y="1695"/>
                    </a:cubicBezTo>
                    <a:cubicBezTo>
                      <a:pt x="12724" y="1246"/>
                      <a:pt x="11092" y="1107"/>
                      <a:pt x="9593" y="1107"/>
                    </a:cubicBezTo>
                    <a:cubicBezTo>
                      <a:pt x="8268" y="1107"/>
                      <a:pt x="7047" y="1216"/>
                      <a:pt x="5950" y="1312"/>
                    </a:cubicBezTo>
                    <a:cubicBezTo>
                      <a:pt x="5038" y="1391"/>
                      <a:pt x="4208" y="1463"/>
                      <a:pt x="3467" y="1463"/>
                    </a:cubicBezTo>
                    <a:cubicBezTo>
                      <a:pt x="1956" y="1463"/>
                      <a:pt x="814" y="1162"/>
                      <a:pt x="8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182725" y="1605300"/>
                <a:ext cx="1794275" cy="319400"/>
              </a:xfrm>
              <a:custGeom>
                <a:avLst/>
                <a:gdLst/>
                <a:ahLst/>
                <a:cxnLst/>
                <a:rect l="l" t="t" r="r" b="b"/>
                <a:pathLst>
                  <a:path w="71771" h="12776" extrusionOk="0">
                    <a:moveTo>
                      <a:pt x="90" y="1"/>
                    </a:moveTo>
                    <a:lnTo>
                      <a:pt x="0" y="54"/>
                    </a:lnTo>
                    <a:cubicBezTo>
                      <a:pt x="829" y="1374"/>
                      <a:pt x="2087" y="1699"/>
                      <a:pt x="3748" y="1699"/>
                    </a:cubicBezTo>
                    <a:cubicBezTo>
                      <a:pt x="4467" y="1699"/>
                      <a:pt x="5261" y="1638"/>
                      <a:pt x="6129" y="1571"/>
                    </a:cubicBezTo>
                    <a:cubicBezTo>
                      <a:pt x="7128" y="1497"/>
                      <a:pt x="8232" y="1414"/>
                      <a:pt x="9425" y="1414"/>
                    </a:cubicBezTo>
                    <a:cubicBezTo>
                      <a:pt x="10970" y="1414"/>
                      <a:pt x="12663" y="1552"/>
                      <a:pt x="14470" y="2026"/>
                    </a:cubicBezTo>
                    <a:cubicBezTo>
                      <a:pt x="14792" y="2106"/>
                      <a:pt x="15095" y="2204"/>
                      <a:pt x="15345" y="2311"/>
                    </a:cubicBezTo>
                    <a:cubicBezTo>
                      <a:pt x="17682" y="3301"/>
                      <a:pt x="17138" y="5139"/>
                      <a:pt x="16549" y="7093"/>
                    </a:cubicBezTo>
                    <a:cubicBezTo>
                      <a:pt x="16148" y="8449"/>
                      <a:pt x="15728" y="9849"/>
                      <a:pt x="16362" y="10947"/>
                    </a:cubicBezTo>
                    <a:cubicBezTo>
                      <a:pt x="16808" y="11723"/>
                      <a:pt x="17727" y="12267"/>
                      <a:pt x="19172" y="12606"/>
                    </a:cubicBezTo>
                    <a:cubicBezTo>
                      <a:pt x="19654" y="12722"/>
                      <a:pt x="20135" y="12775"/>
                      <a:pt x="20626" y="12775"/>
                    </a:cubicBezTo>
                    <a:cubicBezTo>
                      <a:pt x="22232" y="12775"/>
                      <a:pt x="23909" y="12169"/>
                      <a:pt x="25907" y="10884"/>
                    </a:cubicBezTo>
                    <a:cubicBezTo>
                      <a:pt x="27834" y="9635"/>
                      <a:pt x="29716" y="7922"/>
                      <a:pt x="31536" y="6272"/>
                    </a:cubicBezTo>
                    <a:cubicBezTo>
                      <a:pt x="34848" y="3267"/>
                      <a:pt x="37985" y="407"/>
                      <a:pt x="41203" y="407"/>
                    </a:cubicBezTo>
                    <a:cubicBezTo>
                      <a:pt x="41548" y="407"/>
                      <a:pt x="41894" y="440"/>
                      <a:pt x="42242" y="509"/>
                    </a:cubicBezTo>
                    <a:cubicBezTo>
                      <a:pt x="45382" y="1134"/>
                      <a:pt x="47541" y="1954"/>
                      <a:pt x="49450" y="2677"/>
                    </a:cubicBezTo>
                    <a:cubicBezTo>
                      <a:pt x="51940" y="3622"/>
                      <a:pt x="53989" y="4397"/>
                      <a:pt x="57198" y="4397"/>
                    </a:cubicBezTo>
                    <a:cubicBezTo>
                      <a:pt x="57805" y="4397"/>
                      <a:pt x="58454" y="4369"/>
                      <a:pt x="59156" y="4309"/>
                    </a:cubicBezTo>
                    <a:cubicBezTo>
                      <a:pt x="59624" y="4270"/>
                      <a:pt x="60085" y="4250"/>
                      <a:pt x="60538" y="4250"/>
                    </a:cubicBezTo>
                    <a:cubicBezTo>
                      <a:pt x="63342" y="4250"/>
                      <a:pt x="65857" y="5009"/>
                      <a:pt x="68015" y="6522"/>
                    </a:cubicBezTo>
                    <a:cubicBezTo>
                      <a:pt x="69941" y="7860"/>
                      <a:pt x="71190" y="9573"/>
                      <a:pt x="71672" y="10634"/>
                    </a:cubicBezTo>
                    <a:lnTo>
                      <a:pt x="71770" y="10590"/>
                    </a:lnTo>
                    <a:cubicBezTo>
                      <a:pt x="71280" y="9519"/>
                      <a:pt x="70022" y="7789"/>
                      <a:pt x="68077" y="6433"/>
                    </a:cubicBezTo>
                    <a:cubicBezTo>
                      <a:pt x="65893" y="4910"/>
                      <a:pt x="63358" y="4143"/>
                      <a:pt x="60529" y="4143"/>
                    </a:cubicBezTo>
                    <a:cubicBezTo>
                      <a:pt x="60076" y="4143"/>
                      <a:pt x="59615" y="4163"/>
                      <a:pt x="59147" y="4202"/>
                    </a:cubicBezTo>
                    <a:cubicBezTo>
                      <a:pt x="58436" y="4264"/>
                      <a:pt x="57779" y="4293"/>
                      <a:pt x="57165" y="4293"/>
                    </a:cubicBezTo>
                    <a:cubicBezTo>
                      <a:pt x="53990" y="4293"/>
                      <a:pt x="51961" y="3521"/>
                      <a:pt x="49494" y="2579"/>
                    </a:cubicBezTo>
                    <a:cubicBezTo>
                      <a:pt x="47576" y="1856"/>
                      <a:pt x="45409" y="1035"/>
                      <a:pt x="42259" y="402"/>
                    </a:cubicBezTo>
                    <a:cubicBezTo>
                      <a:pt x="41906" y="332"/>
                      <a:pt x="41553" y="298"/>
                      <a:pt x="41202" y="298"/>
                    </a:cubicBezTo>
                    <a:cubicBezTo>
                      <a:pt x="37949" y="298"/>
                      <a:pt x="34790" y="3172"/>
                      <a:pt x="31465" y="6192"/>
                    </a:cubicBezTo>
                    <a:cubicBezTo>
                      <a:pt x="29654" y="7842"/>
                      <a:pt x="27772" y="9555"/>
                      <a:pt x="25845" y="10795"/>
                    </a:cubicBezTo>
                    <a:cubicBezTo>
                      <a:pt x="23867" y="12068"/>
                      <a:pt x="22199" y="12674"/>
                      <a:pt x="20620" y="12674"/>
                    </a:cubicBezTo>
                    <a:cubicBezTo>
                      <a:pt x="20140" y="12674"/>
                      <a:pt x="19668" y="12618"/>
                      <a:pt x="19199" y="12508"/>
                    </a:cubicBezTo>
                    <a:cubicBezTo>
                      <a:pt x="17780" y="12169"/>
                      <a:pt x="16879" y="11642"/>
                      <a:pt x="16451" y="10902"/>
                    </a:cubicBezTo>
                    <a:cubicBezTo>
                      <a:pt x="15835" y="9840"/>
                      <a:pt x="16255" y="8458"/>
                      <a:pt x="16656" y="7119"/>
                    </a:cubicBezTo>
                    <a:cubicBezTo>
                      <a:pt x="17227" y="5210"/>
                      <a:pt x="17816" y="3239"/>
                      <a:pt x="15389" y="2213"/>
                    </a:cubicBezTo>
                    <a:cubicBezTo>
                      <a:pt x="15131" y="2106"/>
                      <a:pt x="14827" y="2008"/>
                      <a:pt x="14497" y="1919"/>
                    </a:cubicBezTo>
                    <a:cubicBezTo>
                      <a:pt x="12690" y="1448"/>
                      <a:pt x="10999" y="1309"/>
                      <a:pt x="9455" y="1309"/>
                    </a:cubicBezTo>
                    <a:cubicBezTo>
                      <a:pt x="8248" y="1309"/>
                      <a:pt x="7131" y="1394"/>
                      <a:pt x="6120" y="1473"/>
                    </a:cubicBezTo>
                    <a:cubicBezTo>
                      <a:pt x="5262" y="1537"/>
                      <a:pt x="4477" y="1596"/>
                      <a:pt x="3767" y="1596"/>
                    </a:cubicBezTo>
                    <a:cubicBezTo>
                      <a:pt x="2129" y="1596"/>
                      <a:pt x="892" y="1282"/>
                      <a:pt x="9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5178925" y="1606950"/>
                <a:ext cx="1797625" cy="327125"/>
              </a:xfrm>
              <a:custGeom>
                <a:avLst/>
                <a:gdLst/>
                <a:ahLst/>
                <a:cxnLst/>
                <a:rect l="l" t="t" r="r" b="b"/>
                <a:pathLst>
                  <a:path w="71905" h="13085" extrusionOk="0">
                    <a:moveTo>
                      <a:pt x="40857" y="0"/>
                    </a:moveTo>
                    <a:cubicBezTo>
                      <a:pt x="37538" y="0"/>
                      <a:pt x="34360" y="3036"/>
                      <a:pt x="31019" y="6242"/>
                    </a:cubicBezTo>
                    <a:cubicBezTo>
                      <a:pt x="29298" y="7883"/>
                      <a:pt x="27522" y="9578"/>
                      <a:pt x="25720" y="10845"/>
                    </a:cubicBezTo>
                    <a:cubicBezTo>
                      <a:pt x="23655" y="12292"/>
                      <a:pt x="21923" y="12978"/>
                      <a:pt x="20264" y="12978"/>
                    </a:cubicBezTo>
                    <a:cubicBezTo>
                      <a:pt x="19837" y="12978"/>
                      <a:pt x="19415" y="12933"/>
                      <a:pt x="18994" y="12843"/>
                    </a:cubicBezTo>
                    <a:cubicBezTo>
                      <a:pt x="17531" y="12531"/>
                      <a:pt x="16612" y="12022"/>
                      <a:pt x="16192" y="11273"/>
                    </a:cubicBezTo>
                    <a:cubicBezTo>
                      <a:pt x="15586" y="10220"/>
                      <a:pt x="16059" y="8829"/>
                      <a:pt x="16523" y="7473"/>
                    </a:cubicBezTo>
                    <a:cubicBezTo>
                      <a:pt x="17174" y="5528"/>
                      <a:pt x="17852" y="3530"/>
                      <a:pt x="15425" y="2477"/>
                    </a:cubicBezTo>
                    <a:cubicBezTo>
                      <a:pt x="15158" y="2370"/>
                      <a:pt x="14854" y="2263"/>
                      <a:pt x="14533" y="2183"/>
                    </a:cubicBezTo>
                    <a:cubicBezTo>
                      <a:pt x="12639" y="1683"/>
                      <a:pt x="10876" y="1544"/>
                      <a:pt x="9282" y="1544"/>
                    </a:cubicBezTo>
                    <a:cubicBezTo>
                      <a:pt x="8203" y="1544"/>
                      <a:pt x="7201" y="1608"/>
                      <a:pt x="6290" y="1665"/>
                    </a:cubicBezTo>
                    <a:cubicBezTo>
                      <a:pt x="5495" y="1714"/>
                      <a:pt x="4761" y="1760"/>
                      <a:pt x="4089" y="1760"/>
                    </a:cubicBezTo>
                    <a:cubicBezTo>
                      <a:pt x="2317" y="1760"/>
                      <a:pt x="976" y="1443"/>
                      <a:pt x="90" y="33"/>
                    </a:cubicBezTo>
                    <a:lnTo>
                      <a:pt x="1" y="86"/>
                    </a:lnTo>
                    <a:cubicBezTo>
                      <a:pt x="910" y="1541"/>
                      <a:pt x="2283" y="1866"/>
                      <a:pt x="4093" y="1866"/>
                    </a:cubicBezTo>
                    <a:cubicBezTo>
                      <a:pt x="4768" y="1866"/>
                      <a:pt x="5504" y="1821"/>
                      <a:pt x="6299" y="1772"/>
                    </a:cubicBezTo>
                    <a:cubicBezTo>
                      <a:pt x="7211" y="1714"/>
                      <a:pt x="8214" y="1651"/>
                      <a:pt x="9294" y="1651"/>
                    </a:cubicBezTo>
                    <a:cubicBezTo>
                      <a:pt x="10878" y="1651"/>
                      <a:pt x="12629" y="1788"/>
                      <a:pt x="14506" y="2281"/>
                    </a:cubicBezTo>
                    <a:cubicBezTo>
                      <a:pt x="14828" y="2370"/>
                      <a:pt x="15122" y="2468"/>
                      <a:pt x="15381" y="2575"/>
                    </a:cubicBezTo>
                    <a:cubicBezTo>
                      <a:pt x="17727" y="3583"/>
                      <a:pt x="17094" y="5457"/>
                      <a:pt x="16424" y="7437"/>
                    </a:cubicBezTo>
                    <a:cubicBezTo>
                      <a:pt x="15952" y="8811"/>
                      <a:pt x="15479" y="10238"/>
                      <a:pt x="16094" y="11327"/>
                    </a:cubicBezTo>
                    <a:cubicBezTo>
                      <a:pt x="16540" y="12103"/>
                      <a:pt x="17477" y="12629"/>
                      <a:pt x="18976" y="12950"/>
                    </a:cubicBezTo>
                    <a:cubicBezTo>
                      <a:pt x="19404" y="13039"/>
                      <a:pt x="19832" y="13084"/>
                      <a:pt x="20269" y="13084"/>
                    </a:cubicBezTo>
                    <a:cubicBezTo>
                      <a:pt x="21947" y="13084"/>
                      <a:pt x="23695" y="12388"/>
                      <a:pt x="25774" y="10934"/>
                    </a:cubicBezTo>
                    <a:cubicBezTo>
                      <a:pt x="27594" y="9658"/>
                      <a:pt x="29369" y="7955"/>
                      <a:pt x="31091" y="6313"/>
                    </a:cubicBezTo>
                    <a:cubicBezTo>
                      <a:pt x="34418" y="3129"/>
                      <a:pt x="37583" y="101"/>
                      <a:pt x="40856" y="101"/>
                    </a:cubicBezTo>
                    <a:cubicBezTo>
                      <a:pt x="41251" y="101"/>
                      <a:pt x="41647" y="145"/>
                      <a:pt x="42046" y="238"/>
                    </a:cubicBezTo>
                    <a:cubicBezTo>
                      <a:pt x="45239" y="978"/>
                      <a:pt x="47425" y="1924"/>
                      <a:pt x="49352" y="2763"/>
                    </a:cubicBezTo>
                    <a:cubicBezTo>
                      <a:pt x="51867" y="3853"/>
                      <a:pt x="53939" y="4751"/>
                      <a:pt x="57233" y="4751"/>
                    </a:cubicBezTo>
                    <a:cubicBezTo>
                      <a:pt x="57818" y="4751"/>
                      <a:pt x="58441" y="4723"/>
                      <a:pt x="59112" y="4663"/>
                    </a:cubicBezTo>
                    <a:cubicBezTo>
                      <a:pt x="59597" y="4619"/>
                      <a:pt x="60069" y="4599"/>
                      <a:pt x="60526" y="4599"/>
                    </a:cubicBezTo>
                    <a:cubicBezTo>
                      <a:pt x="67322" y="4599"/>
                      <a:pt x="71021" y="9131"/>
                      <a:pt x="71815" y="10845"/>
                    </a:cubicBezTo>
                    <a:lnTo>
                      <a:pt x="71904" y="10800"/>
                    </a:lnTo>
                    <a:cubicBezTo>
                      <a:pt x="71101" y="9077"/>
                      <a:pt x="67374" y="4492"/>
                      <a:pt x="60515" y="4492"/>
                    </a:cubicBezTo>
                    <a:cubicBezTo>
                      <a:pt x="60058" y="4492"/>
                      <a:pt x="59588" y="4513"/>
                      <a:pt x="59103" y="4556"/>
                    </a:cubicBezTo>
                    <a:cubicBezTo>
                      <a:pt x="58432" y="4616"/>
                      <a:pt x="57809" y="4645"/>
                      <a:pt x="57224" y="4645"/>
                    </a:cubicBezTo>
                    <a:cubicBezTo>
                      <a:pt x="53955" y="4645"/>
                      <a:pt x="51893" y="3754"/>
                      <a:pt x="49388" y="2664"/>
                    </a:cubicBezTo>
                    <a:cubicBezTo>
                      <a:pt x="47461" y="1826"/>
                      <a:pt x="45275" y="880"/>
                      <a:pt x="42072" y="140"/>
                    </a:cubicBezTo>
                    <a:cubicBezTo>
                      <a:pt x="41665" y="45"/>
                      <a:pt x="41260" y="0"/>
                      <a:pt x="4085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5175375" y="1600825"/>
                <a:ext cx="1800950" cy="342600"/>
              </a:xfrm>
              <a:custGeom>
                <a:avLst/>
                <a:gdLst/>
                <a:ahLst/>
                <a:cxnLst/>
                <a:rect l="l" t="t" r="r" b="b"/>
                <a:pathLst>
                  <a:path w="72038" h="13704" extrusionOk="0">
                    <a:moveTo>
                      <a:pt x="40507" y="0"/>
                    </a:moveTo>
                    <a:cubicBezTo>
                      <a:pt x="37136" y="0"/>
                      <a:pt x="33942" y="3217"/>
                      <a:pt x="30581" y="6594"/>
                    </a:cubicBezTo>
                    <a:cubicBezTo>
                      <a:pt x="28958" y="8226"/>
                      <a:pt x="27281" y="9912"/>
                      <a:pt x="25577" y="11206"/>
                    </a:cubicBezTo>
                    <a:cubicBezTo>
                      <a:pt x="23460" y="12821"/>
                      <a:pt x="21618" y="13601"/>
                      <a:pt x="19873" y="13601"/>
                    </a:cubicBezTo>
                    <a:cubicBezTo>
                      <a:pt x="19508" y="13601"/>
                      <a:pt x="19146" y="13567"/>
                      <a:pt x="18788" y="13499"/>
                    </a:cubicBezTo>
                    <a:cubicBezTo>
                      <a:pt x="17271" y="13213"/>
                      <a:pt x="16334" y="12714"/>
                      <a:pt x="15915" y="11973"/>
                    </a:cubicBezTo>
                    <a:cubicBezTo>
                      <a:pt x="15326" y="10920"/>
                      <a:pt x="15862" y="9502"/>
                      <a:pt x="16379" y="8137"/>
                    </a:cubicBezTo>
                    <a:cubicBezTo>
                      <a:pt x="17120" y="6157"/>
                      <a:pt x="17887" y="4123"/>
                      <a:pt x="15442" y="3052"/>
                    </a:cubicBezTo>
                    <a:cubicBezTo>
                      <a:pt x="15184" y="2945"/>
                      <a:pt x="14880" y="2838"/>
                      <a:pt x="14550" y="2749"/>
                    </a:cubicBezTo>
                    <a:cubicBezTo>
                      <a:pt x="12579" y="2225"/>
                      <a:pt x="10749" y="2089"/>
                      <a:pt x="9109" y="2089"/>
                    </a:cubicBezTo>
                    <a:cubicBezTo>
                      <a:pt x="8152" y="2089"/>
                      <a:pt x="7260" y="2135"/>
                      <a:pt x="6441" y="2178"/>
                    </a:cubicBezTo>
                    <a:cubicBezTo>
                      <a:pt x="5718" y="2213"/>
                      <a:pt x="5045" y="2246"/>
                      <a:pt x="4421" y="2246"/>
                    </a:cubicBezTo>
                    <a:cubicBezTo>
                      <a:pt x="2505" y="2246"/>
                      <a:pt x="1058" y="1931"/>
                      <a:pt x="89" y="376"/>
                    </a:cubicBezTo>
                    <a:lnTo>
                      <a:pt x="0" y="429"/>
                    </a:lnTo>
                    <a:cubicBezTo>
                      <a:pt x="987" y="2021"/>
                      <a:pt x="2455" y="2349"/>
                      <a:pt x="4392" y="2349"/>
                    </a:cubicBezTo>
                    <a:cubicBezTo>
                      <a:pt x="5027" y="2349"/>
                      <a:pt x="5714" y="2313"/>
                      <a:pt x="6450" y="2276"/>
                    </a:cubicBezTo>
                    <a:cubicBezTo>
                      <a:pt x="7254" y="2237"/>
                      <a:pt x="8129" y="2194"/>
                      <a:pt x="9067" y="2194"/>
                    </a:cubicBezTo>
                    <a:cubicBezTo>
                      <a:pt x="10711" y="2194"/>
                      <a:pt x="12547" y="2328"/>
                      <a:pt x="14524" y="2856"/>
                    </a:cubicBezTo>
                    <a:cubicBezTo>
                      <a:pt x="14845" y="2936"/>
                      <a:pt x="15148" y="3043"/>
                      <a:pt x="15407" y="3150"/>
                    </a:cubicBezTo>
                    <a:cubicBezTo>
                      <a:pt x="17753" y="4176"/>
                      <a:pt x="17039" y="6085"/>
                      <a:pt x="16281" y="8101"/>
                    </a:cubicBezTo>
                    <a:cubicBezTo>
                      <a:pt x="15755" y="9493"/>
                      <a:pt x="15219" y="10929"/>
                      <a:pt x="15826" y="12018"/>
                    </a:cubicBezTo>
                    <a:cubicBezTo>
                      <a:pt x="16263" y="12794"/>
                      <a:pt x="17227" y="13311"/>
                      <a:pt x="18770" y="13597"/>
                    </a:cubicBezTo>
                    <a:cubicBezTo>
                      <a:pt x="19136" y="13668"/>
                      <a:pt x="19501" y="13704"/>
                      <a:pt x="19876" y="13704"/>
                    </a:cubicBezTo>
                    <a:cubicBezTo>
                      <a:pt x="21643" y="13704"/>
                      <a:pt x="23507" y="12919"/>
                      <a:pt x="25639" y="11295"/>
                    </a:cubicBezTo>
                    <a:cubicBezTo>
                      <a:pt x="27343" y="9993"/>
                      <a:pt x="29029" y="8307"/>
                      <a:pt x="30653" y="6674"/>
                    </a:cubicBezTo>
                    <a:cubicBezTo>
                      <a:pt x="33997" y="3306"/>
                      <a:pt x="37181" y="106"/>
                      <a:pt x="40518" y="106"/>
                    </a:cubicBezTo>
                    <a:cubicBezTo>
                      <a:pt x="40956" y="106"/>
                      <a:pt x="41396" y="161"/>
                      <a:pt x="41840" y="278"/>
                    </a:cubicBezTo>
                    <a:cubicBezTo>
                      <a:pt x="45096" y="1143"/>
                      <a:pt x="47299" y="2214"/>
                      <a:pt x="49244" y="3159"/>
                    </a:cubicBezTo>
                    <a:cubicBezTo>
                      <a:pt x="51785" y="4403"/>
                      <a:pt x="53875" y="5418"/>
                      <a:pt x="57240" y="5418"/>
                    </a:cubicBezTo>
                    <a:cubicBezTo>
                      <a:pt x="57809" y="5418"/>
                      <a:pt x="58415" y="5389"/>
                      <a:pt x="59066" y="5327"/>
                    </a:cubicBezTo>
                    <a:cubicBezTo>
                      <a:pt x="59575" y="5280"/>
                      <a:pt x="60069" y="5258"/>
                      <a:pt x="60548" y="5258"/>
                    </a:cubicBezTo>
                    <a:cubicBezTo>
                      <a:pt x="67558" y="5258"/>
                      <a:pt x="71297" y="9997"/>
                      <a:pt x="71948" y="11366"/>
                    </a:cubicBezTo>
                    <a:lnTo>
                      <a:pt x="72038" y="11322"/>
                    </a:lnTo>
                    <a:cubicBezTo>
                      <a:pt x="71386" y="9936"/>
                      <a:pt x="67617" y="5159"/>
                      <a:pt x="60555" y="5159"/>
                    </a:cubicBezTo>
                    <a:cubicBezTo>
                      <a:pt x="60072" y="5159"/>
                      <a:pt x="59572" y="5181"/>
                      <a:pt x="59057" y="5229"/>
                    </a:cubicBezTo>
                    <a:cubicBezTo>
                      <a:pt x="58420" y="5289"/>
                      <a:pt x="57827" y="5317"/>
                      <a:pt x="57268" y="5317"/>
                    </a:cubicBezTo>
                    <a:cubicBezTo>
                      <a:pt x="53909" y="5317"/>
                      <a:pt x="51828" y="4302"/>
                      <a:pt x="49289" y="3070"/>
                    </a:cubicBezTo>
                    <a:cubicBezTo>
                      <a:pt x="47335" y="2115"/>
                      <a:pt x="45132" y="1045"/>
                      <a:pt x="41867" y="180"/>
                    </a:cubicBezTo>
                    <a:cubicBezTo>
                      <a:pt x="41410" y="58"/>
                      <a:pt x="40957" y="0"/>
                      <a:pt x="4050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5171575" y="1594725"/>
                <a:ext cx="1804525" cy="358300"/>
              </a:xfrm>
              <a:custGeom>
                <a:avLst/>
                <a:gdLst/>
                <a:ahLst/>
                <a:cxnLst/>
                <a:rect l="l" t="t" r="r" b="b"/>
                <a:pathLst>
                  <a:path w="72181" h="14332" extrusionOk="0">
                    <a:moveTo>
                      <a:pt x="40191" y="0"/>
                    </a:moveTo>
                    <a:cubicBezTo>
                      <a:pt x="36757" y="0"/>
                      <a:pt x="33543" y="3396"/>
                      <a:pt x="30171" y="6963"/>
                    </a:cubicBezTo>
                    <a:cubicBezTo>
                      <a:pt x="26785" y="10539"/>
                      <a:pt x="23299" y="14222"/>
                      <a:pt x="19532" y="14222"/>
                    </a:cubicBezTo>
                    <a:cubicBezTo>
                      <a:pt x="19220" y="14222"/>
                      <a:pt x="18907" y="14196"/>
                      <a:pt x="18592" y="14144"/>
                    </a:cubicBezTo>
                    <a:cubicBezTo>
                      <a:pt x="17031" y="13885"/>
                      <a:pt x="16067" y="13404"/>
                      <a:pt x="15657" y="12663"/>
                    </a:cubicBezTo>
                    <a:cubicBezTo>
                      <a:pt x="15086" y="11628"/>
                      <a:pt x="15675" y="10192"/>
                      <a:pt x="16246" y="8800"/>
                    </a:cubicBezTo>
                    <a:cubicBezTo>
                      <a:pt x="16825" y="7400"/>
                      <a:pt x="17423" y="5946"/>
                      <a:pt x="16879" y="4831"/>
                    </a:cubicBezTo>
                    <a:cubicBezTo>
                      <a:pt x="16540" y="4144"/>
                      <a:pt x="15782" y="3644"/>
                      <a:pt x="14586" y="3323"/>
                    </a:cubicBezTo>
                    <a:cubicBezTo>
                      <a:pt x="12487" y="2757"/>
                      <a:pt x="10553" y="2627"/>
                      <a:pt x="8842" y="2627"/>
                    </a:cubicBezTo>
                    <a:cubicBezTo>
                      <a:pt x="8045" y="2627"/>
                      <a:pt x="7297" y="2655"/>
                      <a:pt x="6602" y="2681"/>
                    </a:cubicBezTo>
                    <a:cubicBezTo>
                      <a:pt x="5946" y="2708"/>
                      <a:pt x="5331" y="2733"/>
                      <a:pt x="4755" y="2733"/>
                    </a:cubicBezTo>
                    <a:cubicBezTo>
                      <a:pt x="2699" y="2733"/>
                      <a:pt x="1149" y="2412"/>
                      <a:pt x="90" y="718"/>
                    </a:cubicBezTo>
                    <a:lnTo>
                      <a:pt x="0" y="771"/>
                    </a:lnTo>
                    <a:cubicBezTo>
                      <a:pt x="1094" y="2518"/>
                      <a:pt x="2679" y="2836"/>
                      <a:pt x="4780" y="2836"/>
                    </a:cubicBezTo>
                    <a:cubicBezTo>
                      <a:pt x="5352" y="2836"/>
                      <a:pt x="5962" y="2812"/>
                      <a:pt x="6611" y="2788"/>
                    </a:cubicBezTo>
                    <a:cubicBezTo>
                      <a:pt x="7306" y="2762"/>
                      <a:pt x="8056" y="2734"/>
                      <a:pt x="8854" y="2734"/>
                    </a:cubicBezTo>
                    <a:cubicBezTo>
                      <a:pt x="10556" y="2734"/>
                      <a:pt x="12477" y="2862"/>
                      <a:pt x="14560" y="3421"/>
                    </a:cubicBezTo>
                    <a:cubicBezTo>
                      <a:pt x="15728" y="3733"/>
                      <a:pt x="16460" y="4215"/>
                      <a:pt x="16781" y="4884"/>
                    </a:cubicBezTo>
                    <a:cubicBezTo>
                      <a:pt x="17316" y="5946"/>
                      <a:pt x="16718" y="7382"/>
                      <a:pt x="16156" y="8756"/>
                    </a:cubicBezTo>
                    <a:cubicBezTo>
                      <a:pt x="15568" y="10174"/>
                      <a:pt x="14970" y="11637"/>
                      <a:pt x="15568" y="12717"/>
                    </a:cubicBezTo>
                    <a:cubicBezTo>
                      <a:pt x="15996" y="13484"/>
                      <a:pt x="16977" y="13983"/>
                      <a:pt x="18574" y="14251"/>
                    </a:cubicBezTo>
                    <a:cubicBezTo>
                      <a:pt x="18895" y="14305"/>
                      <a:pt x="19216" y="14331"/>
                      <a:pt x="19529" y="14331"/>
                    </a:cubicBezTo>
                    <a:cubicBezTo>
                      <a:pt x="23338" y="14331"/>
                      <a:pt x="26844" y="10620"/>
                      <a:pt x="30243" y="7034"/>
                    </a:cubicBezTo>
                    <a:cubicBezTo>
                      <a:pt x="33599" y="3483"/>
                      <a:pt x="36791" y="109"/>
                      <a:pt x="40184" y="109"/>
                    </a:cubicBezTo>
                    <a:cubicBezTo>
                      <a:pt x="40669" y="109"/>
                      <a:pt x="41158" y="178"/>
                      <a:pt x="41653" y="325"/>
                    </a:cubicBezTo>
                    <a:cubicBezTo>
                      <a:pt x="44962" y="1307"/>
                      <a:pt x="47184" y="2502"/>
                      <a:pt x="49146" y="3555"/>
                    </a:cubicBezTo>
                    <a:cubicBezTo>
                      <a:pt x="51716" y="4947"/>
                      <a:pt x="53820" y="6081"/>
                      <a:pt x="57262" y="6081"/>
                    </a:cubicBezTo>
                    <a:cubicBezTo>
                      <a:pt x="57812" y="6081"/>
                      <a:pt x="58396" y="6052"/>
                      <a:pt x="59022" y="5990"/>
                    </a:cubicBezTo>
                    <a:cubicBezTo>
                      <a:pt x="59538" y="5940"/>
                      <a:pt x="60040" y="5917"/>
                      <a:pt x="60529" y="5917"/>
                    </a:cubicBezTo>
                    <a:cubicBezTo>
                      <a:pt x="67108" y="5917"/>
                      <a:pt x="71269" y="10185"/>
                      <a:pt x="72091" y="11887"/>
                    </a:cubicBezTo>
                    <a:lnTo>
                      <a:pt x="72181" y="11833"/>
                    </a:lnTo>
                    <a:cubicBezTo>
                      <a:pt x="71681" y="10790"/>
                      <a:pt x="70209" y="9157"/>
                      <a:pt x="68068" y="7873"/>
                    </a:cubicBezTo>
                    <a:cubicBezTo>
                      <a:pt x="66431" y="6895"/>
                      <a:pt x="63875" y="5816"/>
                      <a:pt x="60554" y="5816"/>
                    </a:cubicBezTo>
                    <a:cubicBezTo>
                      <a:pt x="60057" y="5816"/>
                      <a:pt x="59544" y="5840"/>
                      <a:pt x="59013" y="5892"/>
                    </a:cubicBezTo>
                    <a:cubicBezTo>
                      <a:pt x="58402" y="5951"/>
                      <a:pt x="57830" y="5979"/>
                      <a:pt x="57291" y="5979"/>
                    </a:cubicBezTo>
                    <a:cubicBezTo>
                      <a:pt x="53860" y="5979"/>
                      <a:pt x="51760" y="4846"/>
                      <a:pt x="49200" y="3466"/>
                    </a:cubicBezTo>
                    <a:cubicBezTo>
                      <a:pt x="47228" y="2404"/>
                      <a:pt x="44998" y="1209"/>
                      <a:pt x="41680" y="218"/>
                    </a:cubicBezTo>
                    <a:cubicBezTo>
                      <a:pt x="41178" y="70"/>
                      <a:pt x="40682" y="0"/>
                      <a:pt x="4019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2"/>
            <p:cNvGrpSpPr/>
            <p:nvPr/>
          </p:nvGrpSpPr>
          <p:grpSpPr>
            <a:xfrm rot="3813896">
              <a:off x="-1054571" y="2679218"/>
              <a:ext cx="6915375" cy="3849761"/>
              <a:chOff x="411750" y="2489850"/>
              <a:chExt cx="3341229" cy="1860049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411750" y="2784692"/>
                <a:ext cx="2968932" cy="1447325"/>
              </a:xfrm>
              <a:custGeom>
                <a:avLst/>
                <a:gdLst/>
                <a:ahLst/>
                <a:cxnLst/>
                <a:rect l="l" t="t" r="r" b="b"/>
                <a:pathLst>
                  <a:path w="49441" h="24102" extrusionOk="0">
                    <a:moveTo>
                      <a:pt x="46258" y="1"/>
                    </a:moveTo>
                    <a:cubicBezTo>
                      <a:pt x="44408" y="1"/>
                      <a:pt x="42511" y="366"/>
                      <a:pt x="40707" y="1086"/>
                    </a:cubicBezTo>
                    <a:cubicBezTo>
                      <a:pt x="37852" y="2218"/>
                      <a:pt x="35488" y="4145"/>
                      <a:pt x="34061" y="6509"/>
                    </a:cubicBezTo>
                    <a:cubicBezTo>
                      <a:pt x="33651" y="7187"/>
                      <a:pt x="33303" y="7919"/>
                      <a:pt x="32964" y="8615"/>
                    </a:cubicBezTo>
                    <a:cubicBezTo>
                      <a:pt x="32598" y="9391"/>
                      <a:pt x="32214" y="10194"/>
                      <a:pt x="31742" y="10934"/>
                    </a:cubicBezTo>
                    <a:cubicBezTo>
                      <a:pt x="31126" y="11898"/>
                      <a:pt x="29806" y="13566"/>
                      <a:pt x="27807" y="13941"/>
                    </a:cubicBezTo>
                    <a:cubicBezTo>
                      <a:pt x="27502" y="14000"/>
                      <a:pt x="27196" y="14024"/>
                      <a:pt x="26890" y="14024"/>
                    </a:cubicBezTo>
                    <a:cubicBezTo>
                      <a:pt x="25989" y="14024"/>
                      <a:pt x="25089" y="13808"/>
                      <a:pt x="24203" y="13602"/>
                    </a:cubicBezTo>
                    <a:cubicBezTo>
                      <a:pt x="23299" y="13382"/>
                      <a:pt x="22364" y="13162"/>
                      <a:pt x="21411" y="13162"/>
                    </a:cubicBezTo>
                    <a:cubicBezTo>
                      <a:pt x="21357" y="13162"/>
                      <a:pt x="21304" y="13163"/>
                      <a:pt x="21250" y="13165"/>
                    </a:cubicBezTo>
                    <a:cubicBezTo>
                      <a:pt x="19029" y="13236"/>
                      <a:pt x="16817" y="14583"/>
                      <a:pt x="14693" y="17179"/>
                    </a:cubicBezTo>
                    <a:cubicBezTo>
                      <a:pt x="14345" y="17607"/>
                      <a:pt x="13998" y="18062"/>
                      <a:pt x="13659" y="18499"/>
                    </a:cubicBezTo>
                    <a:cubicBezTo>
                      <a:pt x="12445" y="20078"/>
                      <a:pt x="11179" y="21711"/>
                      <a:pt x="9430" y="22764"/>
                    </a:cubicBezTo>
                    <a:cubicBezTo>
                      <a:pt x="8104" y="23563"/>
                      <a:pt x="6536" y="23957"/>
                      <a:pt x="4978" y="23957"/>
                    </a:cubicBezTo>
                    <a:cubicBezTo>
                      <a:pt x="3213" y="23957"/>
                      <a:pt x="1459" y="23451"/>
                      <a:pt x="81" y="22451"/>
                    </a:cubicBezTo>
                    <a:lnTo>
                      <a:pt x="0" y="22567"/>
                    </a:lnTo>
                    <a:cubicBezTo>
                      <a:pt x="1401" y="23584"/>
                      <a:pt x="3185" y="24102"/>
                      <a:pt x="4978" y="24102"/>
                    </a:cubicBezTo>
                    <a:cubicBezTo>
                      <a:pt x="6566" y="24102"/>
                      <a:pt x="8154" y="23700"/>
                      <a:pt x="9501" y="22888"/>
                    </a:cubicBezTo>
                    <a:cubicBezTo>
                      <a:pt x="11286" y="21818"/>
                      <a:pt x="12552" y="20176"/>
                      <a:pt x="13775" y="18589"/>
                    </a:cubicBezTo>
                    <a:cubicBezTo>
                      <a:pt x="14114" y="18151"/>
                      <a:pt x="14461" y="17705"/>
                      <a:pt x="14809" y="17268"/>
                    </a:cubicBezTo>
                    <a:cubicBezTo>
                      <a:pt x="16906" y="14717"/>
                      <a:pt x="19074" y="13379"/>
                      <a:pt x="21259" y="13316"/>
                    </a:cubicBezTo>
                    <a:cubicBezTo>
                      <a:pt x="21311" y="13315"/>
                      <a:pt x="21364" y="13314"/>
                      <a:pt x="21416" y="13314"/>
                    </a:cubicBezTo>
                    <a:cubicBezTo>
                      <a:pt x="22345" y="13314"/>
                      <a:pt x="23272" y="13533"/>
                      <a:pt x="24168" y="13744"/>
                    </a:cubicBezTo>
                    <a:cubicBezTo>
                      <a:pt x="25061" y="13958"/>
                      <a:pt x="25979" y="14176"/>
                      <a:pt x="26899" y="14176"/>
                    </a:cubicBezTo>
                    <a:cubicBezTo>
                      <a:pt x="27211" y="14176"/>
                      <a:pt x="27523" y="14151"/>
                      <a:pt x="27834" y="14092"/>
                    </a:cubicBezTo>
                    <a:cubicBezTo>
                      <a:pt x="29886" y="13709"/>
                      <a:pt x="31242" y="11996"/>
                      <a:pt x="31866" y="11015"/>
                    </a:cubicBezTo>
                    <a:cubicBezTo>
                      <a:pt x="32339" y="10265"/>
                      <a:pt x="32732" y="9462"/>
                      <a:pt x="33098" y="8677"/>
                    </a:cubicBezTo>
                    <a:cubicBezTo>
                      <a:pt x="33437" y="7981"/>
                      <a:pt x="33784" y="7259"/>
                      <a:pt x="34195" y="6590"/>
                    </a:cubicBezTo>
                    <a:cubicBezTo>
                      <a:pt x="36564" y="2655"/>
                      <a:pt x="41482" y="159"/>
                      <a:pt x="46284" y="159"/>
                    </a:cubicBezTo>
                    <a:cubicBezTo>
                      <a:pt x="47339" y="159"/>
                      <a:pt x="48389" y="280"/>
                      <a:pt x="49405" y="532"/>
                    </a:cubicBezTo>
                    <a:lnTo>
                      <a:pt x="49441" y="381"/>
                    </a:lnTo>
                    <a:cubicBezTo>
                      <a:pt x="48415" y="127"/>
                      <a:pt x="47344" y="1"/>
                      <a:pt x="4625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54085" y="2779347"/>
                <a:ext cx="2942150" cy="1450568"/>
              </a:xfrm>
              <a:custGeom>
                <a:avLst/>
                <a:gdLst/>
                <a:ahLst/>
                <a:cxnLst/>
                <a:rect l="l" t="t" r="r" b="b"/>
                <a:pathLst>
                  <a:path w="48995" h="24156" extrusionOk="0">
                    <a:moveTo>
                      <a:pt x="46438" y="0"/>
                    </a:moveTo>
                    <a:cubicBezTo>
                      <a:pt x="42623" y="0"/>
                      <a:pt x="38592" y="1606"/>
                      <a:pt x="35809" y="4359"/>
                    </a:cubicBezTo>
                    <a:cubicBezTo>
                      <a:pt x="35078" y="5082"/>
                      <a:pt x="34444" y="5876"/>
                      <a:pt x="33927" y="6706"/>
                    </a:cubicBezTo>
                    <a:cubicBezTo>
                      <a:pt x="33517" y="7357"/>
                      <a:pt x="33169" y="8053"/>
                      <a:pt x="32830" y="8722"/>
                    </a:cubicBezTo>
                    <a:cubicBezTo>
                      <a:pt x="32437" y="9498"/>
                      <a:pt x="32027" y="10301"/>
                      <a:pt x="31536" y="11041"/>
                    </a:cubicBezTo>
                    <a:cubicBezTo>
                      <a:pt x="30903" y="11978"/>
                      <a:pt x="29556" y="13601"/>
                      <a:pt x="27566" y="13949"/>
                    </a:cubicBezTo>
                    <a:cubicBezTo>
                      <a:pt x="27278" y="13999"/>
                      <a:pt x="26982" y="14028"/>
                      <a:pt x="26667" y="14028"/>
                    </a:cubicBezTo>
                    <a:cubicBezTo>
                      <a:pt x="26533" y="14028"/>
                      <a:pt x="26396" y="14022"/>
                      <a:pt x="26255" y="14012"/>
                    </a:cubicBezTo>
                    <a:cubicBezTo>
                      <a:pt x="25497" y="13958"/>
                      <a:pt x="24729" y="13771"/>
                      <a:pt x="23989" y="13593"/>
                    </a:cubicBezTo>
                    <a:cubicBezTo>
                      <a:pt x="23075" y="13373"/>
                      <a:pt x="22137" y="13144"/>
                      <a:pt x="21190" y="13144"/>
                    </a:cubicBezTo>
                    <a:cubicBezTo>
                      <a:pt x="21139" y="13144"/>
                      <a:pt x="21087" y="13145"/>
                      <a:pt x="21036" y="13147"/>
                    </a:cubicBezTo>
                    <a:cubicBezTo>
                      <a:pt x="18815" y="13200"/>
                      <a:pt x="16611" y="14538"/>
                      <a:pt x="14497" y="17107"/>
                    </a:cubicBezTo>
                    <a:cubicBezTo>
                      <a:pt x="14327" y="17322"/>
                      <a:pt x="14158" y="17527"/>
                      <a:pt x="13988" y="17741"/>
                    </a:cubicBezTo>
                    <a:cubicBezTo>
                      <a:pt x="13792" y="18000"/>
                      <a:pt x="13596" y="18258"/>
                      <a:pt x="13400" y="18508"/>
                    </a:cubicBezTo>
                    <a:cubicBezTo>
                      <a:pt x="12204" y="20060"/>
                      <a:pt x="10982" y="21657"/>
                      <a:pt x="9287" y="22719"/>
                    </a:cubicBezTo>
                    <a:cubicBezTo>
                      <a:pt x="8877" y="22977"/>
                      <a:pt x="8431" y="23200"/>
                      <a:pt x="7967" y="23388"/>
                    </a:cubicBezTo>
                    <a:cubicBezTo>
                      <a:pt x="6910" y="23808"/>
                      <a:pt x="5776" y="24015"/>
                      <a:pt x="4657" y="24015"/>
                    </a:cubicBezTo>
                    <a:cubicBezTo>
                      <a:pt x="3000" y="24015"/>
                      <a:pt x="1375" y="23562"/>
                      <a:pt x="80" y="22683"/>
                    </a:cubicBezTo>
                    <a:lnTo>
                      <a:pt x="0" y="22808"/>
                    </a:lnTo>
                    <a:cubicBezTo>
                      <a:pt x="1321" y="23700"/>
                      <a:pt x="2971" y="24155"/>
                      <a:pt x="4657" y="24155"/>
                    </a:cubicBezTo>
                    <a:cubicBezTo>
                      <a:pt x="5799" y="24155"/>
                      <a:pt x="6950" y="23950"/>
                      <a:pt x="8020" y="23522"/>
                    </a:cubicBezTo>
                    <a:cubicBezTo>
                      <a:pt x="8493" y="23334"/>
                      <a:pt x="8948" y="23102"/>
                      <a:pt x="9367" y="22835"/>
                    </a:cubicBezTo>
                    <a:cubicBezTo>
                      <a:pt x="11080" y="21764"/>
                      <a:pt x="12311" y="20149"/>
                      <a:pt x="13507" y="18597"/>
                    </a:cubicBezTo>
                    <a:cubicBezTo>
                      <a:pt x="13703" y="18339"/>
                      <a:pt x="13899" y="18089"/>
                      <a:pt x="14104" y="17830"/>
                    </a:cubicBezTo>
                    <a:cubicBezTo>
                      <a:pt x="14265" y="17616"/>
                      <a:pt x="14434" y="17411"/>
                      <a:pt x="14613" y="17197"/>
                    </a:cubicBezTo>
                    <a:cubicBezTo>
                      <a:pt x="16691" y="14663"/>
                      <a:pt x="18859" y="13343"/>
                      <a:pt x="21045" y="13289"/>
                    </a:cubicBezTo>
                    <a:cubicBezTo>
                      <a:pt x="21095" y="13288"/>
                      <a:pt x="21146" y="13287"/>
                      <a:pt x="21196" y="13287"/>
                    </a:cubicBezTo>
                    <a:cubicBezTo>
                      <a:pt x="22127" y="13287"/>
                      <a:pt x="23056" y="13515"/>
                      <a:pt x="23953" y="13726"/>
                    </a:cubicBezTo>
                    <a:cubicBezTo>
                      <a:pt x="24703" y="13905"/>
                      <a:pt x="25479" y="14092"/>
                      <a:pt x="26246" y="14155"/>
                    </a:cubicBezTo>
                    <a:cubicBezTo>
                      <a:pt x="26390" y="14165"/>
                      <a:pt x="26530" y="14170"/>
                      <a:pt x="26668" y="14170"/>
                    </a:cubicBezTo>
                    <a:cubicBezTo>
                      <a:pt x="26992" y="14170"/>
                      <a:pt x="27299" y="14142"/>
                      <a:pt x="27593" y="14092"/>
                    </a:cubicBezTo>
                    <a:cubicBezTo>
                      <a:pt x="29110" y="13825"/>
                      <a:pt x="30546" y="12772"/>
                      <a:pt x="31652" y="11121"/>
                    </a:cubicBezTo>
                    <a:cubicBezTo>
                      <a:pt x="32152" y="10372"/>
                      <a:pt x="32562" y="9569"/>
                      <a:pt x="32955" y="8784"/>
                    </a:cubicBezTo>
                    <a:cubicBezTo>
                      <a:pt x="33294" y="8115"/>
                      <a:pt x="33641" y="7428"/>
                      <a:pt x="34043" y="6777"/>
                    </a:cubicBezTo>
                    <a:cubicBezTo>
                      <a:pt x="34560" y="5956"/>
                      <a:pt x="35185" y="5180"/>
                      <a:pt x="35907" y="4466"/>
                    </a:cubicBezTo>
                    <a:cubicBezTo>
                      <a:pt x="38672" y="1731"/>
                      <a:pt x="42671" y="140"/>
                      <a:pt x="46448" y="140"/>
                    </a:cubicBezTo>
                    <a:cubicBezTo>
                      <a:pt x="47302" y="140"/>
                      <a:pt x="48144" y="222"/>
                      <a:pt x="48959" y="389"/>
                    </a:cubicBezTo>
                    <a:lnTo>
                      <a:pt x="48995" y="256"/>
                    </a:lnTo>
                    <a:cubicBezTo>
                      <a:pt x="48165" y="83"/>
                      <a:pt x="47307" y="0"/>
                      <a:pt x="464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496359" y="2771781"/>
                <a:ext cx="2914887" cy="1456513"/>
              </a:xfrm>
              <a:custGeom>
                <a:avLst/>
                <a:gdLst/>
                <a:ahLst/>
                <a:cxnLst/>
                <a:rect l="l" t="t" r="r" b="b"/>
                <a:pathLst>
                  <a:path w="48541" h="24255" extrusionOk="0">
                    <a:moveTo>
                      <a:pt x="46552" y="1"/>
                    </a:moveTo>
                    <a:cubicBezTo>
                      <a:pt x="42694" y="1"/>
                      <a:pt x="38593" y="1701"/>
                      <a:pt x="35676" y="4610"/>
                    </a:cubicBezTo>
                    <a:cubicBezTo>
                      <a:pt x="34945" y="5333"/>
                      <a:pt x="34311" y="6118"/>
                      <a:pt x="33785" y="6939"/>
                    </a:cubicBezTo>
                    <a:cubicBezTo>
                      <a:pt x="33384" y="7563"/>
                      <a:pt x="33036" y="8223"/>
                      <a:pt x="32697" y="8857"/>
                    </a:cubicBezTo>
                    <a:cubicBezTo>
                      <a:pt x="32277" y="9642"/>
                      <a:pt x="31849" y="10445"/>
                      <a:pt x="31323" y="11185"/>
                    </a:cubicBezTo>
                    <a:cubicBezTo>
                      <a:pt x="30217" y="12755"/>
                      <a:pt x="28798" y="13754"/>
                      <a:pt x="27335" y="13995"/>
                    </a:cubicBezTo>
                    <a:cubicBezTo>
                      <a:pt x="27070" y="14040"/>
                      <a:pt x="26800" y="14064"/>
                      <a:pt x="26521" y="14064"/>
                    </a:cubicBezTo>
                    <a:cubicBezTo>
                      <a:pt x="26359" y="14064"/>
                      <a:pt x="26194" y="14056"/>
                      <a:pt x="26024" y="14040"/>
                    </a:cubicBezTo>
                    <a:cubicBezTo>
                      <a:pt x="25274" y="13986"/>
                      <a:pt x="24507" y="13799"/>
                      <a:pt x="23776" y="13612"/>
                    </a:cubicBezTo>
                    <a:cubicBezTo>
                      <a:pt x="22846" y="13388"/>
                      <a:pt x="21891" y="13156"/>
                      <a:pt x="20928" y="13156"/>
                    </a:cubicBezTo>
                    <a:cubicBezTo>
                      <a:pt x="20893" y="13156"/>
                      <a:pt x="20858" y="13156"/>
                      <a:pt x="20823" y="13157"/>
                    </a:cubicBezTo>
                    <a:cubicBezTo>
                      <a:pt x="18601" y="13210"/>
                      <a:pt x="16407" y="14530"/>
                      <a:pt x="14301" y="17082"/>
                    </a:cubicBezTo>
                    <a:cubicBezTo>
                      <a:pt x="14132" y="17287"/>
                      <a:pt x="13962" y="17501"/>
                      <a:pt x="13793" y="17706"/>
                    </a:cubicBezTo>
                    <a:cubicBezTo>
                      <a:pt x="13570" y="17992"/>
                      <a:pt x="13347" y="18277"/>
                      <a:pt x="13133" y="18563"/>
                    </a:cubicBezTo>
                    <a:cubicBezTo>
                      <a:pt x="11973" y="20079"/>
                      <a:pt x="10778" y="21640"/>
                      <a:pt x="9154" y="22702"/>
                    </a:cubicBezTo>
                    <a:cubicBezTo>
                      <a:pt x="8753" y="22970"/>
                      <a:pt x="8315" y="23202"/>
                      <a:pt x="7860" y="23398"/>
                    </a:cubicBezTo>
                    <a:cubicBezTo>
                      <a:pt x="6740" y="23878"/>
                      <a:pt x="5527" y="24114"/>
                      <a:pt x="4334" y="24114"/>
                    </a:cubicBezTo>
                    <a:cubicBezTo>
                      <a:pt x="2800" y="24114"/>
                      <a:pt x="1301" y="23724"/>
                      <a:pt x="81" y="22961"/>
                    </a:cubicBezTo>
                    <a:lnTo>
                      <a:pt x="1" y="23077"/>
                    </a:lnTo>
                    <a:cubicBezTo>
                      <a:pt x="1250" y="23853"/>
                      <a:pt x="2775" y="24254"/>
                      <a:pt x="4337" y="24254"/>
                    </a:cubicBezTo>
                    <a:cubicBezTo>
                      <a:pt x="5550" y="24254"/>
                      <a:pt x="6781" y="24013"/>
                      <a:pt x="7914" y="23523"/>
                    </a:cubicBezTo>
                    <a:cubicBezTo>
                      <a:pt x="8378" y="23326"/>
                      <a:pt x="8815" y="23095"/>
                      <a:pt x="9225" y="22818"/>
                    </a:cubicBezTo>
                    <a:cubicBezTo>
                      <a:pt x="10867" y="21739"/>
                      <a:pt x="12071" y="20168"/>
                      <a:pt x="13240" y="18652"/>
                    </a:cubicBezTo>
                    <a:cubicBezTo>
                      <a:pt x="13463" y="18366"/>
                      <a:pt x="13677" y="18081"/>
                      <a:pt x="13900" y="17795"/>
                    </a:cubicBezTo>
                    <a:cubicBezTo>
                      <a:pt x="14069" y="17581"/>
                      <a:pt x="14239" y="17376"/>
                      <a:pt x="14408" y="17162"/>
                    </a:cubicBezTo>
                    <a:cubicBezTo>
                      <a:pt x="16487" y="14646"/>
                      <a:pt x="18646" y="13344"/>
                      <a:pt x="20823" y="13299"/>
                    </a:cubicBezTo>
                    <a:cubicBezTo>
                      <a:pt x="20873" y="13298"/>
                      <a:pt x="20923" y="13297"/>
                      <a:pt x="20974" y="13297"/>
                    </a:cubicBezTo>
                    <a:cubicBezTo>
                      <a:pt x="21905" y="13297"/>
                      <a:pt x="22834" y="13525"/>
                      <a:pt x="23740" y="13745"/>
                    </a:cubicBezTo>
                    <a:cubicBezTo>
                      <a:pt x="24480" y="13933"/>
                      <a:pt x="25248" y="14120"/>
                      <a:pt x="26006" y="14182"/>
                    </a:cubicBezTo>
                    <a:cubicBezTo>
                      <a:pt x="26171" y="14195"/>
                      <a:pt x="26332" y="14201"/>
                      <a:pt x="26489" y="14201"/>
                    </a:cubicBezTo>
                    <a:cubicBezTo>
                      <a:pt x="26791" y="14201"/>
                      <a:pt x="27077" y="14179"/>
                      <a:pt x="27353" y="14138"/>
                    </a:cubicBezTo>
                    <a:cubicBezTo>
                      <a:pt x="29280" y="13817"/>
                      <a:pt x="30636" y="12398"/>
                      <a:pt x="31439" y="11265"/>
                    </a:cubicBezTo>
                    <a:cubicBezTo>
                      <a:pt x="31965" y="10516"/>
                      <a:pt x="32393" y="9704"/>
                      <a:pt x="32813" y="8919"/>
                    </a:cubicBezTo>
                    <a:cubicBezTo>
                      <a:pt x="33152" y="8286"/>
                      <a:pt x="33508" y="7634"/>
                      <a:pt x="33901" y="7010"/>
                    </a:cubicBezTo>
                    <a:cubicBezTo>
                      <a:pt x="34427" y="6198"/>
                      <a:pt x="35052" y="5422"/>
                      <a:pt x="35774" y="4708"/>
                    </a:cubicBezTo>
                    <a:cubicBezTo>
                      <a:pt x="38670" y="1821"/>
                      <a:pt x="42730" y="137"/>
                      <a:pt x="46555" y="137"/>
                    </a:cubicBezTo>
                    <a:cubicBezTo>
                      <a:pt x="47220" y="137"/>
                      <a:pt x="47879" y="188"/>
                      <a:pt x="48523" y="292"/>
                    </a:cubicBezTo>
                    <a:lnTo>
                      <a:pt x="48540" y="159"/>
                    </a:lnTo>
                    <a:cubicBezTo>
                      <a:pt x="47890" y="53"/>
                      <a:pt x="47225" y="1"/>
                      <a:pt x="4655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539235" y="2763434"/>
                <a:ext cx="2887564" cy="1463238"/>
              </a:xfrm>
              <a:custGeom>
                <a:avLst/>
                <a:gdLst/>
                <a:ahLst/>
                <a:cxnLst/>
                <a:rect l="l" t="t" r="r" b="b"/>
                <a:pathLst>
                  <a:path w="48086" h="24367" extrusionOk="0">
                    <a:moveTo>
                      <a:pt x="46746" y="0"/>
                    </a:moveTo>
                    <a:cubicBezTo>
                      <a:pt x="42842" y="0"/>
                      <a:pt x="38571" y="1828"/>
                      <a:pt x="35533" y="4874"/>
                    </a:cubicBezTo>
                    <a:cubicBezTo>
                      <a:pt x="34811" y="5597"/>
                      <a:pt x="34177" y="6373"/>
                      <a:pt x="33642" y="7176"/>
                    </a:cubicBezTo>
                    <a:cubicBezTo>
                      <a:pt x="33249" y="7773"/>
                      <a:pt x="32893" y="8398"/>
                      <a:pt x="32554" y="8996"/>
                    </a:cubicBezTo>
                    <a:cubicBezTo>
                      <a:pt x="32116" y="9790"/>
                      <a:pt x="31653" y="10601"/>
                      <a:pt x="31108" y="11342"/>
                    </a:cubicBezTo>
                    <a:cubicBezTo>
                      <a:pt x="30305" y="12421"/>
                      <a:pt x="28949" y="13768"/>
                      <a:pt x="27085" y="14054"/>
                    </a:cubicBezTo>
                    <a:cubicBezTo>
                      <a:pt x="26829" y="14093"/>
                      <a:pt x="26567" y="14114"/>
                      <a:pt x="26291" y="14114"/>
                    </a:cubicBezTo>
                    <a:cubicBezTo>
                      <a:pt x="26124" y="14114"/>
                      <a:pt x="25952" y="14106"/>
                      <a:pt x="25774" y="14090"/>
                    </a:cubicBezTo>
                    <a:cubicBezTo>
                      <a:pt x="25033" y="14027"/>
                      <a:pt x="24275" y="13840"/>
                      <a:pt x="23543" y="13652"/>
                    </a:cubicBezTo>
                    <a:cubicBezTo>
                      <a:pt x="22636" y="13423"/>
                      <a:pt x="21697" y="13187"/>
                      <a:pt x="20748" y="13187"/>
                    </a:cubicBezTo>
                    <a:cubicBezTo>
                      <a:pt x="20699" y="13187"/>
                      <a:pt x="20649" y="13187"/>
                      <a:pt x="20599" y="13188"/>
                    </a:cubicBezTo>
                    <a:cubicBezTo>
                      <a:pt x="18378" y="13224"/>
                      <a:pt x="16183" y="14527"/>
                      <a:pt x="14087" y="17060"/>
                    </a:cubicBezTo>
                    <a:cubicBezTo>
                      <a:pt x="13935" y="17248"/>
                      <a:pt x="13766" y="17453"/>
                      <a:pt x="13587" y="17694"/>
                    </a:cubicBezTo>
                    <a:cubicBezTo>
                      <a:pt x="13338" y="18006"/>
                      <a:pt x="13097" y="18318"/>
                      <a:pt x="12856" y="18639"/>
                    </a:cubicBezTo>
                    <a:cubicBezTo>
                      <a:pt x="11732" y="20111"/>
                      <a:pt x="10563" y="21637"/>
                      <a:pt x="9011" y="22707"/>
                    </a:cubicBezTo>
                    <a:cubicBezTo>
                      <a:pt x="8609" y="22984"/>
                      <a:pt x="8181" y="23225"/>
                      <a:pt x="7744" y="23430"/>
                    </a:cubicBezTo>
                    <a:cubicBezTo>
                      <a:pt x="6560" y="23971"/>
                      <a:pt x="5262" y="24240"/>
                      <a:pt x="3993" y="24240"/>
                    </a:cubicBezTo>
                    <a:cubicBezTo>
                      <a:pt x="2583" y="24240"/>
                      <a:pt x="1208" y="23908"/>
                      <a:pt x="63" y="23251"/>
                    </a:cubicBezTo>
                    <a:lnTo>
                      <a:pt x="1" y="23358"/>
                    </a:lnTo>
                    <a:cubicBezTo>
                      <a:pt x="1160" y="24036"/>
                      <a:pt x="2561" y="24366"/>
                      <a:pt x="3988" y="24366"/>
                    </a:cubicBezTo>
                    <a:cubicBezTo>
                      <a:pt x="5282" y="24366"/>
                      <a:pt x="6593" y="24099"/>
                      <a:pt x="7798" y="23546"/>
                    </a:cubicBezTo>
                    <a:cubicBezTo>
                      <a:pt x="8244" y="23341"/>
                      <a:pt x="8681" y="23091"/>
                      <a:pt x="9082" y="22814"/>
                    </a:cubicBezTo>
                    <a:cubicBezTo>
                      <a:pt x="10652" y="21735"/>
                      <a:pt x="11830" y="20200"/>
                      <a:pt x="12963" y="18720"/>
                    </a:cubicBezTo>
                    <a:cubicBezTo>
                      <a:pt x="13204" y="18398"/>
                      <a:pt x="13445" y="18086"/>
                      <a:pt x="13686" y="17774"/>
                    </a:cubicBezTo>
                    <a:cubicBezTo>
                      <a:pt x="13873" y="17542"/>
                      <a:pt x="14033" y="17337"/>
                      <a:pt x="14194" y="17140"/>
                    </a:cubicBezTo>
                    <a:cubicBezTo>
                      <a:pt x="16264" y="14643"/>
                      <a:pt x="18414" y="13358"/>
                      <a:pt x="20599" y="13322"/>
                    </a:cubicBezTo>
                    <a:cubicBezTo>
                      <a:pt x="20634" y="13322"/>
                      <a:pt x="20668" y="13321"/>
                      <a:pt x="20703" y="13321"/>
                    </a:cubicBezTo>
                    <a:cubicBezTo>
                      <a:pt x="21650" y="13321"/>
                      <a:pt x="22595" y="13554"/>
                      <a:pt x="23517" y="13786"/>
                    </a:cubicBezTo>
                    <a:cubicBezTo>
                      <a:pt x="24248" y="13965"/>
                      <a:pt x="25006" y="14161"/>
                      <a:pt x="25765" y="14223"/>
                    </a:cubicBezTo>
                    <a:cubicBezTo>
                      <a:pt x="25950" y="14237"/>
                      <a:pt x="26129" y="14244"/>
                      <a:pt x="26303" y="14244"/>
                    </a:cubicBezTo>
                    <a:cubicBezTo>
                      <a:pt x="26580" y="14244"/>
                      <a:pt x="26845" y="14226"/>
                      <a:pt x="27103" y="14188"/>
                    </a:cubicBezTo>
                    <a:cubicBezTo>
                      <a:pt x="29012" y="13893"/>
                      <a:pt x="30395" y="12519"/>
                      <a:pt x="31215" y="11413"/>
                    </a:cubicBezTo>
                    <a:cubicBezTo>
                      <a:pt x="31768" y="10673"/>
                      <a:pt x="32223" y="9852"/>
                      <a:pt x="32670" y="9067"/>
                    </a:cubicBezTo>
                    <a:cubicBezTo>
                      <a:pt x="33009" y="8460"/>
                      <a:pt x="33356" y="7845"/>
                      <a:pt x="33749" y="7247"/>
                    </a:cubicBezTo>
                    <a:cubicBezTo>
                      <a:pt x="34275" y="6453"/>
                      <a:pt x="34909" y="5686"/>
                      <a:pt x="35622" y="4963"/>
                    </a:cubicBezTo>
                    <a:cubicBezTo>
                      <a:pt x="38634" y="1944"/>
                      <a:pt x="42868" y="133"/>
                      <a:pt x="46731" y="133"/>
                    </a:cubicBezTo>
                    <a:cubicBezTo>
                      <a:pt x="47182" y="133"/>
                      <a:pt x="47629" y="158"/>
                      <a:pt x="48067" y="208"/>
                    </a:cubicBezTo>
                    <a:lnTo>
                      <a:pt x="48085" y="75"/>
                    </a:lnTo>
                    <a:cubicBezTo>
                      <a:pt x="47645" y="25"/>
                      <a:pt x="47198" y="0"/>
                      <a:pt x="4674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81569" y="2753166"/>
                <a:ext cx="2860182" cy="1474047"/>
              </a:xfrm>
              <a:custGeom>
                <a:avLst/>
                <a:gdLst/>
                <a:ahLst/>
                <a:cxnLst/>
                <a:rect l="l" t="t" r="r" b="b"/>
                <a:pathLst>
                  <a:path w="47630" h="24547" extrusionOk="0">
                    <a:moveTo>
                      <a:pt x="46920" y="0"/>
                    </a:moveTo>
                    <a:cubicBezTo>
                      <a:pt x="43006" y="0"/>
                      <a:pt x="38561" y="1975"/>
                      <a:pt x="35399" y="5170"/>
                    </a:cubicBezTo>
                    <a:cubicBezTo>
                      <a:pt x="34677" y="5893"/>
                      <a:pt x="34043" y="6660"/>
                      <a:pt x="33499" y="7454"/>
                    </a:cubicBezTo>
                    <a:cubicBezTo>
                      <a:pt x="33124" y="8016"/>
                      <a:pt x="32776" y="8596"/>
                      <a:pt x="32437" y="9167"/>
                    </a:cubicBezTo>
                    <a:cubicBezTo>
                      <a:pt x="31973" y="9961"/>
                      <a:pt x="31483" y="10781"/>
                      <a:pt x="30903" y="11531"/>
                    </a:cubicBezTo>
                    <a:cubicBezTo>
                      <a:pt x="30082" y="12574"/>
                      <a:pt x="28708" y="13877"/>
                      <a:pt x="26844" y="14145"/>
                    </a:cubicBezTo>
                    <a:cubicBezTo>
                      <a:pt x="26604" y="14181"/>
                      <a:pt x="26359" y="14199"/>
                      <a:pt x="26104" y="14199"/>
                    </a:cubicBezTo>
                    <a:cubicBezTo>
                      <a:pt x="25922" y="14199"/>
                      <a:pt x="25735" y="14190"/>
                      <a:pt x="25541" y="14171"/>
                    </a:cubicBezTo>
                    <a:cubicBezTo>
                      <a:pt x="24801" y="14100"/>
                      <a:pt x="24052" y="13913"/>
                      <a:pt x="23329" y="13725"/>
                    </a:cubicBezTo>
                    <a:cubicBezTo>
                      <a:pt x="22391" y="13489"/>
                      <a:pt x="21419" y="13243"/>
                      <a:pt x="20437" y="13243"/>
                    </a:cubicBezTo>
                    <a:cubicBezTo>
                      <a:pt x="20420" y="13243"/>
                      <a:pt x="20402" y="13243"/>
                      <a:pt x="20385" y="13244"/>
                    </a:cubicBezTo>
                    <a:cubicBezTo>
                      <a:pt x="18164" y="13279"/>
                      <a:pt x="15978" y="14564"/>
                      <a:pt x="13890" y="17071"/>
                    </a:cubicBezTo>
                    <a:cubicBezTo>
                      <a:pt x="13730" y="17267"/>
                      <a:pt x="13560" y="17472"/>
                      <a:pt x="13382" y="17704"/>
                    </a:cubicBezTo>
                    <a:cubicBezTo>
                      <a:pt x="13114" y="18043"/>
                      <a:pt x="12847" y="18400"/>
                      <a:pt x="12588" y="18739"/>
                    </a:cubicBezTo>
                    <a:cubicBezTo>
                      <a:pt x="11491" y="20184"/>
                      <a:pt x="10358" y="21674"/>
                      <a:pt x="8868" y="22744"/>
                    </a:cubicBezTo>
                    <a:cubicBezTo>
                      <a:pt x="8484" y="23021"/>
                      <a:pt x="8065" y="23271"/>
                      <a:pt x="7628" y="23485"/>
                    </a:cubicBezTo>
                    <a:cubicBezTo>
                      <a:pt x="6369" y="24105"/>
                      <a:pt x="4996" y="24415"/>
                      <a:pt x="3660" y="24415"/>
                    </a:cubicBezTo>
                    <a:cubicBezTo>
                      <a:pt x="2383" y="24415"/>
                      <a:pt x="1140" y="24132"/>
                      <a:pt x="63" y="23565"/>
                    </a:cubicBezTo>
                    <a:lnTo>
                      <a:pt x="0" y="23681"/>
                    </a:lnTo>
                    <a:cubicBezTo>
                      <a:pt x="1098" y="24252"/>
                      <a:pt x="2356" y="24546"/>
                      <a:pt x="3649" y="24546"/>
                    </a:cubicBezTo>
                    <a:cubicBezTo>
                      <a:pt x="5005" y="24546"/>
                      <a:pt x="6406" y="24225"/>
                      <a:pt x="7690" y="23601"/>
                    </a:cubicBezTo>
                    <a:cubicBezTo>
                      <a:pt x="8127" y="23378"/>
                      <a:pt x="8556" y="23128"/>
                      <a:pt x="8948" y="22843"/>
                    </a:cubicBezTo>
                    <a:cubicBezTo>
                      <a:pt x="10447" y="21763"/>
                      <a:pt x="11589" y="20264"/>
                      <a:pt x="12686" y="18819"/>
                    </a:cubicBezTo>
                    <a:cubicBezTo>
                      <a:pt x="12945" y="18471"/>
                      <a:pt x="13212" y="18123"/>
                      <a:pt x="13489" y="17775"/>
                    </a:cubicBezTo>
                    <a:cubicBezTo>
                      <a:pt x="13667" y="17552"/>
                      <a:pt x="13828" y="17347"/>
                      <a:pt x="13989" y="17151"/>
                    </a:cubicBezTo>
                    <a:cubicBezTo>
                      <a:pt x="16049" y="14680"/>
                      <a:pt x="18199" y="13404"/>
                      <a:pt x="20385" y="13368"/>
                    </a:cubicBezTo>
                    <a:cubicBezTo>
                      <a:pt x="20402" y="13368"/>
                      <a:pt x="20419" y="13368"/>
                      <a:pt x="20436" y="13368"/>
                    </a:cubicBezTo>
                    <a:cubicBezTo>
                      <a:pt x="21400" y="13368"/>
                      <a:pt x="22364" y="13613"/>
                      <a:pt x="23293" y="13850"/>
                    </a:cubicBezTo>
                    <a:cubicBezTo>
                      <a:pt x="24025" y="14037"/>
                      <a:pt x="24783" y="14225"/>
                      <a:pt x="25524" y="14296"/>
                    </a:cubicBezTo>
                    <a:cubicBezTo>
                      <a:pt x="25724" y="14315"/>
                      <a:pt x="25917" y="14324"/>
                      <a:pt x="26104" y="14324"/>
                    </a:cubicBezTo>
                    <a:cubicBezTo>
                      <a:pt x="26366" y="14324"/>
                      <a:pt x="26617" y="14306"/>
                      <a:pt x="26862" y="14269"/>
                    </a:cubicBezTo>
                    <a:cubicBezTo>
                      <a:pt x="28771" y="14002"/>
                      <a:pt x="30162" y="12673"/>
                      <a:pt x="31001" y="11602"/>
                    </a:cubicBezTo>
                    <a:cubicBezTo>
                      <a:pt x="31590" y="10853"/>
                      <a:pt x="32080" y="10032"/>
                      <a:pt x="32553" y="9229"/>
                    </a:cubicBezTo>
                    <a:cubicBezTo>
                      <a:pt x="32883" y="8667"/>
                      <a:pt x="33231" y="8087"/>
                      <a:pt x="33606" y="7525"/>
                    </a:cubicBezTo>
                    <a:cubicBezTo>
                      <a:pt x="34141" y="6740"/>
                      <a:pt x="34775" y="5973"/>
                      <a:pt x="35488" y="5259"/>
                    </a:cubicBezTo>
                    <a:cubicBezTo>
                      <a:pt x="38629" y="2085"/>
                      <a:pt x="43049" y="127"/>
                      <a:pt x="46941" y="127"/>
                    </a:cubicBezTo>
                    <a:cubicBezTo>
                      <a:pt x="47173" y="127"/>
                      <a:pt x="47402" y="133"/>
                      <a:pt x="47630" y="147"/>
                    </a:cubicBezTo>
                    <a:lnTo>
                      <a:pt x="47630" y="23"/>
                    </a:lnTo>
                    <a:cubicBezTo>
                      <a:pt x="47395" y="8"/>
                      <a:pt x="47158" y="0"/>
                      <a:pt x="469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624444" y="2741576"/>
                <a:ext cx="2832859" cy="1485097"/>
              </a:xfrm>
              <a:custGeom>
                <a:avLst/>
                <a:gdLst/>
                <a:ahLst/>
                <a:cxnLst/>
                <a:rect l="l" t="t" r="r" b="b"/>
                <a:pathLst>
                  <a:path w="47175" h="24731" extrusionOk="0">
                    <a:moveTo>
                      <a:pt x="47050" y="1"/>
                    </a:moveTo>
                    <a:cubicBezTo>
                      <a:pt x="43101" y="1"/>
                      <a:pt x="38584" y="2098"/>
                      <a:pt x="35256" y="5488"/>
                    </a:cubicBezTo>
                    <a:cubicBezTo>
                      <a:pt x="34542" y="6211"/>
                      <a:pt x="33900" y="6969"/>
                      <a:pt x="33356" y="7754"/>
                    </a:cubicBezTo>
                    <a:cubicBezTo>
                      <a:pt x="32990" y="8280"/>
                      <a:pt x="32651" y="8824"/>
                      <a:pt x="32321" y="9351"/>
                    </a:cubicBezTo>
                    <a:cubicBezTo>
                      <a:pt x="31795" y="10198"/>
                      <a:pt x="31295" y="10992"/>
                      <a:pt x="30680" y="11742"/>
                    </a:cubicBezTo>
                    <a:cubicBezTo>
                      <a:pt x="29841" y="12750"/>
                      <a:pt x="28458" y="14016"/>
                      <a:pt x="26594" y="14257"/>
                    </a:cubicBezTo>
                    <a:cubicBezTo>
                      <a:pt x="26361" y="14288"/>
                      <a:pt x="26122" y="14304"/>
                      <a:pt x="25874" y="14304"/>
                    </a:cubicBezTo>
                    <a:cubicBezTo>
                      <a:pt x="25686" y="14304"/>
                      <a:pt x="25492" y="14294"/>
                      <a:pt x="25291" y="14275"/>
                    </a:cubicBezTo>
                    <a:cubicBezTo>
                      <a:pt x="24560" y="14195"/>
                      <a:pt x="23819" y="14007"/>
                      <a:pt x="23106" y="13820"/>
                    </a:cubicBezTo>
                    <a:cubicBezTo>
                      <a:pt x="22159" y="13575"/>
                      <a:pt x="21186" y="13329"/>
                      <a:pt x="20205" y="13329"/>
                    </a:cubicBezTo>
                    <a:cubicBezTo>
                      <a:pt x="20187" y="13329"/>
                      <a:pt x="20170" y="13329"/>
                      <a:pt x="20153" y="13329"/>
                    </a:cubicBezTo>
                    <a:cubicBezTo>
                      <a:pt x="17396" y="13356"/>
                      <a:pt x="15112" y="15399"/>
                      <a:pt x="13685" y="17103"/>
                    </a:cubicBezTo>
                    <a:cubicBezTo>
                      <a:pt x="13524" y="17299"/>
                      <a:pt x="13355" y="17504"/>
                      <a:pt x="13176" y="17736"/>
                    </a:cubicBezTo>
                    <a:cubicBezTo>
                      <a:pt x="12882" y="18111"/>
                      <a:pt x="12588" y="18495"/>
                      <a:pt x="12302" y="18869"/>
                    </a:cubicBezTo>
                    <a:cubicBezTo>
                      <a:pt x="11241" y="20279"/>
                      <a:pt x="10143" y="21733"/>
                      <a:pt x="8725" y="22795"/>
                    </a:cubicBezTo>
                    <a:cubicBezTo>
                      <a:pt x="8341" y="23080"/>
                      <a:pt x="7940" y="23339"/>
                      <a:pt x="7512" y="23562"/>
                    </a:cubicBezTo>
                    <a:cubicBezTo>
                      <a:pt x="6182" y="24261"/>
                      <a:pt x="4717" y="24615"/>
                      <a:pt x="3302" y="24615"/>
                    </a:cubicBezTo>
                    <a:cubicBezTo>
                      <a:pt x="2153" y="24615"/>
                      <a:pt x="1037" y="24382"/>
                      <a:pt x="54" y="23910"/>
                    </a:cubicBezTo>
                    <a:lnTo>
                      <a:pt x="0" y="24017"/>
                    </a:lnTo>
                    <a:cubicBezTo>
                      <a:pt x="999" y="24499"/>
                      <a:pt x="2132" y="24730"/>
                      <a:pt x="3301" y="24730"/>
                    </a:cubicBezTo>
                    <a:cubicBezTo>
                      <a:pt x="4737" y="24730"/>
                      <a:pt x="6227" y="24374"/>
                      <a:pt x="7574" y="23669"/>
                    </a:cubicBezTo>
                    <a:cubicBezTo>
                      <a:pt x="8002" y="23446"/>
                      <a:pt x="8413" y="23187"/>
                      <a:pt x="8796" y="22893"/>
                    </a:cubicBezTo>
                    <a:cubicBezTo>
                      <a:pt x="10233" y="21822"/>
                      <a:pt x="11339" y="20359"/>
                      <a:pt x="12400" y="18950"/>
                    </a:cubicBezTo>
                    <a:cubicBezTo>
                      <a:pt x="12686" y="18575"/>
                      <a:pt x="12980" y="18182"/>
                      <a:pt x="13275" y="17808"/>
                    </a:cubicBezTo>
                    <a:cubicBezTo>
                      <a:pt x="13453" y="17585"/>
                      <a:pt x="13614" y="17380"/>
                      <a:pt x="13774" y="17183"/>
                    </a:cubicBezTo>
                    <a:cubicBezTo>
                      <a:pt x="15184" y="15497"/>
                      <a:pt x="17441" y="13481"/>
                      <a:pt x="20162" y="13445"/>
                    </a:cubicBezTo>
                    <a:cubicBezTo>
                      <a:pt x="21143" y="13445"/>
                      <a:pt x="22124" y="13695"/>
                      <a:pt x="23070" y="13936"/>
                    </a:cubicBezTo>
                    <a:cubicBezTo>
                      <a:pt x="23793" y="14123"/>
                      <a:pt x="24542" y="14320"/>
                      <a:pt x="25282" y="14391"/>
                    </a:cubicBezTo>
                    <a:cubicBezTo>
                      <a:pt x="25508" y="14412"/>
                      <a:pt x="25725" y="14423"/>
                      <a:pt x="25937" y="14423"/>
                    </a:cubicBezTo>
                    <a:cubicBezTo>
                      <a:pt x="26168" y="14423"/>
                      <a:pt x="26392" y="14410"/>
                      <a:pt x="26612" y="14382"/>
                    </a:cubicBezTo>
                    <a:cubicBezTo>
                      <a:pt x="28512" y="14132"/>
                      <a:pt x="29921" y="12848"/>
                      <a:pt x="30778" y="11813"/>
                    </a:cubicBezTo>
                    <a:cubicBezTo>
                      <a:pt x="31393" y="11064"/>
                      <a:pt x="31920" y="10225"/>
                      <a:pt x="32419" y="9413"/>
                    </a:cubicBezTo>
                    <a:cubicBezTo>
                      <a:pt x="32749" y="8887"/>
                      <a:pt x="33088" y="8343"/>
                      <a:pt x="33454" y="7825"/>
                    </a:cubicBezTo>
                    <a:cubicBezTo>
                      <a:pt x="33998" y="7049"/>
                      <a:pt x="34632" y="6291"/>
                      <a:pt x="35336" y="5568"/>
                    </a:cubicBezTo>
                    <a:cubicBezTo>
                      <a:pt x="38655" y="2196"/>
                      <a:pt x="43133" y="117"/>
                      <a:pt x="47059" y="117"/>
                    </a:cubicBezTo>
                    <a:lnTo>
                      <a:pt x="47175" y="117"/>
                    </a:lnTo>
                    <a:lnTo>
                      <a:pt x="47175" y="1"/>
                    </a:lnTo>
                    <a:cubicBezTo>
                      <a:pt x="47133" y="1"/>
                      <a:pt x="47092" y="1"/>
                      <a:pt x="4705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666719" y="2728245"/>
                <a:ext cx="2806137" cy="1499509"/>
              </a:xfrm>
              <a:custGeom>
                <a:avLst/>
                <a:gdLst/>
                <a:ahLst/>
                <a:cxnLst/>
                <a:rect l="l" t="t" r="r" b="b"/>
                <a:pathLst>
                  <a:path w="46730" h="24971" extrusionOk="0">
                    <a:moveTo>
                      <a:pt x="46729" y="0"/>
                    </a:moveTo>
                    <a:cubicBezTo>
                      <a:pt x="42902" y="179"/>
                      <a:pt x="38459" y="2418"/>
                      <a:pt x="35123" y="5826"/>
                    </a:cubicBezTo>
                    <a:cubicBezTo>
                      <a:pt x="34418" y="6548"/>
                      <a:pt x="33776" y="7307"/>
                      <a:pt x="33214" y="8083"/>
                    </a:cubicBezTo>
                    <a:cubicBezTo>
                      <a:pt x="32866" y="8574"/>
                      <a:pt x="32536" y="9073"/>
                      <a:pt x="32224" y="9555"/>
                    </a:cubicBezTo>
                    <a:cubicBezTo>
                      <a:pt x="31662" y="10420"/>
                      <a:pt x="31126" y="11223"/>
                      <a:pt x="30475" y="11972"/>
                    </a:cubicBezTo>
                    <a:cubicBezTo>
                      <a:pt x="29619" y="12963"/>
                      <a:pt x="28209" y="14176"/>
                      <a:pt x="26354" y="14399"/>
                    </a:cubicBezTo>
                    <a:cubicBezTo>
                      <a:pt x="26148" y="14426"/>
                      <a:pt x="25939" y="14439"/>
                      <a:pt x="25724" y="14439"/>
                    </a:cubicBezTo>
                    <a:cubicBezTo>
                      <a:pt x="25508" y="14439"/>
                      <a:pt x="25288" y="14426"/>
                      <a:pt x="25060" y="14399"/>
                    </a:cubicBezTo>
                    <a:cubicBezTo>
                      <a:pt x="24329" y="14319"/>
                      <a:pt x="23597" y="14131"/>
                      <a:pt x="22883" y="13944"/>
                    </a:cubicBezTo>
                    <a:cubicBezTo>
                      <a:pt x="21944" y="13698"/>
                      <a:pt x="20971" y="13435"/>
                      <a:pt x="19988" y="13435"/>
                    </a:cubicBezTo>
                    <a:cubicBezTo>
                      <a:pt x="19972" y="13435"/>
                      <a:pt x="19956" y="13435"/>
                      <a:pt x="19939" y="13435"/>
                    </a:cubicBezTo>
                    <a:cubicBezTo>
                      <a:pt x="17183" y="13453"/>
                      <a:pt x="14908" y="15478"/>
                      <a:pt x="13489" y="17173"/>
                    </a:cubicBezTo>
                    <a:cubicBezTo>
                      <a:pt x="13320" y="17361"/>
                      <a:pt x="13159" y="17566"/>
                      <a:pt x="12981" y="17798"/>
                    </a:cubicBezTo>
                    <a:cubicBezTo>
                      <a:pt x="12660" y="18208"/>
                      <a:pt x="12339" y="18628"/>
                      <a:pt x="12035" y="19038"/>
                    </a:cubicBezTo>
                    <a:cubicBezTo>
                      <a:pt x="11001" y="20403"/>
                      <a:pt x="9939" y="21821"/>
                      <a:pt x="8592" y="22883"/>
                    </a:cubicBezTo>
                    <a:cubicBezTo>
                      <a:pt x="8217" y="23177"/>
                      <a:pt x="7816" y="23445"/>
                      <a:pt x="7405" y="23677"/>
                    </a:cubicBezTo>
                    <a:cubicBezTo>
                      <a:pt x="6014" y="24454"/>
                      <a:pt x="4457" y="24852"/>
                      <a:pt x="2962" y="24852"/>
                    </a:cubicBezTo>
                    <a:cubicBezTo>
                      <a:pt x="1936" y="24852"/>
                      <a:pt x="939" y="24665"/>
                      <a:pt x="45" y="24283"/>
                    </a:cubicBezTo>
                    <a:lnTo>
                      <a:pt x="1" y="24390"/>
                    </a:lnTo>
                    <a:cubicBezTo>
                      <a:pt x="911" y="24774"/>
                      <a:pt x="1919" y="24970"/>
                      <a:pt x="2963" y="24970"/>
                    </a:cubicBezTo>
                    <a:cubicBezTo>
                      <a:pt x="4470" y="24970"/>
                      <a:pt x="6049" y="24560"/>
                      <a:pt x="7459" y="23775"/>
                    </a:cubicBezTo>
                    <a:cubicBezTo>
                      <a:pt x="7878" y="23534"/>
                      <a:pt x="8289" y="23266"/>
                      <a:pt x="8663" y="22972"/>
                    </a:cubicBezTo>
                    <a:cubicBezTo>
                      <a:pt x="10028" y="21902"/>
                      <a:pt x="11090" y="20483"/>
                      <a:pt x="12125" y="19109"/>
                    </a:cubicBezTo>
                    <a:cubicBezTo>
                      <a:pt x="12428" y="18699"/>
                      <a:pt x="12749" y="18271"/>
                      <a:pt x="13070" y="17869"/>
                    </a:cubicBezTo>
                    <a:cubicBezTo>
                      <a:pt x="13249" y="17637"/>
                      <a:pt x="13409" y="17441"/>
                      <a:pt x="13570" y="17245"/>
                    </a:cubicBezTo>
                    <a:cubicBezTo>
                      <a:pt x="14979" y="15568"/>
                      <a:pt x="17227" y="13569"/>
                      <a:pt x="19939" y="13551"/>
                    </a:cubicBezTo>
                    <a:lnTo>
                      <a:pt x="19975" y="13551"/>
                    </a:lnTo>
                    <a:cubicBezTo>
                      <a:pt x="20947" y="13551"/>
                      <a:pt x="21920" y="13810"/>
                      <a:pt x="22857" y="14051"/>
                    </a:cubicBezTo>
                    <a:cubicBezTo>
                      <a:pt x="23570" y="14238"/>
                      <a:pt x="24311" y="14435"/>
                      <a:pt x="25042" y="14515"/>
                    </a:cubicBezTo>
                    <a:cubicBezTo>
                      <a:pt x="25279" y="14542"/>
                      <a:pt x="25506" y="14555"/>
                      <a:pt x="25726" y="14555"/>
                    </a:cubicBezTo>
                    <a:cubicBezTo>
                      <a:pt x="25945" y="14555"/>
                      <a:pt x="26157" y="14542"/>
                      <a:pt x="26363" y="14515"/>
                    </a:cubicBezTo>
                    <a:cubicBezTo>
                      <a:pt x="28263" y="14292"/>
                      <a:pt x="29690" y="13052"/>
                      <a:pt x="30564" y="12053"/>
                    </a:cubicBezTo>
                    <a:cubicBezTo>
                      <a:pt x="31225" y="11294"/>
                      <a:pt x="31751" y="10483"/>
                      <a:pt x="32313" y="9617"/>
                    </a:cubicBezTo>
                    <a:cubicBezTo>
                      <a:pt x="32634" y="9136"/>
                      <a:pt x="32964" y="8636"/>
                      <a:pt x="33312" y="8145"/>
                    </a:cubicBezTo>
                    <a:cubicBezTo>
                      <a:pt x="33865" y="7378"/>
                      <a:pt x="34499" y="6629"/>
                      <a:pt x="35203" y="5906"/>
                    </a:cubicBezTo>
                    <a:cubicBezTo>
                      <a:pt x="38522" y="2516"/>
                      <a:pt x="42938" y="295"/>
                      <a:pt x="46729" y="116"/>
                    </a:cubicBezTo>
                    <a:lnTo>
                      <a:pt x="46729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709594" y="2714854"/>
                <a:ext cx="2779294" cy="1515062"/>
              </a:xfrm>
              <a:custGeom>
                <a:avLst/>
                <a:gdLst/>
                <a:ahLst/>
                <a:cxnLst/>
                <a:rect l="l" t="t" r="r" b="b"/>
                <a:pathLst>
                  <a:path w="46283" h="25230" extrusionOk="0">
                    <a:moveTo>
                      <a:pt x="46265" y="0"/>
                    </a:moveTo>
                    <a:cubicBezTo>
                      <a:pt x="42554" y="411"/>
                      <a:pt x="38334" y="2712"/>
                      <a:pt x="34980" y="6174"/>
                    </a:cubicBezTo>
                    <a:cubicBezTo>
                      <a:pt x="34275" y="6896"/>
                      <a:pt x="33633" y="7655"/>
                      <a:pt x="33071" y="8413"/>
                    </a:cubicBezTo>
                    <a:cubicBezTo>
                      <a:pt x="32741" y="8859"/>
                      <a:pt x="32429" y="9314"/>
                      <a:pt x="32116" y="9760"/>
                    </a:cubicBezTo>
                    <a:cubicBezTo>
                      <a:pt x="31519" y="10634"/>
                      <a:pt x="30957" y="11464"/>
                      <a:pt x="30261" y="12213"/>
                    </a:cubicBezTo>
                    <a:cubicBezTo>
                      <a:pt x="29386" y="13168"/>
                      <a:pt x="27959" y="14345"/>
                      <a:pt x="26104" y="14542"/>
                    </a:cubicBezTo>
                    <a:cubicBezTo>
                      <a:pt x="25908" y="14563"/>
                      <a:pt x="25710" y="14574"/>
                      <a:pt x="25506" y="14574"/>
                    </a:cubicBezTo>
                    <a:cubicBezTo>
                      <a:pt x="25283" y="14574"/>
                      <a:pt x="25052" y="14561"/>
                      <a:pt x="24810" y="14533"/>
                    </a:cubicBezTo>
                    <a:cubicBezTo>
                      <a:pt x="24087" y="14452"/>
                      <a:pt x="23365" y="14256"/>
                      <a:pt x="22660" y="14069"/>
                    </a:cubicBezTo>
                    <a:cubicBezTo>
                      <a:pt x="21705" y="13810"/>
                      <a:pt x="20724" y="13551"/>
                      <a:pt x="19716" y="13551"/>
                    </a:cubicBezTo>
                    <a:cubicBezTo>
                      <a:pt x="16959" y="13560"/>
                      <a:pt x="14694" y="15559"/>
                      <a:pt x="13275" y="17236"/>
                    </a:cubicBezTo>
                    <a:cubicBezTo>
                      <a:pt x="13114" y="17432"/>
                      <a:pt x="12945" y="17637"/>
                      <a:pt x="12775" y="17860"/>
                    </a:cubicBezTo>
                    <a:cubicBezTo>
                      <a:pt x="12419" y="18297"/>
                      <a:pt x="12080" y="18761"/>
                      <a:pt x="11750" y="19207"/>
                    </a:cubicBezTo>
                    <a:cubicBezTo>
                      <a:pt x="10759" y="20537"/>
                      <a:pt x="9733" y="21919"/>
                      <a:pt x="8440" y="22972"/>
                    </a:cubicBezTo>
                    <a:cubicBezTo>
                      <a:pt x="8083" y="23266"/>
                      <a:pt x="7690" y="23543"/>
                      <a:pt x="7289" y="23784"/>
                    </a:cubicBezTo>
                    <a:cubicBezTo>
                      <a:pt x="5814" y="24665"/>
                      <a:pt x="4186" y="25117"/>
                      <a:pt x="2628" y="25117"/>
                    </a:cubicBezTo>
                    <a:cubicBezTo>
                      <a:pt x="1726" y="25117"/>
                      <a:pt x="848" y="24966"/>
                      <a:pt x="36" y="24658"/>
                    </a:cubicBezTo>
                    <a:lnTo>
                      <a:pt x="1" y="24756"/>
                    </a:lnTo>
                    <a:cubicBezTo>
                      <a:pt x="821" y="25068"/>
                      <a:pt x="1713" y="25229"/>
                      <a:pt x="2632" y="25229"/>
                    </a:cubicBezTo>
                    <a:cubicBezTo>
                      <a:pt x="4211" y="25229"/>
                      <a:pt x="5853" y="24765"/>
                      <a:pt x="7343" y="23873"/>
                    </a:cubicBezTo>
                    <a:cubicBezTo>
                      <a:pt x="7753" y="23632"/>
                      <a:pt x="8145" y="23356"/>
                      <a:pt x="8511" y="23052"/>
                    </a:cubicBezTo>
                    <a:cubicBezTo>
                      <a:pt x="9814" y="21991"/>
                      <a:pt x="10840" y="20608"/>
                      <a:pt x="11830" y="19279"/>
                    </a:cubicBezTo>
                    <a:cubicBezTo>
                      <a:pt x="12169" y="18833"/>
                      <a:pt x="12508" y="18369"/>
                      <a:pt x="12856" y="17923"/>
                    </a:cubicBezTo>
                    <a:cubicBezTo>
                      <a:pt x="13034" y="17700"/>
                      <a:pt x="13195" y="17503"/>
                      <a:pt x="13364" y="17307"/>
                    </a:cubicBezTo>
                    <a:cubicBezTo>
                      <a:pt x="14756" y="15648"/>
                      <a:pt x="16995" y="13667"/>
                      <a:pt x="19716" y="13658"/>
                    </a:cubicBezTo>
                    <a:cubicBezTo>
                      <a:pt x="20706" y="13658"/>
                      <a:pt x="21679" y="13917"/>
                      <a:pt x="22633" y="14176"/>
                    </a:cubicBezTo>
                    <a:cubicBezTo>
                      <a:pt x="23338" y="14363"/>
                      <a:pt x="24070" y="14560"/>
                      <a:pt x="24801" y="14640"/>
                    </a:cubicBezTo>
                    <a:cubicBezTo>
                      <a:pt x="25064" y="14670"/>
                      <a:pt x="25316" y="14686"/>
                      <a:pt x="25562" y="14686"/>
                    </a:cubicBezTo>
                    <a:cubicBezTo>
                      <a:pt x="25748" y="14686"/>
                      <a:pt x="25931" y="14677"/>
                      <a:pt x="26112" y="14658"/>
                    </a:cubicBezTo>
                    <a:cubicBezTo>
                      <a:pt x="28004" y="14452"/>
                      <a:pt x="29458" y="13257"/>
                      <a:pt x="30341" y="12294"/>
                    </a:cubicBezTo>
                    <a:cubicBezTo>
                      <a:pt x="31037" y="11526"/>
                      <a:pt x="31608" y="10697"/>
                      <a:pt x="32214" y="9822"/>
                    </a:cubicBezTo>
                    <a:cubicBezTo>
                      <a:pt x="32518" y="9376"/>
                      <a:pt x="32830" y="8921"/>
                      <a:pt x="33160" y="8475"/>
                    </a:cubicBezTo>
                    <a:cubicBezTo>
                      <a:pt x="33722" y="7717"/>
                      <a:pt x="34355" y="6977"/>
                      <a:pt x="35060" y="6254"/>
                    </a:cubicBezTo>
                    <a:cubicBezTo>
                      <a:pt x="38397" y="2811"/>
                      <a:pt x="42590" y="509"/>
                      <a:pt x="46283" y="107"/>
                    </a:cubicBezTo>
                    <a:lnTo>
                      <a:pt x="46265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751929" y="2702004"/>
                <a:ext cx="2752512" cy="1530014"/>
              </a:xfrm>
              <a:custGeom>
                <a:avLst/>
                <a:gdLst/>
                <a:ahLst/>
                <a:cxnLst/>
                <a:rect l="l" t="t" r="r" b="b"/>
                <a:pathLst>
                  <a:path w="45837" h="25479" extrusionOk="0">
                    <a:moveTo>
                      <a:pt x="45819" y="0"/>
                    </a:moveTo>
                    <a:cubicBezTo>
                      <a:pt x="42277" y="616"/>
                      <a:pt x="38173" y="3051"/>
                      <a:pt x="34846" y="6513"/>
                    </a:cubicBezTo>
                    <a:cubicBezTo>
                      <a:pt x="34150" y="7235"/>
                      <a:pt x="33499" y="7985"/>
                      <a:pt x="32928" y="8734"/>
                    </a:cubicBezTo>
                    <a:cubicBezTo>
                      <a:pt x="32625" y="9135"/>
                      <a:pt x="32330" y="9546"/>
                      <a:pt x="32045" y="9938"/>
                    </a:cubicBezTo>
                    <a:cubicBezTo>
                      <a:pt x="31402" y="10839"/>
                      <a:pt x="30796" y="11687"/>
                      <a:pt x="30046" y="12445"/>
                    </a:cubicBezTo>
                    <a:cubicBezTo>
                      <a:pt x="29163" y="13364"/>
                      <a:pt x="27709" y="14497"/>
                      <a:pt x="25862" y="14675"/>
                    </a:cubicBezTo>
                    <a:cubicBezTo>
                      <a:pt x="25685" y="14695"/>
                      <a:pt x="25506" y="14704"/>
                      <a:pt x="25323" y="14704"/>
                    </a:cubicBezTo>
                    <a:cubicBezTo>
                      <a:pt x="25083" y="14704"/>
                      <a:pt x="24836" y="14688"/>
                      <a:pt x="24578" y="14658"/>
                    </a:cubicBezTo>
                    <a:cubicBezTo>
                      <a:pt x="23864" y="14568"/>
                      <a:pt x="23141" y="14372"/>
                      <a:pt x="22446" y="14185"/>
                    </a:cubicBezTo>
                    <a:cubicBezTo>
                      <a:pt x="21491" y="13917"/>
                      <a:pt x="20501" y="13649"/>
                      <a:pt x="19502" y="13649"/>
                    </a:cubicBezTo>
                    <a:lnTo>
                      <a:pt x="19493" y="13649"/>
                    </a:lnTo>
                    <a:cubicBezTo>
                      <a:pt x="16736" y="13649"/>
                      <a:pt x="14488" y="15630"/>
                      <a:pt x="13079" y="17289"/>
                    </a:cubicBezTo>
                    <a:cubicBezTo>
                      <a:pt x="12909" y="17485"/>
                      <a:pt x="12748" y="17691"/>
                      <a:pt x="12570" y="17914"/>
                    </a:cubicBezTo>
                    <a:cubicBezTo>
                      <a:pt x="12195" y="18395"/>
                      <a:pt x="11821" y="18895"/>
                      <a:pt x="11464" y="19377"/>
                    </a:cubicBezTo>
                    <a:cubicBezTo>
                      <a:pt x="10509" y="20670"/>
                      <a:pt x="9528" y="22000"/>
                      <a:pt x="8306" y="23043"/>
                    </a:cubicBezTo>
                    <a:cubicBezTo>
                      <a:pt x="7949" y="23356"/>
                      <a:pt x="7574" y="23632"/>
                      <a:pt x="7182" y="23882"/>
                    </a:cubicBezTo>
                    <a:cubicBezTo>
                      <a:pt x="5639" y="24862"/>
                      <a:pt x="3915" y="25374"/>
                      <a:pt x="2279" y="25374"/>
                    </a:cubicBezTo>
                    <a:cubicBezTo>
                      <a:pt x="1502" y="25374"/>
                      <a:pt x="745" y="25259"/>
                      <a:pt x="36" y="25024"/>
                    </a:cubicBezTo>
                    <a:lnTo>
                      <a:pt x="0" y="25122"/>
                    </a:lnTo>
                    <a:cubicBezTo>
                      <a:pt x="723" y="25363"/>
                      <a:pt x="1499" y="25479"/>
                      <a:pt x="2284" y="25479"/>
                    </a:cubicBezTo>
                    <a:cubicBezTo>
                      <a:pt x="3943" y="25479"/>
                      <a:pt x="5683" y="24961"/>
                      <a:pt x="7235" y="23971"/>
                    </a:cubicBezTo>
                    <a:cubicBezTo>
                      <a:pt x="7637" y="23721"/>
                      <a:pt x="8011" y="23436"/>
                      <a:pt x="8377" y="23124"/>
                    </a:cubicBezTo>
                    <a:cubicBezTo>
                      <a:pt x="9599" y="22071"/>
                      <a:pt x="10590" y="20733"/>
                      <a:pt x="11553" y="19439"/>
                    </a:cubicBezTo>
                    <a:cubicBezTo>
                      <a:pt x="11910" y="18957"/>
                      <a:pt x="12276" y="18458"/>
                      <a:pt x="12659" y="17976"/>
                    </a:cubicBezTo>
                    <a:cubicBezTo>
                      <a:pt x="12829" y="17753"/>
                      <a:pt x="12989" y="17557"/>
                      <a:pt x="13159" y="17361"/>
                    </a:cubicBezTo>
                    <a:cubicBezTo>
                      <a:pt x="14551" y="15719"/>
                      <a:pt x="16781" y="13757"/>
                      <a:pt x="19493" y="13757"/>
                    </a:cubicBezTo>
                    <a:lnTo>
                      <a:pt x="19502" y="13757"/>
                    </a:lnTo>
                    <a:cubicBezTo>
                      <a:pt x="20492" y="13757"/>
                      <a:pt x="21464" y="14024"/>
                      <a:pt x="22410" y="14283"/>
                    </a:cubicBezTo>
                    <a:cubicBezTo>
                      <a:pt x="23115" y="14470"/>
                      <a:pt x="23837" y="14666"/>
                      <a:pt x="24560" y="14756"/>
                    </a:cubicBezTo>
                    <a:cubicBezTo>
                      <a:pt x="24838" y="14788"/>
                      <a:pt x="25104" y="14804"/>
                      <a:pt x="25362" y="14804"/>
                    </a:cubicBezTo>
                    <a:cubicBezTo>
                      <a:pt x="25534" y="14804"/>
                      <a:pt x="25704" y="14797"/>
                      <a:pt x="25871" y="14782"/>
                    </a:cubicBezTo>
                    <a:cubicBezTo>
                      <a:pt x="27754" y="14604"/>
                      <a:pt x="29226" y="13453"/>
                      <a:pt x="30127" y="12525"/>
                    </a:cubicBezTo>
                    <a:cubicBezTo>
                      <a:pt x="30867" y="11749"/>
                      <a:pt x="31483" y="10902"/>
                      <a:pt x="32125" y="10001"/>
                    </a:cubicBezTo>
                    <a:cubicBezTo>
                      <a:pt x="32410" y="9608"/>
                      <a:pt x="32705" y="9198"/>
                      <a:pt x="33017" y="8796"/>
                    </a:cubicBezTo>
                    <a:cubicBezTo>
                      <a:pt x="33579" y="8047"/>
                      <a:pt x="34221" y="7307"/>
                      <a:pt x="34917" y="6584"/>
                    </a:cubicBezTo>
                    <a:cubicBezTo>
                      <a:pt x="38236" y="3141"/>
                      <a:pt x="42322" y="714"/>
                      <a:pt x="45837" y="98"/>
                    </a:cubicBezTo>
                    <a:lnTo>
                      <a:pt x="45819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794264" y="2688613"/>
                <a:ext cx="2725730" cy="1546107"/>
              </a:xfrm>
              <a:custGeom>
                <a:avLst/>
                <a:gdLst/>
                <a:ahLst/>
                <a:cxnLst/>
                <a:rect l="l" t="t" r="r" b="b"/>
                <a:pathLst>
                  <a:path w="45391" h="25747" extrusionOk="0">
                    <a:moveTo>
                      <a:pt x="45373" y="0"/>
                    </a:moveTo>
                    <a:cubicBezTo>
                      <a:pt x="42009" y="830"/>
                      <a:pt x="38030" y="3390"/>
                      <a:pt x="34712" y="6861"/>
                    </a:cubicBezTo>
                    <a:cubicBezTo>
                      <a:pt x="34016" y="7583"/>
                      <a:pt x="33374" y="8324"/>
                      <a:pt x="32794" y="9055"/>
                    </a:cubicBezTo>
                    <a:cubicBezTo>
                      <a:pt x="32517" y="9412"/>
                      <a:pt x="32241" y="9778"/>
                      <a:pt x="31982" y="10126"/>
                    </a:cubicBezTo>
                    <a:cubicBezTo>
                      <a:pt x="31286" y="11045"/>
                      <a:pt x="30635" y="11919"/>
                      <a:pt x="29841" y="12686"/>
                    </a:cubicBezTo>
                    <a:cubicBezTo>
                      <a:pt x="28931" y="13578"/>
                      <a:pt x="27468" y="14666"/>
                      <a:pt x="25621" y="14818"/>
                    </a:cubicBezTo>
                    <a:cubicBezTo>
                      <a:pt x="25463" y="14832"/>
                      <a:pt x="25304" y="14839"/>
                      <a:pt x="25142" y="14839"/>
                    </a:cubicBezTo>
                    <a:cubicBezTo>
                      <a:pt x="24883" y="14839"/>
                      <a:pt x="24616" y="14821"/>
                      <a:pt x="24337" y="14782"/>
                    </a:cubicBezTo>
                    <a:cubicBezTo>
                      <a:pt x="23632" y="14693"/>
                      <a:pt x="22918" y="14497"/>
                      <a:pt x="22222" y="14301"/>
                    </a:cubicBezTo>
                    <a:cubicBezTo>
                      <a:pt x="21268" y="14042"/>
                      <a:pt x="20287" y="13765"/>
                      <a:pt x="19287" y="13765"/>
                    </a:cubicBezTo>
                    <a:lnTo>
                      <a:pt x="19252" y="13765"/>
                    </a:lnTo>
                    <a:cubicBezTo>
                      <a:pt x="16513" y="13765"/>
                      <a:pt x="14274" y="15719"/>
                      <a:pt x="12882" y="17361"/>
                    </a:cubicBezTo>
                    <a:cubicBezTo>
                      <a:pt x="12713" y="17548"/>
                      <a:pt x="12543" y="17762"/>
                      <a:pt x="12374" y="17976"/>
                    </a:cubicBezTo>
                    <a:cubicBezTo>
                      <a:pt x="11963" y="18494"/>
                      <a:pt x="11571" y="19038"/>
                      <a:pt x="11187" y="19555"/>
                    </a:cubicBezTo>
                    <a:cubicBezTo>
                      <a:pt x="10268" y="20804"/>
                      <a:pt x="9323" y="22098"/>
                      <a:pt x="8172" y="23132"/>
                    </a:cubicBezTo>
                    <a:cubicBezTo>
                      <a:pt x="7824" y="23445"/>
                      <a:pt x="7449" y="23730"/>
                      <a:pt x="7074" y="23998"/>
                    </a:cubicBezTo>
                    <a:cubicBezTo>
                      <a:pt x="5479" y="25079"/>
                      <a:pt x="3666" y="25649"/>
                      <a:pt x="1952" y="25649"/>
                    </a:cubicBezTo>
                    <a:cubicBezTo>
                      <a:pt x="1289" y="25649"/>
                      <a:pt x="641" y="25564"/>
                      <a:pt x="27" y="25389"/>
                    </a:cubicBezTo>
                    <a:lnTo>
                      <a:pt x="0" y="25488"/>
                    </a:lnTo>
                    <a:cubicBezTo>
                      <a:pt x="625" y="25666"/>
                      <a:pt x="1276" y="25746"/>
                      <a:pt x="1945" y="25746"/>
                    </a:cubicBezTo>
                    <a:cubicBezTo>
                      <a:pt x="3676" y="25746"/>
                      <a:pt x="5513" y="25166"/>
                      <a:pt x="7128" y="24078"/>
                    </a:cubicBezTo>
                    <a:cubicBezTo>
                      <a:pt x="7512" y="23810"/>
                      <a:pt x="7886" y="23516"/>
                      <a:pt x="8234" y="23204"/>
                    </a:cubicBezTo>
                    <a:cubicBezTo>
                      <a:pt x="9394" y="22169"/>
                      <a:pt x="10348" y="20867"/>
                      <a:pt x="11267" y="19618"/>
                    </a:cubicBezTo>
                    <a:cubicBezTo>
                      <a:pt x="11651" y="19091"/>
                      <a:pt x="12043" y="18556"/>
                      <a:pt x="12454" y="18039"/>
                    </a:cubicBezTo>
                    <a:cubicBezTo>
                      <a:pt x="12623" y="17816"/>
                      <a:pt x="12793" y="17610"/>
                      <a:pt x="12953" y="17423"/>
                    </a:cubicBezTo>
                    <a:cubicBezTo>
                      <a:pt x="14336" y="15799"/>
                      <a:pt x="16549" y="13864"/>
                      <a:pt x="19252" y="13864"/>
                    </a:cubicBezTo>
                    <a:lnTo>
                      <a:pt x="19278" y="13864"/>
                    </a:lnTo>
                    <a:cubicBezTo>
                      <a:pt x="20269" y="13864"/>
                      <a:pt x="21250" y="14140"/>
                      <a:pt x="22196" y="14399"/>
                    </a:cubicBezTo>
                    <a:cubicBezTo>
                      <a:pt x="22891" y="14595"/>
                      <a:pt x="23614" y="14791"/>
                      <a:pt x="24328" y="14881"/>
                    </a:cubicBezTo>
                    <a:cubicBezTo>
                      <a:pt x="24607" y="14919"/>
                      <a:pt x="24877" y="14937"/>
                      <a:pt x="25141" y="14937"/>
                    </a:cubicBezTo>
                    <a:cubicBezTo>
                      <a:pt x="25306" y="14937"/>
                      <a:pt x="25469" y="14930"/>
                      <a:pt x="25630" y="14916"/>
                    </a:cubicBezTo>
                    <a:cubicBezTo>
                      <a:pt x="27504" y="14765"/>
                      <a:pt x="28993" y="13658"/>
                      <a:pt x="29912" y="12757"/>
                    </a:cubicBezTo>
                    <a:cubicBezTo>
                      <a:pt x="30706" y="11981"/>
                      <a:pt x="31366" y="11107"/>
                      <a:pt x="32062" y="10179"/>
                    </a:cubicBezTo>
                    <a:cubicBezTo>
                      <a:pt x="32321" y="9831"/>
                      <a:pt x="32589" y="9474"/>
                      <a:pt x="32874" y="9118"/>
                    </a:cubicBezTo>
                    <a:cubicBezTo>
                      <a:pt x="33445" y="8386"/>
                      <a:pt x="34087" y="7655"/>
                      <a:pt x="34783" y="6923"/>
                    </a:cubicBezTo>
                    <a:cubicBezTo>
                      <a:pt x="38084" y="3471"/>
                      <a:pt x="42054" y="919"/>
                      <a:pt x="45390" y="98"/>
                    </a:cubicBezTo>
                    <a:lnTo>
                      <a:pt x="45373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837079" y="2675222"/>
                <a:ext cx="2698947" cy="1563762"/>
              </a:xfrm>
              <a:custGeom>
                <a:avLst/>
                <a:gdLst/>
                <a:ahLst/>
                <a:cxnLst/>
                <a:rect l="l" t="t" r="r" b="b"/>
                <a:pathLst>
                  <a:path w="44945" h="26041" extrusionOk="0">
                    <a:moveTo>
                      <a:pt x="44918" y="0"/>
                    </a:moveTo>
                    <a:cubicBezTo>
                      <a:pt x="41698" y="1044"/>
                      <a:pt x="37924" y="3667"/>
                      <a:pt x="34570" y="7208"/>
                    </a:cubicBezTo>
                    <a:cubicBezTo>
                      <a:pt x="33874" y="7931"/>
                      <a:pt x="33232" y="8663"/>
                      <a:pt x="32643" y="9385"/>
                    </a:cubicBezTo>
                    <a:cubicBezTo>
                      <a:pt x="32402" y="9688"/>
                      <a:pt x="32161" y="9992"/>
                      <a:pt x="31929" y="10286"/>
                    </a:cubicBezTo>
                    <a:cubicBezTo>
                      <a:pt x="31189" y="11241"/>
                      <a:pt x="30475" y="12142"/>
                      <a:pt x="29628" y="12927"/>
                    </a:cubicBezTo>
                    <a:cubicBezTo>
                      <a:pt x="28298" y="14158"/>
                      <a:pt x="26835" y="14854"/>
                      <a:pt x="25372" y="14961"/>
                    </a:cubicBezTo>
                    <a:cubicBezTo>
                      <a:pt x="25231" y="14973"/>
                      <a:pt x="25090" y="14979"/>
                      <a:pt x="24946" y="14979"/>
                    </a:cubicBezTo>
                    <a:cubicBezTo>
                      <a:pt x="24671" y="14979"/>
                      <a:pt x="24389" y="14957"/>
                      <a:pt x="24096" y="14916"/>
                    </a:cubicBezTo>
                    <a:cubicBezTo>
                      <a:pt x="23392" y="14818"/>
                      <a:pt x="22687" y="14622"/>
                      <a:pt x="22000" y="14426"/>
                    </a:cubicBezTo>
                    <a:cubicBezTo>
                      <a:pt x="21045" y="14158"/>
                      <a:pt x="20064" y="13881"/>
                      <a:pt x="19056" y="13872"/>
                    </a:cubicBezTo>
                    <a:cubicBezTo>
                      <a:pt x="19037" y="13872"/>
                      <a:pt x="19019" y="13872"/>
                      <a:pt x="19000" y="13872"/>
                    </a:cubicBezTo>
                    <a:cubicBezTo>
                      <a:pt x="16278" y="13872"/>
                      <a:pt x="14060" y="15802"/>
                      <a:pt x="12669" y="17423"/>
                    </a:cubicBezTo>
                    <a:cubicBezTo>
                      <a:pt x="12508" y="17619"/>
                      <a:pt x="12339" y="17824"/>
                      <a:pt x="12169" y="18039"/>
                    </a:cubicBezTo>
                    <a:cubicBezTo>
                      <a:pt x="11732" y="18592"/>
                      <a:pt x="11304" y="19180"/>
                      <a:pt x="10893" y="19742"/>
                    </a:cubicBezTo>
                    <a:cubicBezTo>
                      <a:pt x="10019" y="20956"/>
                      <a:pt x="9109" y="22205"/>
                      <a:pt x="8030" y="23222"/>
                    </a:cubicBezTo>
                    <a:cubicBezTo>
                      <a:pt x="7691" y="23534"/>
                      <a:pt x="7325" y="23837"/>
                      <a:pt x="6950" y="24105"/>
                    </a:cubicBezTo>
                    <a:cubicBezTo>
                      <a:pt x="5294" y="25303"/>
                      <a:pt x="3386" y="25944"/>
                      <a:pt x="1600" y="25944"/>
                    </a:cubicBezTo>
                    <a:cubicBezTo>
                      <a:pt x="1058" y="25944"/>
                      <a:pt x="527" y="25885"/>
                      <a:pt x="19" y="25764"/>
                    </a:cubicBezTo>
                    <a:lnTo>
                      <a:pt x="1" y="25853"/>
                    </a:lnTo>
                    <a:cubicBezTo>
                      <a:pt x="509" y="25978"/>
                      <a:pt x="1045" y="26041"/>
                      <a:pt x="1598" y="26041"/>
                    </a:cubicBezTo>
                    <a:cubicBezTo>
                      <a:pt x="3400" y="26041"/>
                      <a:pt x="5336" y="25389"/>
                      <a:pt x="7013" y="24176"/>
                    </a:cubicBezTo>
                    <a:cubicBezTo>
                      <a:pt x="7387" y="23909"/>
                      <a:pt x="7744" y="23605"/>
                      <a:pt x="8092" y="23284"/>
                    </a:cubicBezTo>
                    <a:cubicBezTo>
                      <a:pt x="9181" y="22258"/>
                      <a:pt x="10090" y="21009"/>
                      <a:pt x="10965" y="19805"/>
                    </a:cubicBezTo>
                    <a:cubicBezTo>
                      <a:pt x="11375" y="19234"/>
                      <a:pt x="11803" y="18654"/>
                      <a:pt x="12240" y="18092"/>
                    </a:cubicBezTo>
                    <a:cubicBezTo>
                      <a:pt x="12410" y="17887"/>
                      <a:pt x="12579" y="17682"/>
                      <a:pt x="12740" y="17485"/>
                    </a:cubicBezTo>
                    <a:cubicBezTo>
                      <a:pt x="14114" y="15880"/>
                      <a:pt x="16317" y="13962"/>
                      <a:pt x="19012" y="13962"/>
                    </a:cubicBezTo>
                    <a:lnTo>
                      <a:pt x="19056" y="13962"/>
                    </a:lnTo>
                    <a:cubicBezTo>
                      <a:pt x="20046" y="13979"/>
                      <a:pt x="21028" y="14256"/>
                      <a:pt x="21973" y="14515"/>
                    </a:cubicBezTo>
                    <a:cubicBezTo>
                      <a:pt x="22660" y="14711"/>
                      <a:pt x="23374" y="14916"/>
                      <a:pt x="24079" y="15005"/>
                    </a:cubicBezTo>
                    <a:cubicBezTo>
                      <a:pt x="24403" y="15049"/>
                      <a:pt x="24706" y="15071"/>
                      <a:pt x="25003" y="15071"/>
                    </a:cubicBezTo>
                    <a:cubicBezTo>
                      <a:pt x="25130" y="15071"/>
                      <a:pt x="25255" y="15067"/>
                      <a:pt x="25381" y="15059"/>
                    </a:cubicBezTo>
                    <a:cubicBezTo>
                      <a:pt x="26862" y="14952"/>
                      <a:pt x="28352" y="14238"/>
                      <a:pt x="29690" y="12998"/>
                    </a:cubicBezTo>
                    <a:cubicBezTo>
                      <a:pt x="30546" y="12204"/>
                      <a:pt x="31251" y="11303"/>
                      <a:pt x="32001" y="10349"/>
                    </a:cubicBezTo>
                    <a:cubicBezTo>
                      <a:pt x="32232" y="10054"/>
                      <a:pt x="32473" y="9751"/>
                      <a:pt x="32714" y="9448"/>
                    </a:cubicBezTo>
                    <a:cubicBezTo>
                      <a:pt x="33303" y="8725"/>
                      <a:pt x="33945" y="7994"/>
                      <a:pt x="34632" y="7271"/>
                    </a:cubicBezTo>
                    <a:cubicBezTo>
                      <a:pt x="37987" y="3738"/>
                      <a:pt x="41742" y="1124"/>
                      <a:pt x="44945" y="89"/>
                    </a:cubicBezTo>
                    <a:lnTo>
                      <a:pt x="44918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879413" y="2662371"/>
                <a:ext cx="2672165" cy="1581417"/>
              </a:xfrm>
              <a:custGeom>
                <a:avLst/>
                <a:gdLst/>
                <a:ahLst/>
                <a:cxnLst/>
                <a:rect l="l" t="t" r="r" b="b"/>
                <a:pathLst>
                  <a:path w="44499" h="26335" extrusionOk="0">
                    <a:moveTo>
                      <a:pt x="44463" y="0"/>
                    </a:moveTo>
                    <a:cubicBezTo>
                      <a:pt x="41412" y="1240"/>
                      <a:pt x="37853" y="3917"/>
                      <a:pt x="34436" y="7547"/>
                    </a:cubicBezTo>
                    <a:cubicBezTo>
                      <a:pt x="33749" y="8270"/>
                      <a:pt x="33098" y="9001"/>
                      <a:pt x="32509" y="9706"/>
                    </a:cubicBezTo>
                    <a:cubicBezTo>
                      <a:pt x="32304" y="9947"/>
                      <a:pt x="32107" y="10188"/>
                      <a:pt x="31911" y="10429"/>
                    </a:cubicBezTo>
                    <a:cubicBezTo>
                      <a:pt x="31099" y="11419"/>
                      <a:pt x="30341" y="12356"/>
                      <a:pt x="29413" y="13159"/>
                    </a:cubicBezTo>
                    <a:cubicBezTo>
                      <a:pt x="28066" y="14336"/>
                      <a:pt x="26585" y="15005"/>
                      <a:pt x="25131" y="15095"/>
                    </a:cubicBezTo>
                    <a:cubicBezTo>
                      <a:pt x="25008" y="15103"/>
                      <a:pt x="24884" y="15107"/>
                      <a:pt x="24759" y="15107"/>
                    </a:cubicBezTo>
                    <a:cubicBezTo>
                      <a:pt x="24467" y="15107"/>
                      <a:pt x="24168" y="15085"/>
                      <a:pt x="23855" y="15041"/>
                    </a:cubicBezTo>
                    <a:cubicBezTo>
                      <a:pt x="23160" y="14943"/>
                      <a:pt x="22464" y="14738"/>
                      <a:pt x="21786" y="14541"/>
                    </a:cubicBezTo>
                    <a:cubicBezTo>
                      <a:pt x="20831" y="14274"/>
                      <a:pt x="19850" y="13988"/>
                      <a:pt x="18842" y="13979"/>
                    </a:cubicBezTo>
                    <a:cubicBezTo>
                      <a:pt x="18816" y="13979"/>
                      <a:pt x="18791" y="13979"/>
                      <a:pt x="18766" y="13979"/>
                    </a:cubicBezTo>
                    <a:cubicBezTo>
                      <a:pt x="16044" y="13979"/>
                      <a:pt x="13851" y="15877"/>
                      <a:pt x="12472" y="17476"/>
                    </a:cubicBezTo>
                    <a:cubicBezTo>
                      <a:pt x="12312" y="17673"/>
                      <a:pt x="12142" y="17878"/>
                      <a:pt x="11973" y="18092"/>
                    </a:cubicBezTo>
                    <a:cubicBezTo>
                      <a:pt x="11500" y="18690"/>
                      <a:pt x="11045" y="19323"/>
                      <a:pt x="10608" y="19930"/>
                    </a:cubicBezTo>
                    <a:cubicBezTo>
                      <a:pt x="9769" y="21098"/>
                      <a:pt x="8913" y="22294"/>
                      <a:pt x="7887" y="23293"/>
                    </a:cubicBezTo>
                    <a:cubicBezTo>
                      <a:pt x="7557" y="23623"/>
                      <a:pt x="7209" y="23926"/>
                      <a:pt x="6843" y="24203"/>
                    </a:cubicBezTo>
                    <a:cubicBezTo>
                      <a:pt x="5115" y="25533"/>
                      <a:pt x="3152" y="26248"/>
                      <a:pt x="1297" y="26248"/>
                    </a:cubicBezTo>
                    <a:cubicBezTo>
                      <a:pt x="864" y="26248"/>
                      <a:pt x="436" y="26209"/>
                      <a:pt x="18" y="26130"/>
                    </a:cubicBezTo>
                    <a:lnTo>
                      <a:pt x="1" y="26219"/>
                    </a:lnTo>
                    <a:cubicBezTo>
                      <a:pt x="420" y="26299"/>
                      <a:pt x="857" y="26335"/>
                      <a:pt x="1294" y="26335"/>
                    </a:cubicBezTo>
                    <a:cubicBezTo>
                      <a:pt x="3167" y="26335"/>
                      <a:pt x="5148" y="25612"/>
                      <a:pt x="6896" y="24274"/>
                    </a:cubicBezTo>
                    <a:cubicBezTo>
                      <a:pt x="7262" y="23998"/>
                      <a:pt x="7619" y="23685"/>
                      <a:pt x="7949" y="23355"/>
                    </a:cubicBezTo>
                    <a:cubicBezTo>
                      <a:pt x="8975" y="22356"/>
                      <a:pt x="9840" y="21152"/>
                      <a:pt x="10679" y="19983"/>
                    </a:cubicBezTo>
                    <a:cubicBezTo>
                      <a:pt x="11116" y="19377"/>
                      <a:pt x="11562" y="18743"/>
                      <a:pt x="12035" y="18145"/>
                    </a:cubicBezTo>
                    <a:cubicBezTo>
                      <a:pt x="12205" y="17931"/>
                      <a:pt x="12374" y="17726"/>
                      <a:pt x="12535" y="17539"/>
                    </a:cubicBezTo>
                    <a:cubicBezTo>
                      <a:pt x="13900" y="15951"/>
                      <a:pt x="16085" y="14060"/>
                      <a:pt x="18770" y="14060"/>
                    </a:cubicBezTo>
                    <a:lnTo>
                      <a:pt x="18842" y="14060"/>
                    </a:lnTo>
                    <a:cubicBezTo>
                      <a:pt x="19832" y="14078"/>
                      <a:pt x="20813" y="14354"/>
                      <a:pt x="21759" y="14631"/>
                    </a:cubicBezTo>
                    <a:cubicBezTo>
                      <a:pt x="22437" y="14827"/>
                      <a:pt x="23142" y="15023"/>
                      <a:pt x="23846" y="15121"/>
                    </a:cubicBezTo>
                    <a:cubicBezTo>
                      <a:pt x="24169" y="15172"/>
                      <a:pt x="24473" y="15196"/>
                      <a:pt x="24772" y="15196"/>
                    </a:cubicBezTo>
                    <a:cubicBezTo>
                      <a:pt x="24896" y="15196"/>
                      <a:pt x="25018" y="15192"/>
                      <a:pt x="25140" y="15184"/>
                    </a:cubicBezTo>
                    <a:cubicBezTo>
                      <a:pt x="26612" y="15095"/>
                      <a:pt x="28111" y="14417"/>
                      <a:pt x="29476" y="13230"/>
                    </a:cubicBezTo>
                    <a:cubicBezTo>
                      <a:pt x="30403" y="12418"/>
                      <a:pt x="31171" y="11482"/>
                      <a:pt x="31982" y="10491"/>
                    </a:cubicBezTo>
                    <a:cubicBezTo>
                      <a:pt x="32179" y="10250"/>
                      <a:pt x="32375" y="10010"/>
                      <a:pt x="32571" y="9769"/>
                    </a:cubicBezTo>
                    <a:cubicBezTo>
                      <a:pt x="33160" y="9064"/>
                      <a:pt x="33811" y="8332"/>
                      <a:pt x="34498" y="7601"/>
                    </a:cubicBezTo>
                    <a:cubicBezTo>
                      <a:pt x="37906" y="3988"/>
                      <a:pt x="41457" y="1312"/>
                      <a:pt x="44499" y="80"/>
                    </a:cubicBezTo>
                    <a:lnTo>
                      <a:pt x="444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21748" y="2648980"/>
                <a:ext cx="2645383" cy="1600753"/>
              </a:xfrm>
              <a:custGeom>
                <a:avLst/>
                <a:gdLst/>
                <a:ahLst/>
                <a:cxnLst/>
                <a:rect l="l" t="t" r="r" b="b"/>
                <a:pathLst>
                  <a:path w="44053" h="26657" extrusionOk="0">
                    <a:moveTo>
                      <a:pt x="44017" y="0"/>
                    </a:moveTo>
                    <a:cubicBezTo>
                      <a:pt x="40413" y="1793"/>
                      <a:pt x="36746" y="5281"/>
                      <a:pt x="34302" y="7886"/>
                    </a:cubicBezTo>
                    <a:cubicBezTo>
                      <a:pt x="33606" y="8627"/>
                      <a:pt x="32964" y="9349"/>
                      <a:pt x="32366" y="10036"/>
                    </a:cubicBezTo>
                    <a:cubicBezTo>
                      <a:pt x="32214" y="10215"/>
                      <a:pt x="32071" y="10393"/>
                      <a:pt x="31920" y="10563"/>
                    </a:cubicBezTo>
                    <a:cubicBezTo>
                      <a:pt x="31037" y="11597"/>
                      <a:pt x="30207" y="12579"/>
                      <a:pt x="29208" y="13399"/>
                    </a:cubicBezTo>
                    <a:cubicBezTo>
                      <a:pt x="27843" y="14532"/>
                      <a:pt x="26344" y="15166"/>
                      <a:pt x="24890" y="15237"/>
                    </a:cubicBezTo>
                    <a:cubicBezTo>
                      <a:pt x="24795" y="15241"/>
                      <a:pt x="24699" y="15244"/>
                      <a:pt x="24601" y="15244"/>
                    </a:cubicBezTo>
                    <a:cubicBezTo>
                      <a:pt x="24285" y="15244"/>
                      <a:pt x="23955" y="15220"/>
                      <a:pt x="23614" y="15166"/>
                    </a:cubicBezTo>
                    <a:cubicBezTo>
                      <a:pt x="22927" y="15068"/>
                      <a:pt x="22240" y="14863"/>
                      <a:pt x="21562" y="14666"/>
                    </a:cubicBezTo>
                    <a:cubicBezTo>
                      <a:pt x="20617" y="14390"/>
                      <a:pt x="19627" y="14104"/>
                      <a:pt x="18627" y="14086"/>
                    </a:cubicBezTo>
                    <a:lnTo>
                      <a:pt x="18529" y="14086"/>
                    </a:lnTo>
                    <a:cubicBezTo>
                      <a:pt x="15826" y="14086"/>
                      <a:pt x="13641" y="15960"/>
                      <a:pt x="12276" y="17548"/>
                    </a:cubicBezTo>
                    <a:cubicBezTo>
                      <a:pt x="12106" y="17735"/>
                      <a:pt x="11937" y="17940"/>
                      <a:pt x="11776" y="18154"/>
                    </a:cubicBezTo>
                    <a:cubicBezTo>
                      <a:pt x="11259" y="18797"/>
                      <a:pt x="10786" y="19475"/>
                      <a:pt x="10313" y="20135"/>
                    </a:cubicBezTo>
                    <a:cubicBezTo>
                      <a:pt x="9528" y="21250"/>
                      <a:pt x="8707" y="22401"/>
                      <a:pt x="7753" y="23382"/>
                    </a:cubicBezTo>
                    <a:cubicBezTo>
                      <a:pt x="7432" y="23712"/>
                      <a:pt x="7093" y="24024"/>
                      <a:pt x="6736" y="24310"/>
                    </a:cubicBezTo>
                    <a:cubicBezTo>
                      <a:pt x="4946" y="25778"/>
                      <a:pt x="2895" y="26571"/>
                      <a:pt x="969" y="26571"/>
                    </a:cubicBezTo>
                    <a:cubicBezTo>
                      <a:pt x="648" y="26571"/>
                      <a:pt x="330" y="26549"/>
                      <a:pt x="18" y="26504"/>
                    </a:cubicBezTo>
                    <a:lnTo>
                      <a:pt x="0" y="26585"/>
                    </a:lnTo>
                    <a:cubicBezTo>
                      <a:pt x="321" y="26629"/>
                      <a:pt x="643" y="26656"/>
                      <a:pt x="964" y="26656"/>
                    </a:cubicBezTo>
                    <a:cubicBezTo>
                      <a:pt x="2909" y="26656"/>
                      <a:pt x="4987" y="25853"/>
                      <a:pt x="6789" y="24381"/>
                    </a:cubicBezTo>
                    <a:cubicBezTo>
                      <a:pt x="7146" y="24087"/>
                      <a:pt x="7485" y="23775"/>
                      <a:pt x="7815" y="23436"/>
                    </a:cubicBezTo>
                    <a:cubicBezTo>
                      <a:pt x="8770" y="22454"/>
                      <a:pt x="9590" y="21303"/>
                      <a:pt x="10384" y="20179"/>
                    </a:cubicBezTo>
                    <a:cubicBezTo>
                      <a:pt x="10848" y="19528"/>
                      <a:pt x="11330" y="18850"/>
                      <a:pt x="11839" y="18208"/>
                    </a:cubicBezTo>
                    <a:cubicBezTo>
                      <a:pt x="11999" y="17994"/>
                      <a:pt x="12169" y="17789"/>
                      <a:pt x="12338" y="17601"/>
                    </a:cubicBezTo>
                    <a:cubicBezTo>
                      <a:pt x="13687" y="16023"/>
                      <a:pt x="15855" y="14166"/>
                      <a:pt x="18533" y="14166"/>
                    </a:cubicBezTo>
                    <a:cubicBezTo>
                      <a:pt x="18564" y="14166"/>
                      <a:pt x="18596" y="14166"/>
                      <a:pt x="18627" y="14167"/>
                    </a:cubicBezTo>
                    <a:cubicBezTo>
                      <a:pt x="19618" y="14185"/>
                      <a:pt x="20599" y="14470"/>
                      <a:pt x="21545" y="14747"/>
                    </a:cubicBezTo>
                    <a:cubicBezTo>
                      <a:pt x="22214" y="14943"/>
                      <a:pt x="22910" y="15148"/>
                      <a:pt x="23605" y="15246"/>
                    </a:cubicBezTo>
                    <a:cubicBezTo>
                      <a:pt x="23937" y="15299"/>
                      <a:pt x="24265" y="15328"/>
                      <a:pt x="24580" y="15328"/>
                    </a:cubicBezTo>
                    <a:cubicBezTo>
                      <a:pt x="24688" y="15328"/>
                      <a:pt x="24794" y="15324"/>
                      <a:pt x="24899" y="15318"/>
                    </a:cubicBezTo>
                    <a:cubicBezTo>
                      <a:pt x="26371" y="15246"/>
                      <a:pt x="27879" y="14604"/>
                      <a:pt x="29261" y="13462"/>
                    </a:cubicBezTo>
                    <a:cubicBezTo>
                      <a:pt x="30260" y="12641"/>
                      <a:pt x="31099" y="11660"/>
                      <a:pt x="31982" y="10616"/>
                    </a:cubicBezTo>
                    <a:cubicBezTo>
                      <a:pt x="32134" y="10447"/>
                      <a:pt x="32277" y="10268"/>
                      <a:pt x="32428" y="10090"/>
                    </a:cubicBezTo>
                    <a:cubicBezTo>
                      <a:pt x="33017" y="9403"/>
                      <a:pt x="33668" y="8680"/>
                      <a:pt x="34364" y="7949"/>
                    </a:cubicBezTo>
                    <a:cubicBezTo>
                      <a:pt x="36800" y="5344"/>
                      <a:pt x="40457" y="1856"/>
                      <a:pt x="44052" y="72"/>
                    </a:cubicBezTo>
                    <a:lnTo>
                      <a:pt x="44017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64563" y="2635589"/>
                <a:ext cx="2618120" cy="1620569"/>
              </a:xfrm>
              <a:custGeom>
                <a:avLst/>
                <a:gdLst/>
                <a:ahLst/>
                <a:cxnLst/>
                <a:rect l="l" t="t" r="r" b="b"/>
                <a:pathLst>
                  <a:path w="43599" h="26987" extrusionOk="0">
                    <a:moveTo>
                      <a:pt x="43562" y="0"/>
                    </a:moveTo>
                    <a:cubicBezTo>
                      <a:pt x="40957" y="1552"/>
                      <a:pt x="37791" y="4327"/>
                      <a:pt x="34160" y="8234"/>
                    </a:cubicBezTo>
                    <a:cubicBezTo>
                      <a:pt x="33464" y="8984"/>
                      <a:pt x="32804" y="9706"/>
                      <a:pt x="32224" y="10366"/>
                    </a:cubicBezTo>
                    <a:lnTo>
                      <a:pt x="31956" y="10670"/>
                    </a:lnTo>
                    <a:cubicBezTo>
                      <a:pt x="30993" y="11767"/>
                      <a:pt x="30083" y="12793"/>
                      <a:pt x="28994" y="13640"/>
                    </a:cubicBezTo>
                    <a:cubicBezTo>
                      <a:pt x="27585" y="14747"/>
                      <a:pt x="26122" y="15326"/>
                      <a:pt x="24641" y="15380"/>
                    </a:cubicBezTo>
                    <a:cubicBezTo>
                      <a:pt x="24561" y="15383"/>
                      <a:pt x="24479" y="15385"/>
                      <a:pt x="24397" y="15385"/>
                    </a:cubicBezTo>
                    <a:cubicBezTo>
                      <a:pt x="24068" y="15385"/>
                      <a:pt x="23724" y="15357"/>
                      <a:pt x="23374" y="15300"/>
                    </a:cubicBezTo>
                    <a:cubicBezTo>
                      <a:pt x="22687" y="15193"/>
                      <a:pt x="22000" y="14987"/>
                      <a:pt x="21340" y="14791"/>
                    </a:cubicBezTo>
                    <a:cubicBezTo>
                      <a:pt x="20394" y="14515"/>
                      <a:pt x="19404" y="14220"/>
                      <a:pt x="18405" y="14193"/>
                    </a:cubicBezTo>
                    <a:cubicBezTo>
                      <a:pt x="18367" y="14193"/>
                      <a:pt x="18329" y="14192"/>
                      <a:pt x="18291" y="14192"/>
                    </a:cubicBezTo>
                    <a:cubicBezTo>
                      <a:pt x="16184" y="14192"/>
                      <a:pt x="13972" y="15402"/>
                      <a:pt x="12062" y="17610"/>
                    </a:cubicBezTo>
                    <a:cubicBezTo>
                      <a:pt x="11902" y="17798"/>
                      <a:pt x="11732" y="18003"/>
                      <a:pt x="11563" y="18217"/>
                    </a:cubicBezTo>
                    <a:cubicBezTo>
                      <a:pt x="11018" y="18904"/>
                      <a:pt x="10510" y="19635"/>
                      <a:pt x="10019" y="20340"/>
                    </a:cubicBezTo>
                    <a:cubicBezTo>
                      <a:pt x="9270" y="21411"/>
                      <a:pt x="8494" y="22517"/>
                      <a:pt x="7611" y="23462"/>
                    </a:cubicBezTo>
                    <a:cubicBezTo>
                      <a:pt x="7289" y="23810"/>
                      <a:pt x="6959" y="24131"/>
                      <a:pt x="6620" y="24426"/>
                    </a:cubicBezTo>
                    <a:cubicBezTo>
                      <a:pt x="4778" y="26025"/>
                      <a:pt x="2622" y="26908"/>
                      <a:pt x="628" y="26908"/>
                    </a:cubicBezTo>
                    <a:cubicBezTo>
                      <a:pt x="420" y="26908"/>
                      <a:pt x="214" y="26898"/>
                      <a:pt x="10" y="26879"/>
                    </a:cubicBezTo>
                    <a:lnTo>
                      <a:pt x="1" y="26950"/>
                    </a:lnTo>
                    <a:cubicBezTo>
                      <a:pt x="206" y="26977"/>
                      <a:pt x="420" y="26986"/>
                      <a:pt x="634" y="26986"/>
                    </a:cubicBezTo>
                    <a:cubicBezTo>
                      <a:pt x="2651" y="26986"/>
                      <a:pt x="4818" y="26094"/>
                      <a:pt x="6674" y="24479"/>
                    </a:cubicBezTo>
                    <a:cubicBezTo>
                      <a:pt x="7013" y="24185"/>
                      <a:pt x="7352" y="23864"/>
                      <a:pt x="7664" y="23516"/>
                    </a:cubicBezTo>
                    <a:cubicBezTo>
                      <a:pt x="8556" y="22561"/>
                      <a:pt x="9332" y="21455"/>
                      <a:pt x="10082" y="20385"/>
                    </a:cubicBezTo>
                    <a:cubicBezTo>
                      <a:pt x="10572" y="19680"/>
                      <a:pt x="11081" y="18948"/>
                      <a:pt x="11625" y="18261"/>
                    </a:cubicBezTo>
                    <a:cubicBezTo>
                      <a:pt x="11795" y="18056"/>
                      <a:pt x="11955" y="17851"/>
                      <a:pt x="12125" y="17664"/>
                    </a:cubicBezTo>
                    <a:cubicBezTo>
                      <a:pt x="14016" y="15469"/>
                      <a:pt x="16202" y="14274"/>
                      <a:pt x="18289" y="14274"/>
                    </a:cubicBezTo>
                    <a:lnTo>
                      <a:pt x="18396" y="14274"/>
                    </a:lnTo>
                    <a:cubicBezTo>
                      <a:pt x="19395" y="14300"/>
                      <a:pt x="20377" y="14586"/>
                      <a:pt x="21322" y="14863"/>
                    </a:cubicBezTo>
                    <a:cubicBezTo>
                      <a:pt x="21982" y="15068"/>
                      <a:pt x="22678" y="15264"/>
                      <a:pt x="23365" y="15380"/>
                    </a:cubicBezTo>
                    <a:cubicBezTo>
                      <a:pt x="23726" y="15431"/>
                      <a:pt x="24087" y="15465"/>
                      <a:pt x="24433" y="15465"/>
                    </a:cubicBezTo>
                    <a:cubicBezTo>
                      <a:pt x="24506" y="15465"/>
                      <a:pt x="24578" y="15463"/>
                      <a:pt x="24650" y="15460"/>
                    </a:cubicBezTo>
                    <a:cubicBezTo>
                      <a:pt x="26140" y="15407"/>
                      <a:pt x="27612" y="14818"/>
                      <a:pt x="29039" y="13703"/>
                    </a:cubicBezTo>
                    <a:cubicBezTo>
                      <a:pt x="30136" y="12855"/>
                      <a:pt x="31046" y="11820"/>
                      <a:pt x="32010" y="10723"/>
                    </a:cubicBezTo>
                    <a:lnTo>
                      <a:pt x="32277" y="10420"/>
                    </a:lnTo>
                    <a:cubicBezTo>
                      <a:pt x="32866" y="9760"/>
                      <a:pt x="33517" y="9037"/>
                      <a:pt x="34213" y="8288"/>
                    </a:cubicBezTo>
                    <a:cubicBezTo>
                      <a:pt x="37844" y="4380"/>
                      <a:pt x="41002" y="1615"/>
                      <a:pt x="43598" y="72"/>
                    </a:cubicBezTo>
                    <a:lnTo>
                      <a:pt x="43562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1006898" y="2622739"/>
                <a:ext cx="2591818" cy="1640926"/>
              </a:xfrm>
              <a:custGeom>
                <a:avLst/>
                <a:gdLst/>
                <a:ahLst/>
                <a:cxnLst/>
                <a:rect l="l" t="t" r="r" b="b"/>
                <a:pathLst>
                  <a:path w="43161" h="27326" extrusionOk="0">
                    <a:moveTo>
                      <a:pt x="43116" y="0"/>
                    </a:moveTo>
                    <a:cubicBezTo>
                      <a:pt x="40145" y="2088"/>
                      <a:pt x="36854" y="5504"/>
                      <a:pt x="34026" y="8573"/>
                    </a:cubicBezTo>
                    <a:cubicBezTo>
                      <a:pt x="33437" y="9215"/>
                      <a:pt x="32750" y="9956"/>
                      <a:pt x="32081" y="10687"/>
                    </a:cubicBezTo>
                    <a:lnTo>
                      <a:pt x="32036" y="10732"/>
                    </a:lnTo>
                    <a:cubicBezTo>
                      <a:pt x="30984" y="11901"/>
                      <a:pt x="29975" y="12998"/>
                      <a:pt x="28780" y="13881"/>
                    </a:cubicBezTo>
                    <a:cubicBezTo>
                      <a:pt x="27353" y="14925"/>
                      <a:pt x="25881" y="15478"/>
                      <a:pt x="24400" y="15514"/>
                    </a:cubicBezTo>
                    <a:cubicBezTo>
                      <a:pt x="24350" y="15515"/>
                      <a:pt x="24301" y="15515"/>
                      <a:pt x="24250" y="15515"/>
                    </a:cubicBezTo>
                    <a:cubicBezTo>
                      <a:pt x="23893" y="15515"/>
                      <a:pt x="23516" y="15487"/>
                      <a:pt x="23133" y="15424"/>
                    </a:cubicBezTo>
                    <a:cubicBezTo>
                      <a:pt x="22464" y="15308"/>
                      <a:pt x="21777" y="15103"/>
                      <a:pt x="21126" y="14907"/>
                    </a:cubicBezTo>
                    <a:cubicBezTo>
                      <a:pt x="20171" y="14622"/>
                      <a:pt x="19190" y="14327"/>
                      <a:pt x="18182" y="14300"/>
                    </a:cubicBezTo>
                    <a:cubicBezTo>
                      <a:pt x="18135" y="14299"/>
                      <a:pt x="18088" y="14299"/>
                      <a:pt x="18042" y="14299"/>
                    </a:cubicBezTo>
                    <a:cubicBezTo>
                      <a:pt x="15226" y="14299"/>
                      <a:pt x="12972" y="16400"/>
                      <a:pt x="11866" y="17664"/>
                    </a:cubicBezTo>
                    <a:cubicBezTo>
                      <a:pt x="11696" y="17860"/>
                      <a:pt x="11536" y="18056"/>
                      <a:pt x="11366" y="18270"/>
                    </a:cubicBezTo>
                    <a:cubicBezTo>
                      <a:pt x="10786" y="19011"/>
                      <a:pt x="10242" y="19796"/>
                      <a:pt x="9716" y="20554"/>
                    </a:cubicBezTo>
                    <a:cubicBezTo>
                      <a:pt x="9020" y="21571"/>
                      <a:pt x="8288" y="22624"/>
                      <a:pt x="7477" y="23543"/>
                    </a:cubicBezTo>
                    <a:cubicBezTo>
                      <a:pt x="7164" y="23890"/>
                      <a:pt x="6843" y="24221"/>
                      <a:pt x="6513" y="24524"/>
                    </a:cubicBezTo>
                    <a:cubicBezTo>
                      <a:pt x="4598" y="26295"/>
                      <a:pt x="2410" y="27253"/>
                      <a:pt x="330" y="27253"/>
                    </a:cubicBezTo>
                    <a:cubicBezTo>
                      <a:pt x="220" y="27253"/>
                      <a:pt x="110" y="27250"/>
                      <a:pt x="1" y="27245"/>
                    </a:cubicBezTo>
                    <a:lnTo>
                      <a:pt x="1" y="27316"/>
                    </a:lnTo>
                    <a:cubicBezTo>
                      <a:pt x="117" y="27316"/>
                      <a:pt x="233" y="27325"/>
                      <a:pt x="340" y="27325"/>
                    </a:cubicBezTo>
                    <a:cubicBezTo>
                      <a:pt x="2436" y="27325"/>
                      <a:pt x="4631" y="26353"/>
                      <a:pt x="6558" y="24577"/>
                    </a:cubicBezTo>
                    <a:cubicBezTo>
                      <a:pt x="6888" y="24274"/>
                      <a:pt x="7218" y="23935"/>
                      <a:pt x="7530" y="23587"/>
                    </a:cubicBezTo>
                    <a:cubicBezTo>
                      <a:pt x="8351" y="22668"/>
                      <a:pt x="9073" y="21607"/>
                      <a:pt x="9778" y="20590"/>
                    </a:cubicBezTo>
                    <a:cubicBezTo>
                      <a:pt x="10296" y="19831"/>
                      <a:pt x="10840" y="19046"/>
                      <a:pt x="11420" y="18315"/>
                    </a:cubicBezTo>
                    <a:cubicBezTo>
                      <a:pt x="11589" y="18101"/>
                      <a:pt x="11759" y="17904"/>
                      <a:pt x="11919" y="17717"/>
                    </a:cubicBezTo>
                    <a:cubicBezTo>
                      <a:pt x="13016" y="16454"/>
                      <a:pt x="15252" y="14370"/>
                      <a:pt x="18042" y="14370"/>
                    </a:cubicBezTo>
                    <a:cubicBezTo>
                      <a:pt x="18088" y="14370"/>
                      <a:pt x="18135" y="14371"/>
                      <a:pt x="18182" y="14372"/>
                    </a:cubicBezTo>
                    <a:cubicBezTo>
                      <a:pt x="19181" y="14399"/>
                      <a:pt x="20162" y="14693"/>
                      <a:pt x="21108" y="14978"/>
                    </a:cubicBezTo>
                    <a:cubicBezTo>
                      <a:pt x="21759" y="15175"/>
                      <a:pt x="22446" y="15380"/>
                      <a:pt x="23124" y="15496"/>
                    </a:cubicBezTo>
                    <a:cubicBezTo>
                      <a:pt x="23507" y="15558"/>
                      <a:pt x="23891" y="15587"/>
                      <a:pt x="24250" y="15587"/>
                    </a:cubicBezTo>
                    <a:cubicBezTo>
                      <a:pt x="24300" y="15587"/>
                      <a:pt x="24350" y="15586"/>
                      <a:pt x="24400" y="15585"/>
                    </a:cubicBezTo>
                    <a:cubicBezTo>
                      <a:pt x="25890" y="15549"/>
                      <a:pt x="27379" y="14996"/>
                      <a:pt x="28825" y="13935"/>
                    </a:cubicBezTo>
                    <a:cubicBezTo>
                      <a:pt x="30029" y="13051"/>
                      <a:pt x="31028" y="11945"/>
                      <a:pt x="32090" y="10786"/>
                    </a:cubicBezTo>
                    <a:lnTo>
                      <a:pt x="32134" y="10732"/>
                    </a:lnTo>
                    <a:cubicBezTo>
                      <a:pt x="32794" y="10009"/>
                      <a:pt x="33481" y="9260"/>
                      <a:pt x="34079" y="8618"/>
                    </a:cubicBezTo>
                    <a:cubicBezTo>
                      <a:pt x="36907" y="5558"/>
                      <a:pt x="40190" y="2141"/>
                      <a:pt x="43161" y="54"/>
                    </a:cubicBezTo>
                    <a:lnTo>
                      <a:pt x="43116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1049233" y="2609348"/>
                <a:ext cx="2565036" cy="1662304"/>
              </a:xfrm>
              <a:custGeom>
                <a:avLst/>
                <a:gdLst/>
                <a:ahLst/>
                <a:cxnLst/>
                <a:rect l="l" t="t" r="r" b="b"/>
                <a:pathLst>
                  <a:path w="42715" h="27682" extrusionOk="0">
                    <a:moveTo>
                      <a:pt x="42670" y="0"/>
                    </a:moveTo>
                    <a:cubicBezTo>
                      <a:pt x="40154" y="2070"/>
                      <a:pt x="37415" y="5067"/>
                      <a:pt x="34516" y="8234"/>
                    </a:cubicBezTo>
                    <a:lnTo>
                      <a:pt x="33892" y="8921"/>
                    </a:lnTo>
                    <a:cubicBezTo>
                      <a:pt x="33312" y="9554"/>
                      <a:pt x="32669" y="10241"/>
                      <a:pt x="31947" y="11017"/>
                    </a:cubicBezTo>
                    <a:cubicBezTo>
                      <a:pt x="30823" y="12213"/>
                      <a:pt x="29788" y="13274"/>
                      <a:pt x="28575" y="14122"/>
                    </a:cubicBezTo>
                    <a:cubicBezTo>
                      <a:pt x="27120" y="15121"/>
                      <a:pt x="25640" y="15639"/>
                      <a:pt x="24159" y="15656"/>
                    </a:cubicBezTo>
                    <a:cubicBezTo>
                      <a:pt x="24118" y="15657"/>
                      <a:pt x="24077" y="15658"/>
                      <a:pt x="24036" y="15658"/>
                    </a:cubicBezTo>
                    <a:cubicBezTo>
                      <a:pt x="23671" y="15658"/>
                      <a:pt x="23286" y="15622"/>
                      <a:pt x="22901" y="15558"/>
                    </a:cubicBezTo>
                    <a:cubicBezTo>
                      <a:pt x="22232" y="15442"/>
                      <a:pt x="21554" y="15228"/>
                      <a:pt x="20911" y="15032"/>
                    </a:cubicBezTo>
                    <a:cubicBezTo>
                      <a:pt x="19957" y="14746"/>
                      <a:pt x="18976" y="14443"/>
                      <a:pt x="17967" y="14407"/>
                    </a:cubicBezTo>
                    <a:lnTo>
                      <a:pt x="17798" y="14407"/>
                    </a:lnTo>
                    <a:cubicBezTo>
                      <a:pt x="14997" y="14407"/>
                      <a:pt x="12758" y="16477"/>
                      <a:pt x="11669" y="17735"/>
                    </a:cubicBezTo>
                    <a:cubicBezTo>
                      <a:pt x="11500" y="17922"/>
                      <a:pt x="11330" y="18127"/>
                      <a:pt x="11170" y="18333"/>
                    </a:cubicBezTo>
                    <a:cubicBezTo>
                      <a:pt x="10545" y="19118"/>
                      <a:pt x="9974" y="19965"/>
                      <a:pt x="9421" y="20777"/>
                    </a:cubicBezTo>
                    <a:cubicBezTo>
                      <a:pt x="8770" y="21740"/>
                      <a:pt x="8092" y="22740"/>
                      <a:pt x="7334" y="23632"/>
                    </a:cubicBezTo>
                    <a:cubicBezTo>
                      <a:pt x="7039" y="23980"/>
                      <a:pt x="6727" y="24319"/>
                      <a:pt x="6406" y="24631"/>
                    </a:cubicBezTo>
                    <a:cubicBezTo>
                      <a:pt x="4443" y="26558"/>
                      <a:pt x="2186" y="27619"/>
                      <a:pt x="36" y="27619"/>
                    </a:cubicBezTo>
                    <a:lnTo>
                      <a:pt x="0" y="27619"/>
                    </a:lnTo>
                    <a:lnTo>
                      <a:pt x="0" y="27682"/>
                    </a:lnTo>
                    <a:lnTo>
                      <a:pt x="36" y="27682"/>
                    </a:lnTo>
                    <a:cubicBezTo>
                      <a:pt x="2204" y="27682"/>
                      <a:pt x="4479" y="26620"/>
                      <a:pt x="6450" y="24684"/>
                    </a:cubicBezTo>
                    <a:cubicBezTo>
                      <a:pt x="6772" y="24363"/>
                      <a:pt x="7084" y="24024"/>
                      <a:pt x="7387" y="23667"/>
                    </a:cubicBezTo>
                    <a:cubicBezTo>
                      <a:pt x="8145" y="22775"/>
                      <a:pt x="8823" y="21776"/>
                      <a:pt x="9475" y="20813"/>
                    </a:cubicBezTo>
                    <a:cubicBezTo>
                      <a:pt x="10028" y="20001"/>
                      <a:pt x="10599" y="19162"/>
                      <a:pt x="11223" y="18368"/>
                    </a:cubicBezTo>
                    <a:cubicBezTo>
                      <a:pt x="11384" y="18163"/>
                      <a:pt x="11553" y="17967"/>
                      <a:pt x="11714" y="17771"/>
                    </a:cubicBezTo>
                    <a:cubicBezTo>
                      <a:pt x="12797" y="16530"/>
                      <a:pt x="15019" y="14476"/>
                      <a:pt x="17792" y="14476"/>
                    </a:cubicBezTo>
                    <a:cubicBezTo>
                      <a:pt x="17850" y="14476"/>
                      <a:pt x="17909" y="14477"/>
                      <a:pt x="17967" y="14479"/>
                    </a:cubicBezTo>
                    <a:cubicBezTo>
                      <a:pt x="18967" y="14506"/>
                      <a:pt x="19939" y="14809"/>
                      <a:pt x="20894" y="15094"/>
                    </a:cubicBezTo>
                    <a:cubicBezTo>
                      <a:pt x="21545" y="15300"/>
                      <a:pt x="22214" y="15505"/>
                      <a:pt x="22892" y="15621"/>
                    </a:cubicBezTo>
                    <a:cubicBezTo>
                      <a:pt x="23320" y="15692"/>
                      <a:pt x="23748" y="15728"/>
                      <a:pt x="24159" y="15728"/>
                    </a:cubicBezTo>
                    <a:cubicBezTo>
                      <a:pt x="25648" y="15710"/>
                      <a:pt x="27147" y="15184"/>
                      <a:pt x="28610" y="14175"/>
                    </a:cubicBezTo>
                    <a:cubicBezTo>
                      <a:pt x="29832" y="13328"/>
                      <a:pt x="30867" y="12266"/>
                      <a:pt x="31991" y="11062"/>
                    </a:cubicBezTo>
                    <a:cubicBezTo>
                      <a:pt x="32723" y="10286"/>
                      <a:pt x="33356" y="9599"/>
                      <a:pt x="33936" y="8966"/>
                    </a:cubicBezTo>
                    <a:lnTo>
                      <a:pt x="34570" y="8279"/>
                    </a:lnTo>
                    <a:cubicBezTo>
                      <a:pt x="37460" y="5112"/>
                      <a:pt x="40199" y="2114"/>
                      <a:pt x="42714" y="54"/>
                    </a:cubicBezTo>
                    <a:lnTo>
                      <a:pt x="4267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091567" y="2596437"/>
                <a:ext cx="2538253" cy="1683802"/>
              </a:xfrm>
              <a:custGeom>
                <a:avLst/>
                <a:gdLst/>
                <a:ahLst/>
                <a:cxnLst/>
                <a:rect l="l" t="t" r="r" b="b"/>
                <a:pathLst>
                  <a:path w="42269" h="28040" extrusionOk="0">
                    <a:moveTo>
                      <a:pt x="42224" y="1"/>
                    </a:moveTo>
                    <a:cubicBezTo>
                      <a:pt x="40484" y="1651"/>
                      <a:pt x="38619" y="3774"/>
                      <a:pt x="36639" y="6014"/>
                    </a:cubicBezTo>
                    <a:cubicBezTo>
                      <a:pt x="35711" y="7075"/>
                      <a:pt x="34748" y="8173"/>
                      <a:pt x="33757" y="9261"/>
                    </a:cubicBezTo>
                    <a:cubicBezTo>
                      <a:pt x="33142" y="9939"/>
                      <a:pt x="32482" y="10635"/>
                      <a:pt x="31804" y="11339"/>
                    </a:cubicBezTo>
                    <a:cubicBezTo>
                      <a:pt x="30831" y="12348"/>
                      <a:pt x="29681" y="13498"/>
                      <a:pt x="28369" y="14355"/>
                    </a:cubicBezTo>
                    <a:cubicBezTo>
                      <a:pt x="26897" y="15309"/>
                      <a:pt x="25398" y="15791"/>
                      <a:pt x="23918" y="15791"/>
                    </a:cubicBezTo>
                    <a:cubicBezTo>
                      <a:pt x="23516" y="15791"/>
                      <a:pt x="23088" y="15755"/>
                      <a:pt x="22660" y="15675"/>
                    </a:cubicBezTo>
                    <a:cubicBezTo>
                      <a:pt x="22000" y="15559"/>
                      <a:pt x="21330" y="15354"/>
                      <a:pt x="20688" y="15149"/>
                    </a:cubicBezTo>
                    <a:cubicBezTo>
                      <a:pt x="19743" y="14854"/>
                      <a:pt x="18761" y="14551"/>
                      <a:pt x="17753" y="14515"/>
                    </a:cubicBezTo>
                    <a:lnTo>
                      <a:pt x="17557" y="14515"/>
                    </a:lnTo>
                    <a:cubicBezTo>
                      <a:pt x="14765" y="14515"/>
                      <a:pt x="12552" y="16549"/>
                      <a:pt x="11464" y="17789"/>
                    </a:cubicBezTo>
                    <a:cubicBezTo>
                      <a:pt x="11303" y="17977"/>
                      <a:pt x="11134" y="18182"/>
                      <a:pt x="10973" y="18387"/>
                    </a:cubicBezTo>
                    <a:cubicBezTo>
                      <a:pt x="10304" y="19226"/>
                      <a:pt x="9697" y="20136"/>
                      <a:pt x="9118" y="21010"/>
                    </a:cubicBezTo>
                    <a:cubicBezTo>
                      <a:pt x="8511" y="21920"/>
                      <a:pt x="7886" y="22856"/>
                      <a:pt x="7200" y="23704"/>
                    </a:cubicBezTo>
                    <a:cubicBezTo>
                      <a:pt x="6905" y="24070"/>
                      <a:pt x="6602" y="24418"/>
                      <a:pt x="6299" y="24739"/>
                    </a:cubicBezTo>
                    <a:cubicBezTo>
                      <a:pt x="4372" y="26746"/>
                      <a:pt x="2132" y="27897"/>
                      <a:pt x="0" y="27986"/>
                    </a:cubicBezTo>
                    <a:lnTo>
                      <a:pt x="0" y="28040"/>
                    </a:lnTo>
                    <a:cubicBezTo>
                      <a:pt x="2150" y="27959"/>
                      <a:pt x="4407" y="26800"/>
                      <a:pt x="6343" y="24775"/>
                    </a:cubicBezTo>
                    <a:cubicBezTo>
                      <a:pt x="6646" y="24453"/>
                      <a:pt x="6950" y="24105"/>
                      <a:pt x="7244" y="23740"/>
                    </a:cubicBezTo>
                    <a:cubicBezTo>
                      <a:pt x="7940" y="22892"/>
                      <a:pt x="8564" y="21947"/>
                      <a:pt x="9171" y="21037"/>
                    </a:cubicBezTo>
                    <a:cubicBezTo>
                      <a:pt x="9751" y="20162"/>
                      <a:pt x="10349" y="19261"/>
                      <a:pt x="11018" y="18423"/>
                    </a:cubicBezTo>
                    <a:cubicBezTo>
                      <a:pt x="11178" y="18218"/>
                      <a:pt x="11348" y="18021"/>
                      <a:pt x="11508" y="17825"/>
                    </a:cubicBezTo>
                    <a:cubicBezTo>
                      <a:pt x="12588" y="16603"/>
                      <a:pt x="14791" y="14569"/>
                      <a:pt x="17557" y="14569"/>
                    </a:cubicBezTo>
                    <a:cubicBezTo>
                      <a:pt x="17619" y="14569"/>
                      <a:pt x="17682" y="14569"/>
                      <a:pt x="17753" y="14578"/>
                    </a:cubicBezTo>
                    <a:cubicBezTo>
                      <a:pt x="18752" y="14605"/>
                      <a:pt x="19725" y="14917"/>
                      <a:pt x="20670" y="15211"/>
                    </a:cubicBezTo>
                    <a:cubicBezTo>
                      <a:pt x="21322" y="15407"/>
                      <a:pt x="21982" y="15613"/>
                      <a:pt x="22651" y="15738"/>
                    </a:cubicBezTo>
                    <a:cubicBezTo>
                      <a:pt x="23088" y="15818"/>
                      <a:pt x="23507" y="15854"/>
                      <a:pt x="23918" y="15854"/>
                    </a:cubicBezTo>
                    <a:cubicBezTo>
                      <a:pt x="25407" y="15854"/>
                      <a:pt x="26915" y="15363"/>
                      <a:pt x="28396" y="14399"/>
                    </a:cubicBezTo>
                    <a:cubicBezTo>
                      <a:pt x="29716" y="13543"/>
                      <a:pt x="30867" y="12392"/>
                      <a:pt x="31848" y="11375"/>
                    </a:cubicBezTo>
                    <a:cubicBezTo>
                      <a:pt x="32526" y="10679"/>
                      <a:pt x="33187" y="9975"/>
                      <a:pt x="33802" y="9297"/>
                    </a:cubicBezTo>
                    <a:cubicBezTo>
                      <a:pt x="34792" y="8208"/>
                      <a:pt x="35756" y="7111"/>
                      <a:pt x="36684" y="6058"/>
                    </a:cubicBezTo>
                    <a:cubicBezTo>
                      <a:pt x="38664" y="3810"/>
                      <a:pt x="40529" y="1696"/>
                      <a:pt x="42268" y="37"/>
                    </a:cubicBezTo>
                    <a:lnTo>
                      <a:pt x="42224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1133902" y="2583046"/>
                <a:ext cx="2511411" cy="1705780"/>
              </a:xfrm>
              <a:custGeom>
                <a:avLst/>
                <a:gdLst/>
                <a:ahLst/>
                <a:cxnLst/>
                <a:rect l="l" t="t" r="r" b="b"/>
                <a:pathLst>
                  <a:path w="41822" h="28406" extrusionOk="0">
                    <a:moveTo>
                      <a:pt x="41777" y="1"/>
                    </a:moveTo>
                    <a:cubicBezTo>
                      <a:pt x="40591" y="1294"/>
                      <a:pt x="39351" y="2802"/>
                      <a:pt x="38039" y="4399"/>
                    </a:cubicBezTo>
                    <a:cubicBezTo>
                      <a:pt x="36639" y="6103"/>
                      <a:pt x="35194" y="7860"/>
                      <a:pt x="33623" y="9600"/>
                    </a:cubicBezTo>
                    <a:cubicBezTo>
                      <a:pt x="32999" y="10296"/>
                      <a:pt x="32339" y="10992"/>
                      <a:pt x="31670" y="11670"/>
                    </a:cubicBezTo>
                    <a:cubicBezTo>
                      <a:pt x="30688" y="12651"/>
                      <a:pt x="29502" y="13775"/>
                      <a:pt x="28155" y="14596"/>
                    </a:cubicBezTo>
                    <a:cubicBezTo>
                      <a:pt x="26692" y="15488"/>
                      <a:pt x="25220" y="15934"/>
                      <a:pt x="23766" y="15934"/>
                    </a:cubicBezTo>
                    <a:lnTo>
                      <a:pt x="23676" y="15934"/>
                    </a:lnTo>
                    <a:cubicBezTo>
                      <a:pt x="23275" y="15934"/>
                      <a:pt x="22847" y="15889"/>
                      <a:pt x="22428" y="15809"/>
                    </a:cubicBezTo>
                    <a:cubicBezTo>
                      <a:pt x="21767" y="15684"/>
                      <a:pt x="21107" y="15479"/>
                      <a:pt x="20474" y="15274"/>
                    </a:cubicBezTo>
                    <a:cubicBezTo>
                      <a:pt x="19528" y="14979"/>
                      <a:pt x="18547" y="14667"/>
                      <a:pt x="17539" y="14622"/>
                    </a:cubicBezTo>
                    <a:lnTo>
                      <a:pt x="17316" y="14622"/>
                    </a:lnTo>
                    <a:cubicBezTo>
                      <a:pt x="14541" y="14622"/>
                      <a:pt x="12347" y="16630"/>
                      <a:pt x="11267" y="17852"/>
                    </a:cubicBezTo>
                    <a:cubicBezTo>
                      <a:pt x="11098" y="18048"/>
                      <a:pt x="10937" y="18244"/>
                      <a:pt x="10768" y="18449"/>
                    </a:cubicBezTo>
                    <a:cubicBezTo>
                      <a:pt x="10063" y="19342"/>
                      <a:pt x="9430" y="20314"/>
                      <a:pt x="8814" y="21251"/>
                    </a:cubicBezTo>
                    <a:cubicBezTo>
                      <a:pt x="8261" y="22107"/>
                      <a:pt x="7690" y="22981"/>
                      <a:pt x="7065" y="23793"/>
                    </a:cubicBezTo>
                    <a:cubicBezTo>
                      <a:pt x="6780" y="24168"/>
                      <a:pt x="6486" y="24516"/>
                      <a:pt x="6191" y="24846"/>
                    </a:cubicBezTo>
                    <a:cubicBezTo>
                      <a:pt x="4862" y="26318"/>
                      <a:pt x="2703" y="28129"/>
                      <a:pt x="0" y="28352"/>
                    </a:cubicBezTo>
                    <a:lnTo>
                      <a:pt x="9" y="28405"/>
                    </a:lnTo>
                    <a:cubicBezTo>
                      <a:pt x="2730" y="28173"/>
                      <a:pt x="4889" y="26362"/>
                      <a:pt x="6227" y="24882"/>
                    </a:cubicBezTo>
                    <a:cubicBezTo>
                      <a:pt x="6530" y="24551"/>
                      <a:pt x="6825" y="24195"/>
                      <a:pt x="7110" y="23820"/>
                    </a:cubicBezTo>
                    <a:cubicBezTo>
                      <a:pt x="7735" y="23017"/>
                      <a:pt x="8306" y="22134"/>
                      <a:pt x="8859" y="21286"/>
                    </a:cubicBezTo>
                    <a:cubicBezTo>
                      <a:pt x="9474" y="20350"/>
                      <a:pt x="10108" y="19377"/>
                      <a:pt x="10812" y="18485"/>
                    </a:cubicBezTo>
                    <a:cubicBezTo>
                      <a:pt x="10973" y="18280"/>
                      <a:pt x="11142" y="18075"/>
                      <a:pt x="11312" y="17887"/>
                    </a:cubicBezTo>
                    <a:cubicBezTo>
                      <a:pt x="12382" y="16678"/>
                      <a:pt x="14563" y="14672"/>
                      <a:pt x="17318" y="14672"/>
                    </a:cubicBezTo>
                    <a:cubicBezTo>
                      <a:pt x="17388" y="14672"/>
                      <a:pt x="17459" y="14673"/>
                      <a:pt x="17530" y="14676"/>
                    </a:cubicBezTo>
                    <a:cubicBezTo>
                      <a:pt x="18538" y="14721"/>
                      <a:pt x="19510" y="15024"/>
                      <a:pt x="20456" y="15327"/>
                    </a:cubicBezTo>
                    <a:cubicBezTo>
                      <a:pt x="21098" y="15532"/>
                      <a:pt x="21758" y="15738"/>
                      <a:pt x="22419" y="15862"/>
                    </a:cubicBezTo>
                    <a:cubicBezTo>
                      <a:pt x="22847" y="15943"/>
                      <a:pt x="23266" y="15987"/>
                      <a:pt x="23676" y="15987"/>
                    </a:cubicBezTo>
                    <a:cubicBezTo>
                      <a:pt x="23705" y="15988"/>
                      <a:pt x="23733" y="15988"/>
                      <a:pt x="23761" y="15988"/>
                    </a:cubicBezTo>
                    <a:cubicBezTo>
                      <a:pt x="25224" y="15988"/>
                      <a:pt x="26711" y="15533"/>
                      <a:pt x="28182" y="14640"/>
                    </a:cubicBezTo>
                    <a:cubicBezTo>
                      <a:pt x="29538" y="13819"/>
                      <a:pt x="30724" y="12695"/>
                      <a:pt x="31705" y="11705"/>
                    </a:cubicBezTo>
                    <a:cubicBezTo>
                      <a:pt x="32383" y="11027"/>
                      <a:pt x="33044" y="10331"/>
                      <a:pt x="33668" y="9636"/>
                    </a:cubicBezTo>
                    <a:cubicBezTo>
                      <a:pt x="35229" y="7896"/>
                      <a:pt x="36683" y="6139"/>
                      <a:pt x="38084" y="4435"/>
                    </a:cubicBezTo>
                    <a:cubicBezTo>
                      <a:pt x="39395" y="2838"/>
                      <a:pt x="40635" y="1330"/>
                      <a:pt x="41822" y="37"/>
                    </a:cubicBezTo>
                    <a:lnTo>
                      <a:pt x="41777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176177" y="2569655"/>
                <a:ext cx="2484148" cy="1728239"/>
              </a:xfrm>
              <a:custGeom>
                <a:avLst/>
                <a:gdLst/>
                <a:ahLst/>
                <a:cxnLst/>
                <a:rect l="l" t="t" r="r" b="b"/>
                <a:pathLst>
                  <a:path w="41368" h="28780" extrusionOk="0">
                    <a:moveTo>
                      <a:pt x="41332" y="1"/>
                    </a:moveTo>
                    <a:cubicBezTo>
                      <a:pt x="40556" y="973"/>
                      <a:pt x="39771" y="2035"/>
                      <a:pt x="38923" y="3150"/>
                    </a:cubicBezTo>
                    <a:cubicBezTo>
                      <a:pt x="37326" y="5282"/>
                      <a:pt x="35507" y="7700"/>
                      <a:pt x="33490" y="9948"/>
                    </a:cubicBezTo>
                    <a:cubicBezTo>
                      <a:pt x="32866" y="10644"/>
                      <a:pt x="32206" y="11339"/>
                      <a:pt x="31528" y="12000"/>
                    </a:cubicBezTo>
                    <a:cubicBezTo>
                      <a:pt x="30172" y="13320"/>
                      <a:pt x="29074" y="14194"/>
                      <a:pt x="27950" y="14836"/>
                    </a:cubicBezTo>
                    <a:cubicBezTo>
                      <a:pt x="26505" y="15666"/>
                      <a:pt x="25042" y="16085"/>
                      <a:pt x="23624" y="16085"/>
                    </a:cubicBezTo>
                    <a:cubicBezTo>
                      <a:pt x="23561" y="16085"/>
                      <a:pt x="23499" y="16076"/>
                      <a:pt x="23436" y="16076"/>
                    </a:cubicBezTo>
                    <a:cubicBezTo>
                      <a:pt x="23035" y="16068"/>
                      <a:pt x="22616" y="16023"/>
                      <a:pt x="22187" y="15943"/>
                    </a:cubicBezTo>
                    <a:cubicBezTo>
                      <a:pt x="21536" y="15809"/>
                      <a:pt x="20885" y="15604"/>
                      <a:pt x="20260" y="15398"/>
                    </a:cubicBezTo>
                    <a:cubicBezTo>
                      <a:pt x="19315" y="15095"/>
                      <a:pt x="18334" y="14783"/>
                      <a:pt x="17317" y="14738"/>
                    </a:cubicBezTo>
                    <a:cubicBezTo>
                      <a:pt x="17233" y="14735"/>
                      <a:pt x="17150" y="14733"/>
                      <a:pt x="17067" y="14733"/>
                    </a:cubicBezTo>
                    <a:cubicBezTo>
                      <a:pt x="14312" y="14733"/>
                      <a:pt x="12137" y="16711"/>
                      <a:pt x="11072" y="17923"/>
                    </a:cubicBezTo>
                    <a:cubicBezTo>
                      <a:pt x="10902" y="18110"/>
                      <a:pt x="10733" y="18307"/>
                      <a:pt x="10572" y="18512"/>
                    </a:cubicBezTo>
                    <a:cubicBezTo>
                      <a:pt x="9814" y="19466"/>
                      <a:pt x="9154" y="20510"/>
                      <a:pt x="8511" y="21518"/>
                    </a:cubicBezTo>
                    <a:cubicBezTo>
                      <a:pt x="8003" y="22303"/>
                      <a:pt x="7486" y="23115"/>
                      <a:pt x="6932" y="23873"/>
                    </a:cubicBezTo>
                    <a:cubicBezTo>
                      <a:pt x="6656" y="24257"/>
                      <a:pt x="6370" y="24623"/>
                      <a:pt x="6085" y="24953"/>
                    </a:cubicBezTo>
                    <a:cubicBezTo>
                      <a:pt x="4782" y="26487"/>
                      <a:pt x="2677" y="28379"/>
                      <a:pt x="1" y="28726"/>
                    </a:cubicBezTo>
                    <a:lnTo>
                      <a:pt x="10" y="28780"/>
                    </a:lnTo>
                    <a:cubicBezTo>
                      <a:pt x="2695" y="28432"/>
                      <a:pt x="4818" y="26523"/>
                      <a:pt x="6121" y="24989"/>
                    </a:cubicBezTo>
                    <a:cubicBezTo>
                      <a:pt x="6406" y="24650"/>
                      <a:pt x="6692" y="24284"/>
                      <a:pt x="6968" y="23900"/>
                    </a:cubicBezTo>
                    <a:cubicBezTo>
                      <a:pt x="7530" y="23142"/>
                      <a:pt x="8048" y="22330"/>
                      <a:pt x="8547" y="21536"/>
                    </a:cubicBezTo>
                    <a:cubicBezTo>
                      <a:pt x="9189" y="20537"/>
                      <a:pt x="9859" y="19493"/>
                      <a:pt x="10608" y="18539"/>
                    </a:cubicBezTo>
                    <a:cubicBezTo>
                      <a:pt x="10768" y="18342"/>
                      <a:pt x="10938" y="18137"/>
                      <a:pt x="11107" y="17950"/>
                    </a:cubicBezTo>
                    <a:cubicBezTo>
                      <a:pt x="12169" y="16754"/>
                      <a:pt x="14328" y="14783"/>
                      <a:pt x="17076" y="14783"/>
                    </a:cubicBezTo>
                    <a:lnTo>
                      <a:pt x="17317" y="14783"/>
                    </a:lnTo>
                    <a:cubicBezTo>
                      <a:pt x="18325" y="14828"/>
                      <a:pt x="19297" y="15140"/>
                      <a:pt x="20243" y="15443"/>
                    </a:cubicBezTo>
                    <a:cubicBezTo>
                      <a:pt x="20876" y="15648"/>
                      <a:pt x="21527" y="15862"/>
                      <a:pt x="22178" y="15987"/>
                    </a:cubicBezTo>
                    <a:cubicBezTo>
                      <a:pt x="22607" y="16068"/>
                      <a:pt x="23026" y="16121"/>
                      <a:pt x="23436" y="16130"/>
                    </a:cubicBezTo>
                    <a:cubicBezTo>
                      <a:pt x="23495" y="16131"/>
                      <a:pt x="23554" y="16132"/>
                      <a:pt x="23613" y="16132"/>
                    </a:cubicBezTo>
                    <a:cubicBezTo>
                      <a:pt x="25055" y="16132"/>
                      <a:pt x="26520" y="15712"/>
                      <a:pt x="27968" y="14881"/>
                    </a:cubicBezTo>
                    <a:cubicBezTo>
                      <a:pt x="29101" y="14230"/>
                      <a:pt x="30207" y="13356"/>
                      <a:pt x="31563" y="12035"/>
                    </a:cubicBezTo>
                    <a:cubicBezTo>
                      <a:pt x="32241" y="11366"/>
                      <a:pt x="32902" y="10679"/>
                      <a:pt x="33526" y="9983"/>
                    </a:cubicBezTo>
                    <a:cubicBezTo>
                      <a:pt x="35542" y="7726"/>
                      <a:pt x="37362" y="5309"/>
                      <a:pt x="38968" y="3177"/>
                    </a:cubicBezTo>
                    <a:cubicBezTo>
                      <a:pt x="39806" y="2062"/>
                      <a:pt x="40600" y="1009"/>
                      <a:pt x="41368" y="37"/>
                    </a:cubicBezTo>
                    <a:lnTo>
                      <a:pt x="41332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218511" y="2556805"/>
                <a:ext cx="2457366" cy="1749677"/>
              </a:xfrm>
              <a:custGeom>
                <a:avLst/>
                <a:gdLst/>
                <a:ahLst/>
                <a:cxnLst/>
                <a:rect l="l" t="t" r="r" b="b"/>
                <a:pathLst>
                  <a:path w="40922" h="29137" extrusionOk="0">
                    <a:moveTo>
                      <a:pt x="40886" y="1"/>
                    </a:moveTo>
                    <a:cubicBezTo>
                      <a:pt x="40413" y="688"/>
                      <a:pt x="39931" y="1392"/>
                      <a:pt x="39423" y="2151"/>
                    </a:cubicBezTo>
                    <a:cubicBezTo>
                      <a:pt x="37683" y="4720"/>
                      <a:pt x="35711" y="7637"/>
                      <a:pt x="33356" y="10287"/>
                    </a:cubicBezTo>
                    <a:cubicBezTo>
                      <a:pt x="32732" y="10991"/>
                      <a:pt x="32072" y="11669"/>
                      <a:pt x="31394" y="12321"/>
                    </a:cubicBezTo>
                    <a:cubicBezTo>
                      <a:pt x="30064" y="13570"/>
                      <a:pt x="28905" y="14444"/>
                      <a:pt x="27736" y="15068"/>
                    </a:cubicBezTo>
                    <a:cubicBezTo>
                      <a:pt x="26304" y="15830"/>
                      <a:pt x="24872" y="16215"/>
                      <a:pt x="23469" y="16215"/>
                    </a:cubicBezTo>
                    <a:cubicBezTo>
                      <a:pt x="23378" y="16215"/>
                      <a:pt x="23287" y="16213"/>
                      <a:pt x="23195" y="16210"/>
                    </a:cubicBezTo>
                    <a:cubicBezTo>
                      <a:pt x="22794" y="16201"/>
                      <a:pt x="22375" y="16148"/>
                      <a:pt x="21955" y="16059"/>
                    </a:cubicBezTo>
                    <a:cubicBezTo>
                      <a:pt x="21304" y="15934"/>
                      <a:pt x="20662" y="15720"/>
                      <a:pt x="20046" y="15514"/>
                    </a:cubicBezTo>
                    <a:cubicBezTo>
                      <a:pt x="19092" y="15211"/>
                      <a:pt x="18110" y="14890"/>
                      <a:pt x="17102" y="14836"/>
                    </a:cubicBezTo>
                    <a:cubicBezTo>
                      <a:pt x="17012" y="14832"/>
                      <a:pt x="16922" y="14830"/>
                      <a:pt x="16833" y="14830"/>
                    </a:cubicBezTo>
                    <a:cubicBezTo>
                      <a:pt x="14088" y="14830"/>
                      <a:pt x="11929" y="16784"/>
                      <a:pt x="10866" y="17977"/>
                    </a:cubicBezTo>
                    <a:cubicBezTo>
                      <a:pt x="10706" y="18164"/>
                      <a:pt x="10536" y="18360"/>
                      <a:pt x="10376" y="18565"/>
                    </a:cubicBezTo>
                    <a:cubicBezTo>
                      <a:pt x="9564" y="19582"/>
                      <a:pt x="8877" y="20697"/>
                      <a:pt x="8199" y="21777"/>
                    </a:cubicBezTo>
                    <a:cubicBezTo>
                      <a:pt x="7753" y="22499"/>
                      <a:pt x="7289" y="23249"/>
                      <a:pt x="6798" y="23954"/>
                    </a:cubicBezTo>
                    <a:cubicBezTo>
                      <a:pt x="6522" y="24346"/>
                      <a:pt x="6245" y="24712"/>
                      <a:pt x="5978" y="25051"/>
                    </a:cubicBezTo>
                    <a:cubicBezTo>
                      <a:pt x="4158" y="27335"/>
                      <a:pt x="2088" y="28726"/>
                      <a:pt x="1" y="29092"/>
                    </a:cubicBezTo>
                    <a:lnTo>
                      <a:pt x="9" y="29137"/>
                    </a:lnTo>
                    <a:cubicBezTo>
                      <a:pt x="2106" y="28771"/>
                      <a:pt x="4185" y="27370"/>
                      <a:pt x="6013" y="25078"/>
                    </a:cubicBezTo>
                    <a:cubicBezTo>
                      <a:pt x="6281" y="24739"/>
                      <a:pt x="6558" y="24364"/>
                      <a:pt x="6834" y="23980"/>
                    </a:cubicBezTo>
                    <a:cubicBezTo>
                      <a:pt x="7325" y="23276"/>
                      <a:pt x="7789" y="22526"/>
                      <a:pt x="8235" y="21804"/>
                    </a:cubicBezTo>
                    <a:cubicBezTo>
                      <a:pt x="8913" y="20724"/>
                      <a:pt x="9600" y="19609"/>
                      <a:pt x="10411" y="18592"/>
                    </a:cubicBezTo>
                    <a:cubicBezTo>
                      <a:pt x="10572" y="18387"/>
                      <a:pt x="10733" y="18191"/>
                      <a:pt x="10902" y="18003"/>
                    </a:cubicBezTo>
                    <a:cubicBezTo>
                      <a:pt x="11956" y="16820"/>
                      <a:pt x="14106" y="14875"/>
                      <a:pt x="16834" y="14875"/>
                    </a:cubicBezTo>
                    <a:cubicBezTo>
                      <a:pt x="16923" y="14875"/>
                      <a:pt x="17012" y="14877"/>
                      <a:pt x="17102" y="14881"/>
                    </a:cubicBezTo>
                    <a:cubicBezTo>
                      <a:pt x="18110" y="14934"/>
                      <a:pt x="19083" y="15247"/>
                      <a:pt x="20028" y="15559"/>
                    </a:cubicBezTo>
                    <a:cubicBezTo>
                      <a:pt x="20653" y="15764"/>
                      <a:pt x="21295" y="15969"/>
                      <a:pt x="21946" y="16103"/>
                    </a:cubicBezTo>
                    <a:cubicBezTo>
                      <a:pt x="22366" y="16192"/>
                      <a:pt x="22785" y="16237"/>
                      <a:pt x="23195" y="16255"/>
                    </a:cubicBezTo>
                    <a:cubicBezTo>
                      <a:pt x="23287" y="16258"/>
                      <a:pt x="23379" y="16260"/>
                      <a:pt x="23471" y="16260"/>
                    </a:cubicBezTo>
                    <a:cubicBezTo>
                      <a:pt x="24882" y="16260"/>
                      <a:pt x="26322" y="15874"/>
                      <a:pt x="27763" y="15104"/>
                    </a:cubicBezTo>
                    <a:cubicBezTo>
                      <a:pt x="28931" y="14480"/>
                      <a:pt x="30091" y="13605"/>
                      <a:pt x="31420" y="12347"/>
                    </a:cubicBezTo>
                    <a:cubicBezTo>
                      <a:pt x="32107" y="11696"/>
                      <a:pt x="32768" y="11018"/>
                      <a:pt x="33392" y="10313"/>
                    </a:cubicBezTo>
                    <a:cubicBezTo>
                      <a:pt x="35738" y="7664"/>
                      <a:pt x="37719" y="4747"/>
                      <a:pt x="39458" y="2177"/>
                    </a:cubicBezTo>
                    <a:cubicBezTo>
                      <a:pt x="39967" y="1419"/>
                      <a:pt x="40449" y="714"/>
                      <a:pt x="40921" y="19"/>
                    </a:cubicBezTo>
                    <a:lnTo>
                      <a:pt x="40886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260846" y="2543414"/>
                <a:ext cx="2430584" cy="1771655"/>
              </a:xfrm>
              <a:custGeom>
                <a:avLst/>
                <a:gdLst/>
                <a:ahLst/>
                <a:cxnLst/>
                <a:rect l="l" t="t" r="r" b="b"/>
                <a:pathLst>
                  <a:path w="40476" h="29503" extrusionOk="0">
                    <a:moveTo>
                      <a:pt x="40448" y="1"/>
                    </a:moveTo>
                    <a:cubicBezTo>
                      <a:pt x="40172" y="447"/>
                      <a:pt x="39904" y="893"/>
                      <a:pt x="39619" y="1375"/>
                    </a:cubicBezTo>
                    <a:cubicBezTo>
                      <a:pt x="37834" y="4336"/>
                      <a:pt x="35818" y="7691"/>
                      <a:pt x="33222" y="10635"/>
                    </a:cubicBezTo>
                    <a:cubicBezTo>
                      <a:pt x="32607" y="11330"/>
                      <a:pt x="31938" y="12008"/>
                      <a:pt x="31251" y="12651"/>
                    </a:cubicBezTo>
                    <a:cubicBezTo>
                      <a:pt x="29957" y="13837"/>
                      <a:pt x="28744" y="14703"/>
                      <a:pt x="27531" y="15309"/>
                    </a:cubicBezTo>
                    <a:cubicBezTo>
                      <a:pt x="26129" y="16006"/>
                      <a:pt x="24736" y="16364"/>
                      <a:pt x="23369" y="16364"/>
                    </a:cubicBezTo>
                    <a:cubicBezTo>
                      <a:pt x="23231" y="16364"/>
                      <a:pt x="23092" y="16360"/>
                      <a:pt x="22954" y="16353"/>
                    </a:cubicBezTo>
                    <a:cubicBezTo>
                      <a:pt x="22553" y="16335"/>
                      <a:pt x="22133" y="16282"/>
                      <a:pt x="21714" y="16192"/>
                    </a:cubicBezTo>
                    <a:cubicBezTo>
                      <a:pt x="21081" y="16059"/>
                      <a:pt x="20438" y="15844"/>
                      <a:pt x="19832" y="15639"/>
                    </a:cubicBezTo>
                    <a:cubicBezTo>
                      <a:pt x="18877" y="15327"/>
                      <a:pt x="17896" y="15006"/>
                      <a:pt x="16888" y="14952"/>
                    </a:cubicBezTo>
                    <a:cubicBezTo>
                      <a:pt x="16785" y="14947"/>
                      <a:pt x="16683" y="14944"/>
                      <a:pt x="16582" y="14944"/>
                    </a:cubicBezTo>
                    <a:cubicBezTo>
                      <a:pt x="13856" y="14944"/>
                      <a:pt x="11719" y="16869"/>
                      <a:pt x="10670" y="18039"/>
                    </a:cubicBezTo>
                    <a:cubicBezTo>
                      <a:pt x="10500" y="18226"/>
                      <a:pt x="10340" y="18432"/>
                      <a:pt x="10179" y="18628"/>
                    </a:cubicBezTo>
                    <a:cubicBezTo>
                      <a:pt x="9314" y="19707"/>
                      <a:pt x="8591" y="20912"/>
                      <a:pt x="7887" y="22062"/>
                    </a:cubicBezTo>
                    <a:cubicBezTo>
                      <a:pt x="7494" y="22722"/>
                      <a:pt x="7084" y="23392"/>
                      <a:pt x="6664" y="24034"/>
                    </a:cubicBezTo>
                    <a:cubicBezTo>
                      <a:pt x="6388" y="24444"/>
                      <a:pt x="6129" y="24810"/>
                      <a:pt x="5870" y="25167"/>
                    </a:cubicBezTo>
                    <a:cubicBezTo>
                      <a:pt x="4068" y="27567"/>
                      <a:pt x="2097" y="29012"/>
                      <a:pt x="0" y="29467"/>
                    </a:cubicBezTo>
                    <a:lnTo>
                      <a:pt x="9" y="29502"/>
                    </a:lnTo>
                    <a:cubicBezTo>
                      <a:pt x="2115" y="29047"/>
                      <a:pt x="4095" y="27593"/>
                      <a:pt x="5897" y="25185"/>
                    </a:cubicBezTo>
                    <a:cubicBezTo>
                      <a:pt x="6165" y="24837"/>
                      <a:pt x="6423" y="24462"/>
                      <a:pt x="6691" y="24061"/>
                    </a:cubicBezTo>
                    <a:cubicBezTo>
                      <a:pt x="7119" y="23418"/>
                      <a:pt x="7530" y="22740"/>
                      <a:pt x="7922" y="22089"/>
                    </a:cubicBezTo>
                    <a:cubicBezTo>
                      <a:pt x="8627" y="20929"/>
                      <a:pt x="9350" y="19734"/>
                      <a:pt x="10206" y="18655"/>
                    </a:cubicBezTo>
                    <a:cubicBezTo>
                      <a:pt x="10367" y="18449"/>
                      <a:pt x="10527" y="18253"/>
                      <a:pt x="10697" y="18066"/>
                    </a:cubicBezTo>
                    <a:cubicBezTo>
                      <a:pt x="11746" y="16896"/>
                      <a:pt x="13865" y="14980"/>
                      <a:pt x="16582" y="14980"/>
                    </a:cubicBezTo>
                    <a:cubicBezTo>
                      <a:pt x="16683" y="14980"/>
                      <a:pt x="16785" y="14983"/>
                      <a:pt x="16888" y="14988"/>
                    </a:cubicBezTo>
                    <a:cubicBezTo>
                      <a:pt x="17896" y="15042"/>
                      <a:pt x="18868" y="15363"/>
                      <a:pt x="19814" y="15675"/>
                    </a:cubicBezTo>
                    <a:cubicBezTo>
                      <a:pt x="20429" y="15880"/>
                      <a:pt x="21072" y="16094"/>
                      <a:pt x="21705" y="16228"/>
                    </a:cubicBezTo>
                    <a:cubicBezTo>
                      <a:pt x="22124" y="16317"/>
                      <a:pt x="22544" y="16371"/>
                      <a:pt x="22954" y="16389"/>
                    </a:cubicBezTo>
                    <a:cubicBezTo>
                      <a:pt x="23092" y="16396"/>
                      <a:pt x="23231" y="16400"/>
                      <a:pt x="23369" y="16400"/>
                    </a:cubicBezTo>
                    <a:cubicBezTo>
                      <a:pt x="24737" y="16400"/>
                      <a:pt x="26139" y="16041"/>
                      <a:pt x="27548" y="15345"/>
                    </a:cubicBezTo>
                    <a:cubicBezTo>
                      <a:pt x="28762" y="14738"/>
                      <a:pt x="29984" y="13864"/>
                      <a:pt x="31277" y="12677"/>
                    </a:cubicBezTo>
                    <a:cubicBezTo>
                      <a:pt x="31964" y="12035"/>
                      <a:pt x="32633" y="11357"/>
                      <a:pt x="33249" y="10661"/>
                    </a:cubicBezTo>
                    <a:cubicBezTo>
                      <a:pt x="35854" y="7708"/>
                      <a:pt x="37870" y="4354"/>
                      <a:pt x="39645" y="1392"/>
                    </a:cubicBezTo>
                    <a:cubicBezTo>
                      <a:pt x="39931" y="920"/>
                      <a:pt x="40207" y="465"/>
                      <a:pt x="40475" y="19"/>
                    </a:cubicBezTo>
                    <a:lnTo>
                      <a:pt x="40448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303181" y="2530023"/>
                <a:ext cx="2403741" cy="1794174"/>
              </a:xfrm>
              <a:custGeom>
                <a:avLst/>
                <a:gdLst/>
                <a:ahLst/>
                <a:cxnLst/>
                <a:rect l="l" t="t" r="r" b="b"/>
                <a:pathLst>
                  <a:path w="40029" h="29878" extrusionOk="0">
                    <a:moveTo>
                      <a:pt x="40002" y="1"/>
                    </a:moveTo>
                    <a:cubicBezTo>
                      <a:pt x="39868" y="259"/>
                      <a:pt x="39725" y="518"/>
                      <a:pt x="39592" y="777"/>
                    </a:cubicBezTo>
                    <a:cubicBezTo>
                      <a:pt x="37843" y="4078"/>
                      <a:pt x="35854" y="7815"/>
                      <a:pt x="33088" y="10982"/>
                    </a:cubicBezTo>
                    <a:cubicBezTo>
                      <a:pt x="32473" y="11678"/>
                      <a:pt x="31813" y="12356"/>
                      <a:pt x="31108" y="12981"/>
                    </a:cubicBezTo>
                    <a:cubicBezTo>
                      <a:pt x="29841" y="14114"/>
                      <a:pt x="28592" y="14952"/>
                      <a:pt x="27316" y="15550"/>
                    </a:cubicBezTo>
                    <a:cubicBezTo>
                      <a:pt x="25938" y="16188"/>
                      <a:pt x="24574" y="16513"/>
                      <a:pt x="23242" y="16513"/>
                    </a:cubicBezTo>
                    <a:cubicBezTo>
                      <a:pt x="23065" y="16513"/>
                      <a:pt x="22889" y="16507"/>
                      <a:pt x="22713" y="16496"/>
                    </a:cubicBezTo>
                    <a:cubicBezTo>
                      <a:pt x="22303" y="16469"/>
                      <a:pt x="21892" y="16415"/>
                      <a:pt x="21473" y="16326"/>
                    </a:cubicBezTo>
                    <a:cubicBezTo>
                      <a:pt x="20849" y="16183"/>
                      <a:pt x="20215" y="15978"/>
                      <a:pt x="19609" y="15773"/>
                    </a:cubicBezTo>
                    <a:cubicBezTo>
                      <a:pt x="18663" y="15452"/>
                      <a:pt x="17682" y="15122"/>
                      <a:pt x="16673" y="15059"/>
                    </a:cubicBezTo>
                    <a:cubicBezTo>
                      <a:pt x="16567" y="15053"/>
                      <a:pt x="16461" y="15050"/>
                      <a:pt x="16354" y="15050"/>
                    </a:cubicBezTo>
                    <a:cubicBezTo>
                      <a:pt x="15333" y="15050"/>
                      <a:pt x="14300" y="15321"/>
                      <a:pt x="13275" y="15862"/>
                    </a:cubicBezTo>
                    <a:cubicBezTo>
                      <a:pt x="12293" y="16380"/>
                      <a:pt x="11321" y="17156"/>
                      <a:pt x="10473" y="18110"/>
                    </a:cubicBezTo>
                    <a:cubicBezTo>
                      <a:pt x="10304" y="18298"/>
                      <a:pt x="10134" y="18494"/>
                      <a:pt x="9974" y="18690"/>
                    </a:cubicBezTo>
                    <a:cubicBezTo>
                      <a:pt x="9064" y="19841"/>
                      <a:pt x="8306" y="21126"/>
                      <a:pt x="7574" y="22375"/>
                    </a:cubicBezTo>
                    <a:cubicBezTo>
                      <a:pt x="7235" y="22954"/>
                      <a:pt x="6887" y="23552"/>
                      <a:pt x="6521" y="24123"/>
                    </a:cubicBezTo>
                    <a:cubicBezTo>
                      <a:pt x="6263" y="24542"/>
                      <a:pt x="6013" y="24917"/>
                      <a:pt x="5763" y="25274"/>
                    </a:cubicBezTo>
                    <a:cubicBezTo>
                      <a:pt x="4015" y="27763"/>
                      <a:pt x="2070" y="29297"/>
                      <a:pt x="0" y="29841"/>
                    </a:cubicBezTo>
                    <a:lnTo>
                      <a:pt x="9" y="29877"/>
                    </a:lnTo>
                    <a:cubicBezTo>
                      <a:pt x="2088" y="29333"/>
                      <a:pt x="4032" y="27790"/>
                      <a:pt x="5790" y="25292"/>
                    </a:cubicBezTo>
                    <a:cubicBezTo>
                      <a:pt x="6040" y="24935"/>
                      <a:pt x="6289" y="24560"/>
                      <a:pt x="6548" y="24141"/>
                    </a:cubicBezTo>
                    <a:cubicBezTo>
                      <a:pt x="6914" y="23561"/>
                      <a:pt x="7262" y="22963"/>
                      <a:pt x="7601" y="22383"/>
                    </a:cubicBezTo>
                    <a:cubicBezTo>
                      <a:pt x="8332" y="21143"/>
                      <a:pt x="9091" y="19859"/>
                      <a:pt x="10001" y="18708"/>
                    </a:cubicBezTo>
                    <a:cubicBezTo>
                      <a:pt x="10161" y="18512"/>
                      <a:pt x="10331" y="18316"/>
                      <a:pt x="10491" y="18128"/>
                    </a:cubicBezTo>
                    <a:cubicBezTo>
                      <a:pt x="11529" y="16970"/>
                      <a:pt x="13640" y="15086"/>
                      <a:pt x="16347" y="15086"/>
                    </a:cubicBezTo>
                    <a:cubicBezTo>
                      <a:pt x="16455" y="15086"/>
                      <a:pt x="16564" y="15089"/>
                      <a:pt x="16673" y="15095"/>
                    </a:cubicBezTo>
                    <a:cubicBezTo>
                      <a:pt x="17682" y="15149"/>
                      <a:pt x="18654" y="15479"/>
                      <a:pt x="19600" y="15800"/>
                    </a:cubicBezTo>
                    <a:cubicBezTo>
                      <a:pt x="20206" y="16005"/>
                      <a:pt x="20840" y="16219"/>
                      <a:pt x="21473" y="16353"/>
                    </a:cubicBezTo>
                    <a:cubicBezTo>
                      <a:pt x="21883" y="16442"/>
                      <a:pt x="22303" y="16505"/>
                      <a:pt x="22713" y="16531"/>
                    </a:cubicBezTo>
                    <a:cubicBezTo>
                      <a:pt x="22879" y="16541"/>
                      <a:pt x="23046" y="16546"/>
                      <a:pt x="23213" y="16546"/>
                    </a:cubicBezTo>
                    <a:cubicBezTo>
                      <a:pt x="24556" y="16546"/>
                      <a:pt x="25938" y="16227"/>
                      <a:pt x="27334" y="15577"/>
                    </a:cubicBezTo>
                    <a:cubicBezTo>
                      <a:pt x="28610" y="14979"/>
                      <a:pt x="29859" y="14140"/>
                      <a:pt x="31135" y="12999"/>
                    </a:cubicBezTo>
                    <a:cubicBezTo>
                      <a:pt x="31830" y="12374"/>
                      <a:pt x="32499" y="11705"/>
                      <a:pt x="33115" y="11000"/>
                    </a:cubicBezTo>
                    <a:cubicBezTo>
                      <a:pt x="35881" y="7833"/>
                      <a:pt x="37870" y="4095"/>
                      <a:pt x="39618" y="795"/>
                    </a:cubicBezTo>
                    <a:cubicBezTo>
                      <a:pt x="39752" y="527"/>
                      <a:pt x="39895" y="268"/>
                      <a:pt x="40029" y="19"/>
                    </a:cubicBezTo>
                    <a:lnTo>
                      <a:pt x="400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1345456" y="2516632"/>
                <a:ext cx="2377019" cy="1816092"/>
              </a:xfrm>
              <a:custGeom>
                <a:avLst/>
                <a:gdLst/>
                <a:ahLst/>
                <a:cxnLst/>
                <a:rect l="l" t="t" r="r" b="b"/>
                <a:pathLst>
                  <a:path w="39584" h="30243" extrusionOk="0">
                    <a:moveTo>
                      <a:pt x="39557" y="1"/>
                    </a:moveTo>
                    <a:lnTo>
                      <a:pt x="39405" y="340"/>
                    </a:lnTo>
                    <a:cubicBezTo>
                      <a:pt x="37648" y="4113"/>
                      <a:pt x="35828" y="8012"/>
                      <a:pt x="32955" y="11321"/>
                    </a:cubicBezTo>
                    <a:cubicBezTo>
                      <a:pt x="32349" y="12026"/>
                      <a:pt x="31679" y="12695"/>
                      <a:pt x="30975" y="13302"/>
                    </a:cubicBezTo>
                    <a:cubicBezTo>
                      <a:pt x="29717" y="14390"/>
                      <a:pt x="28423" y="15229"/>
                      <a:pt x="27112" y="15791"/>
                    </a:cubicBezTo>
                    <a:cubicBezTo>
                      <a:pt x="25761" y="16371"/>
                      <a:pt x="24430" y="16663"/>
                      <a:pt x="23130" y="16663"/>
                    </a:cubicBezTo>
                    <a:cubicBezTo>
                      <a:pt x="22910" y="16663"/>
                      <a:pt x="22691" y="16655"/>
                      <a:pt x="22473" y="16638"/>
                    </a:cubicBezTo>
                    <a:cubicBezTo>
                      <a:pt x="22063" y="16612"/>
                      <a:pt x="21652" y="16549"/>
                      <a:pt x="21242" y="16451"/>
                    </a:cubicBezTo>
                    <a:cubicBezTo>
                      <a:pt x="20617" y="16317"/>
                      <a:pt x="19993" y="16103"/>
                      <a:pt x="19395" y="15898"/>
                    </a:cubicBezTo>
                    <a:cubicBezTo>
                      <a:pt x="18450" y="15568"/>
                      <a:pt x="17468" y="15238"/>
                      <a:pt x="16451" y="15175"/>
                    </a:cubicBezTo>
                    <a:cubicBezTo>
                      <a:pt x="16331" y="15168"/>
                      <a:pt x="16210" y="15164"/>
                      <a:pt x="16089" y="15164"/>
                    </a:cubicBezTo>
                    <a:cubicBezTo>
                      <a:pt x="15091" y="15164"/>
                      <a:pt x="14081" y="15426"/>
                      <a:pt x="13070" y="15951"/>
                    </a:cubicBezTo>
                    <a:cubicBezTo>
                      <a:pt x="12089" y="16469"/>
                      <a:pt x="11116" y="17236"/>
                      <a:pt x="10269" y="18173"/>
                    </a:cubicBezTo>
                    <a:cubicBezTo>
                      <a:pt x="10108" y="18360"/>
                      <a:pt x="9939" y="18556"/>
                      <a:pt x="9778" y="18753"/>
                    </a:cubicBezTo>
                    <a:cubicBezTo>
                      <a:pt x="8806" y="19975"/>
                      <a:pt x="8021" y="21358"/>
                      <a:pt x="7263" y="22696"/>
                    </a:cubicBezTo>
                    <a:cubicBezTo>
                      <a:pt x="6977" y="23195"/>
                      <a:pt x="6692" y="23704"/>
                      <a:pt x="6388" y="24203"/>
                    </a:cubicBezTo>
                    <a:cubicBezTo>
                      <a:pt x="6130" y="24640"/>
                      <a:pt x="5889" y="25024"/>
                      <a:pt x="5657" y="25381"/>
                    </a:cubicBezTo>
                    <a:cubicBezTo>
                      <a:pt x="3926" y="28004"/>
                      <a:pt x="2079" y="29583"/>
                      <a:pt x="1" y="30216"/>
                    </a:cubicBezTo>
                    <a:lnTo>
                      <a:pt x="10" y="30243"/>
                    </a:lnTo>
                    <a:cubicBezTo>
                      <a:pt x="1125" y="29904"/>
                      <a:pt x="2204" y="29262"/>
                      <a:pt x="3212" y="28343"/>
                    </a:cubicBezTo>
                    <a:cubicBezTo>
                      <a:pt x="4069" y="27575"/>
                      <a:pt x="4898" y="26585"/>
                      <a:pt x="5675" y="25399"/>
                    </a:cubicBezTo>
                    <a:cubicBezTo>
                      <a:pt x="5915" y="25042"/>
                      <a:pt x="6156" y="24658"/>
                      <a:pt x="6415" y="24221"/>
                    </a:cubicBezTo>
                    <a:cubicBezTo>
                      <a:pt x="6709" y="23722"/>
                      <a:pt x="7004" y="23204"/>
                      <a:pt x="7289" y="22705"/>
                    </a:cubicBezTo>
                    <a:cubicBezTo>
                      <a:pt x="8048" y="21375"/>
                      <a:pt x="8824" y="19993"/>
                      <a:pt x="9796" y="18770"/>
                    </a:cubicBezTo>
                    <a:cubicBezTo>
                      <a:pt x="9957" y="18574"/>
                      <a:pt x="10126" y="18378"/>
                      <a:pt x="10296" y="18191"/>
                    </a:cubicBezTo>
                    <a:cubicBezTo>
                      <a:pt x="12024" y="16276"/>
                      <a:pt x="14120" y="15191"/>
                      <a:pt x="16107" y="15191"/>
                    </a:cubicBezTo>
                    <a:cubicBezTo>
                      <a:pt x="16222" y="15191"/>
                      <a:pt x="16337" y="15195"/>
                      <a:pt x="16451" y="15202"/>
                    </a:cubicBezTo>
                    <a:cubicBezTo>
                      <a:pt x="17468" y="15264"/>
                      <a:pt x="18441" y="15595"/>
                      <a:pt x="19386" y="15916"/>
                    </a:cubicBezTo>
                    <a:cubicBezTo>
                      <a:pt x="19993" y="16130"/>
                      <a:pt x="20608" y="16335"/>
                      <a:pt x="21233" y="16478"/>
                    </a:cubicBezTo>
                    <a:cubicBezTo>
                      <a:pt x="21643" y="16576"/>
                      <a:pt x="22063" y="16638"/>
                      <a:pt x="22473" y="16665"/>
                    </a:cubicBezTo>
                    <a:cubicBezTo>
                      <a:pt x="22691" y="16682"/>
                      <a:pt x="22910" y="16690"/>
                      <a:pt x="23131" y="16690"/>
                    </a:cubicBezTo>
                    <a:cubicBezTo>
                      <a:pt x="24433" y="16690"/>
                      <a:pt x="25770" y="16398"/>
                      <a:pt x="27121" y="15818"/>
                    </a:cubicBezTo>
                    <a:cubicBezTo>
                      <a:pt x="28432" y="15247"/>
                      <a:pt x="29735" y="14408"/>
                      <a:pt x="30993" y="13329"/>
                    </a:cubicBezTo>
                    <a:cubicBezTo>
                      <a:pt x="31697" y="12713"/>
                      <a:pt x="32366" y="12044"/>
                      <a:pt x="32982" y="11339"/>
                    </a:cubicBezTo>
                    <a:cubicBezTo>
                      <a:pt x="35855" y="8030"/>
                      <a:pt x="37665" y="4122"/>
                      <a:pt x="39423" y="349"/>
                    </a:cubicBezTo>
                    <a:lnTo>
                      <a:pt x="39584" y="10"/>
                    </a:lnTo>
                    <a:lnTo>
                      <a:pt x="39557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1387790" y="2503241"/>
                <a:ext cx="2350237" cy="1838070"/>
              </a:xfrm>
              <a:custGeom>
                <a:avLst/>
                <a:gdLst/>
                <a:ahLst/>
                <a:cxnLst/>
                <a:rect l="l" t="t" r="r" b="b"/>
                <a:pathLst>
                  <a:path w="39138" h="30609" extrusionOk="0">
                    <a:moveTo>
                      <a:pt x="39110" y="1"/>
                    </a:moveTo>
                    <a:lnTo>
                      <a:pt x="39102" y="27"/>
                    </a:lnTo>
                    <a:cubicBezTo>
                      <a:pt x="37460" y="4078"/>
                      <a:pt x="35756" y="8261"/>
                      <a:pt x="32821" y="11669"/>
                    </a:cubicBezTo>
                    <a:cubicBezTo>
                      <a:pt x="32214" y="12374"/>
                      <a:pt x="31545" y="13034"/>
                      <a:pt x="30832" y="13632"/>
                    </a:cubicBezTo>
                    <a:cubicBezTo>
                      <a:pt x="29583" y="14685"/>
                      <a:pt x="28262" y="15496"/>
                      <a:pt x="26898" y="16041"/>
                    </a:cubicBezTo>
                    <a:cubicBezTo>
                      <a:pt x="25594" y="16556"/>
                      <a:pt x="24298" y="16816"/>
                      <a:pt x="23032" y="16816"/>
                    </a:cubicBezTo>
                    <a:cubicBezTo>
                      <a:pt x="22764" y="16816"/>
                      <a:pt x="22497" y="16804"/>
                      <a:pt x="22232" y="16781"/>
                    </a:cubicBezTo>
                    <a:cubicBezTo>
                      <a:pt x="21821" y="16745"/>
                      <a:pt x="21411" y="16683"/>
                      <a:pt x="21001" y="16585"/>
                    </a:cubicBezTo>
                    <a:cubicBezTo>
                      <a:pt x="20385" y="16442"/>
                      <a:pt x="19770" y="16228"/>
                      <a:pt x="19181" y="16023"/>
                    </a:cubicBezTo>
                    <a:cubicBezTo>
                      <a:pt x="18235" y="15693"/>
                      <a:pt x="17254" y="15354"/>
                      <a:pt x="16237" y="15282"/>
                    </a:cubicBezTo>
                    <a:cubicBezTo>
                      <a:pt x="16116" y="15275"/>
                      <a:pt x="15995" y="15271"/>
                      <a:pt x="15874" y="15271"/>
                    </a:cubicBezTo>
                    <a:cubicBezTo>
                      <a:pt x="14876" y="15271"/>
                      <a:pt x="13868" y="15532"/>
                      <a:pt x="12874" y="16041"/>
                    </a:cubicBezTo>
                    <a:cubicBezTo>
                      <a:pt x="11883" y="16549"/>
                      <a:pt x="10920" y="17307"/>
                      <a:pt x="10072" y="18235"/>
                    </a:cubicBezTo>
                    <a:cubicBezTo>
                      <a:pt x="9903" y="18423"/>
                      <a:pt x="9742" y="18619"/>
                      <a:pt x="9582" y="18815"/>
                    </a:cubicBezTo>
                    <a:cubicBezTo>
                      <a:pt x="8547" y="20117"/>
                      <a:pt x="7735" y="21598"/>
                      <a:pt x="6950" y="23035"/>
                    </a:cubicBezTo>
                    <a:cubicBezTo>
                      <a:pt x="6727" y="23454"/>
                      <a:pt x="6486" y="23873"/>
                      <a:pt x="6254" y="24293"/>
                    </a:cubicBezTo>
                    <a:cubicBezTo>
                      <a:pt x="6004" y="24739"/>
                      <a:pt x="5773" y="25131"/>
                      <a:pt x="5549" y="25488"/>
                    </a:cubicBezTo>
                    <a:cubicBezTo>
                      <a:pt x="3872" y="28209"/>
                      <a:pt x="2052" y="29877"/>
                      <a:pt x="1" y="30591"/>
                    </a:cubicBezTo>
                    <a:lnTo>
                      <a:pt x="10" y="30609"/>
                    </a:lnTo>
                    <a:cubicBezTo>
                      <a:pt x="2070" y="29895"/>
                      <a:pt x="3881" y="28218"/>
                      <a:pt x="5567" y="25497"/>
                    </a:cubicBezTo>
                    <a:cubicBezTo>
                      <a:pt x="5790" y="25140"/>
                      <a:pt x="6022" y="24747"/>
                      <a:pt x="6272" y="24301"/>
                    </a:cubicBezTo>
                    <a:cubicBezTo>
                      <a:pt x="6504" y="23882"/>
                      <a:pt x="6745" y="23463"/>
                      <a:pt x="6968" y="23044"/>
                    </a:cubicBezTo>
                    <a:cubicBezTo>
                      <a:pt x="7753" y="21616"/>
                      <a:pt x="8565" y="20126"/>
                      <a:pt x="9600" y="18833"/>
                    </a:cubicBezTo>
                    <a:cubicBezTo>
                      <a:pt x="9751" y="18637"/>
                      <a:pt x="9921" y="18440"/>
                      <a:pt x="10090" y="18253"/>
                    </a:cubicBezTo>
                    <a:cubicBezTo>
                      <a:pt x="11809" y="16357"/>
                      <a:pt x="13902" y="15289"/>
                      <a:pt x="15888" y="15289"/>
                    </a:cubicBezTo>
                    <a:cubicBezTo>
                      <a:pt x="16005" y="15289"/>
                      <a:pt x="16121" y="15293"/>
                      <a:pt x="16237" y="15300"/>
                    </a:cubicBezTo>
                    <a:cubicBezTo>
                      <a:pt x="17254" y="15372"/>
                      <a:pt x="18226" y="15711"/>
                      <a:pt x="19172" y="16041"/>
                    </a:cubicBezTo>
                    <a:cubicBezTo>
                      <a:pt x="19770" y="16246"/>
                      <a:pt x="20385" y="16460"/>
                      <a:pt x="21001" y="16603"/>
                    </a:cubicBezTo>
                    <a:cubicBezTo>
                      <a:pt x="21402" y="16701"/>
                      <a:pt x="21821" y="16772"/>
                      <a:pt x="22232" y="16808"/>
                    </a:cubicBezTo>
                    <a:cubicBezTo>
                      <a:pt x="22492" y="16831"/>
                      <a:pt x="22753" y="16842"/>
                      <a:pt x="23016" y="16842"/>
                    </a:cubicBezTo>
                    <a:cubicBezTo>
                      <a:pt x="24287" y="16842"/>
                      <a:pt x="25591" y="16576"/>
                      <a:pt x="26906" y="16058"/>
                    </a:cubicBezTo>
                    <a:cubicBezTo>
                      <a:pt x="28271" y="15514"/>
                      <a:pt x="29592" y="14702"/>
                      <a:pt x="30850" y="13650"/>
                    </a:cubicBezTo>
                    <a:cubicBezTo>
                      <a:pt x="31563" y="13052"/>
                      <a:pt x="32232" y="12392"/>
                      <a:pt x="32839" y="11687"/>
                    </a:cubicBezTo>
                    <a:cubicBezTo>
                      <a:pt x="35774" y="8270"/>
                      <a:pt x="37478" y="4086"/>
                      <a:pt x="39119" y="36"/>
                    </a:cubicBezTo>
                    <a:lnTo>
                      <a:pt x="39137" y="10"/>
                    </a:lnTo>
                    <a:lnTo>
                      <a:pt x="39110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1430125" y="2489850"/>
                <a:ext cx="2322854" cy="1860049"/>
              </a:xfrm>
              <a:custGeom>
                <a:avLst/>
                <a:gdLst/>
                <a:ahLst/>
                <a:cxnLst/>
                <a:rect l="l" t="t" r="r" b="b"/>
                <a:pathLst>
                  <a:path w="38682" h="30975" extrusionOk="0">
                    <a:moveTo>
                      <a:pt x="38673" y="1"/>
                    </a:moveTo>
                    <a:cubicBezTo>
                      <a:pt x="37255" y="4015"/>
                      <a:pt x="35649" y="8556"/>
                      <a:pt x="32687" y="12017"/>
                    </a:cubicBezTo>
                    <a:cubicBezTo>
                      <a:pt x="30004" y="15163"/>
                      <a:pt x="26352" y="16971"/>
                      <a:pt x="22924" y="16971"/>
                    </a:cubicBezTo>
                    <a:cubicBezTo>
                      <a:pt x="22191" y="16971"/>
                      <a:pt x="21469" y="16888"/>
                      <a:pt x="20769" y="16719"/>
                    </a:cubicBezTo>
                    <a:cubicBezTo>
                      <a:pt x="20153" y="16567"/>
                      <a:pt x="19546" y="16353"/>
                      <a:pt x="18966" y="16148"/>
                    </a:cubicBezTo>
                    <a:cubicBezTo>
                      <a:pt x="18021" y="15809"/>
                      <a:pt x="17040" y="15470"/>
                      <a:pt x="16023" y="15398"/>
                    </a:cubicBezTo>
                    <a:cubicBezTo>
                      <a:pt x="15884" y="15388"/>
                      <a:pt x="15745" y="15383"/>
                      <a:pt x="15605" y="15383"/>
                    </a:cubicBezTo>
                    <a:cubicBezTo>
                      <a:pt x="14519" y="15383"/>
                      <a:pt x="13421" y="15691"/>
                      <a:pt x="12338" y="16308"/>
                    </a:cubicBezTo>
                    <a:cubicBezTo>
                      <a:pt x="11259" y="16915"/>
                      <a:pt x="10242" y="17807"/>
                      <a:pt x="9385" y="18877"/>
                    </a:cubicBezTo>
                    <a:cubicBezTo>
                      <a:pt x="8279" y="20260"/>
                      <a:pt x="7441" y="21857"/>
                      <a:pt x="6638" y="23400"/>
                    </a:cubicBezTo>
                    <a:cubicBezTo>
                      <a:pt x="6254" y="24123"/>
                      <a:pt x="5861" y="24881"/>
                      <a:pt x="5442" y="25595"/>
                    </a:cubicBezTo>
                    <a:cubicBezTo>
                      <a:pt x="3810" y="28414"/>
                      <a:pt x="2034" y="30171"/>
                      <a:pt x="0" y="30965"/>
                    </a:cubicBezTo>
                    <a:lnTo>
                      <a:pt x="9" y="30974"/>
                    </a:lnTo>
                    <a:cubicBezTo>
                      <a:pt x="1124" y="30537"/>
                      <a:pt x="2186" y="29806"/>
                      <a:pt x="3149" y="28780"/>
                    </a:cubicBezTo>
                    <a:cubicBezTo>
                      <a:pt x="3952" y="27932"/>
                      <a:pt x="4711" y="26897"/>
                      <a:pt x="5460" y="25604"/>
                    </a:cubicBezTo>
                    <a:cubicBezTo>
                      <a:pt x="5870" y="24881"/>
                      <a:pt x="6263" y="24132"/>
                      <a:pt x="6647" y="23409"/>
                    </a:cubicBezTo>
                    <a:cubicBezTo>
                      <a:pt x="7458" y="21866"/>
                      <a:pt x="8297" y="20269"/>
                      <a:pt x="9394" y="18886"/>
                    </a:cubicBezTo>
                    <a:cubicBezTo>
                      <a:pt x="11152" y="16683"/>
                      <a:pt x="13462" y="15398"/>
                      <a:pt x="15639" y="15398"/>
                    </a:cubicBezTo>
                    <a:cubicBezTo>
                      <a:pt x="15764" y="15398"/>
                      <a:pt x="15898" y="15398"/>
                      <a:pt x="16023" y="15407"/>
                    </a:cubicBezTo>
                    <a:cubicBezTo>
                      <a:pt x="17040" y="15479"/>
                      <a:pt x="18012" y="15826"/>
                      <a:pt x="18958" y="16165"/>
                    </a:cubicBezTo>
                    <a:cubicBezTo>
                      <a:pt x="19546" y="16371"/>
                      <a:pt x="20153" y="16585"/>
                      <a:pt x="20760" y="16727"/>
                    </a:cubicBezTo>
                    <a:cubicBezTo>
                      <a:pt x="21468" y="16899"/>
                      <a:pt x="22198" y="16984"/>
                      <a:pt x="22941" y="16984"/>
                    </a:cubicBezTo>
                    <a:cubicBezTo>
                      <a:pt x="24361" y="16984"/>
                      <a:pt x="25829" y="16673"/>
                      <a:pt x="27281" y="16058"/>
                    </a:cubicBezTo>
                    <a:cubicBezTo>
                      <a:pt x="28298" y="15630"/>
                      <a:pt x="29288" y="15059"/>
                      <a:pt x="30216" y="14355"/>
                    </a:cubicBezTo>
                    <a:cubicBezTo>
                      <a:pt x="31126" y="13677"/>
                      <a:pt x="31964" y="12891"/>
                      <a:pt x="32705" y="12026"/>
                    </a:cubicBezTo>
                    <a:cubicBezTo>
                      <a:pt x="34016" y="10492"/>
                      <a:pt x="35167" y="8627"/>
                      <a:pt x="36229" y="6326"/>
                    </a:cubicBezTo>
                    <a:cubicBezTo>
                      <a:pt x="37192" y="4229"/>
                      <a:pt x="37986" y="1990"/>
                      <a:pt x="38682" y="10"/>
                    </a:cubicBezTo>
                    <a:lnTo>
                      <a:pt x="38673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0" name="Google Shape;90;p2"/>
          <p:cNvSpPr/>
          <p:nvPr/>
        </p:nvSpPr>
        <p:spPr>
          <a:xfrm>
            <a:off x="5521088" y="357007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5453750" y="3949037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1040600" y="3509237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-384400" y="3141525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2483200" y="376852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-579000" y="267647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7075675" y="357007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3653287" y="4080378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2828063" y="42732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2132800" y="45098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164913" y="31924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1430198" y="3760849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143438" y="42624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8487013" y="38832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1331563" y="43836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" name="Google Shape;105;p2"/>
          <p:cNvGrpSpPr/>
          <p:nvPr/>
        </p:nvGrpSpPr>
        <p:grpSpPr>
          <a:xfrm>
            <a:off x="367100" y="2392375"/>
            <a:ext cx="37200" cy="2435125"/>
            <a:chOff x="367100" y="2392375"/>
            <a:chExt cx="37200" cy="2435125"/>
          </a:xfrm>
        </p:grpSpPr>
        <p:sp>
          <p:nvSpPr>
            <p:cNvPr id="106" name="Google Shape;106;p2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2"/>
          <p:cNvGrpSpPr/>
          <p:nvPr/>
        </p:nvGrpSpPr>
        <p:grpSpPr>
          <a:xfrm>
            <a:off x="694500" y="3499725"/>
            <a:ext cx="37200" cy="833425"/>
            <a:chOff x="367100" y="2392375"/>
            <a:chExt cx="37200" cy="833425"/>
          </a:xfrm>
        </p:grpSpPr>
        <p:sp>
          <p:nvSpPr>
            <p:cNvPr id="109" name="Google Shape;109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2"/>
          <p:cNvGrpSpPr/>
          <p:nvPr/>
        </p:nvGrpSpPr>
        <p:grpSpPr>
          <a:xfrm>
            <a:off x="949750" y="3609950"/>
            <a:ext cx="37200" cy="1232425"/>
            <a:chOff x="367100" y="2392375"/>
            <a:chExt cx="37200" cy="1232425"/>
          </a:xfrm>
        </p:grpSpPr>
        <p:sp>
          <p:nvSpPr>
            <p:cNvPr id="112" name="Google Shape;112;p2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2"/>
          <p:cNvGrpSpPr/>
          <p:nvPr/>
        </p:nvGrpSpPr>
        <p:grpSpPr>
          <a:xfrm>
            <a:off x="207600" y="3814875"/>
            <a:ext cx="37200" cy="1232425"/>
            <a:chOff x="367100" y="2392375"/>
            <a:chExt cx="37200" cy="1232425"/>
          </a:xfrm>
        </p:grpSpPr>
        <p:sp>
          <p:nvSpPr>
            <p:cNvPr id="115" name="Google Shape;115;p2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304375" y="4187388"/>
            <a:ext cx="37200" cy="833425"/>
            <a:chOff x="367100" y="2392375"/>
            <a:chExt cx="37200" cy="833425"/>
          </a:xfrm>
        </p:grpSpPr>
        <p:sp>
          <p:nvSpPr>
            <p:cNvPr id="118" name="Google Shape;118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2"/>
          <p:cNvGrpSpPr/>
          <p:nvPr/>
        </p:nvGrpSpPr>
        <p:grpSpPr>
          <a:xfrm>
            <a:off x="1176575" y="1752275"/>
            <a:ext cx="37200" cy="2435125"/>
            <a:chOff x="367100" y="2392375"/>
            <a:chExt cx="37200" cy="2435125"/>
          </a:xfrm>
        </p:grpSpPr>
        <p:sp>
          <p:nvSpPr>
            <p:cNvPr id="121" name="Google Shape;121;p2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582225" y="3814075"/>
            <a:ext cx="37200" cy="1232425"/>
            <a:chOff x="367100" y="2392375"/>
            <a:chExt cx="37200" cy="1232425"/>
          </a:xfrm>
        </p:grpSpPr>
        <p:sp>
          <p:nvSpPr>
            <p:cNvPr id="124" name="Google Shape;124;p2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3295625" y="4162125"/>
            <a:ext cx="37200" cy="833425"/>
            <a:chOff x="367100" y="2392375"/>
            <a:chExt cx="37200" cy="833425"/>
          </a:xfrm>
        </p:grpSpPr>
        <p:sp>
          <p:nvSpPr>
            <p:cNvPr id="127" name="Google Shape;127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2"/>
          <p:cNvGrpSpPr/>
          <p:nvPr/>
        </p:nvGrpSpPr>
        <p:grpSpPr>
          <a:xfrm>
            <a:off x="4478650" y="3990888"/>
            <a:ext cx="37200" cy="833425"/>
            <a:chOff x="367100" y="2392375"/>
            <a:chExt cx="37200" cy="833425"/>
          </a:xfrm>
        </p:grpSpPr>
        <p:sp>
          <p:nvSpPr>
            <p:cNvPr id="130" name="Google Shape;130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2"/>
          <p:cNvGrpSpPr/>
          <p:nvPr/>
        </p:nvGrpSpPr>
        <p:grpSpPr>
          <a:xfrm>
            <a:off x="2145550" y="4187388"/>
            <a:ext cx="37200" cy="833425"/>
            <a:chOff x="367100" y="2392375"/>
            <a:chExt cx="37200" cy="833425"/>
          </a:xfrm>
        </p:grpSpPr>
        <p:sp>
          <p:nvSpPr>
            <p:cNvPr id="133" name="Google Shape;133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2"/>
          <p:cNvGrpSpPr/>
          <p:nvPr/>
        </p:nvGrpSpPr>
        <p:grpSpPr>
          <a:xfrm>
            <a:off x="8262800" y="2520063"/>
            <a:ext cx="37200" cy="2435125"/>
            <a:chOff x="367100" y="2392375"/>
            <a:chExt cx="37200" cy="2435125"/>
          </a:xfrm>
        </p:grpSpPr>
        <p:sp>
          <p:nvSpPr>
            <p:cNvPr id="136" name="Google Shape;136;p2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2"/>
          <p:cNvGrpSpPr/>
          <p:nvPr/>
        </p:nvGrpSpPr>
        <p:grpSpPr>
          <a:xfrm>
            <a:off x="7740600" y="4121775"/>
            <a:ext cx="37200" cy="833425"/>
            <a:chOff x="367100" y="2392375"/>
            <a:chExt cx="37200" cy="833425"/>
          </a:xfrm>
        </p:grpSpPr>
        <p:sp>
          <p:nvSpPr>
            <p:cNvPr id="139" name="Google Shape;139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2"/>
          <p:cNvGrpSpPr/>
          <p:nvPr/>
        </p:nvGrpSpPr>
        <p:grpSpPr>
          <a:xfrm>
            <a:off x="8635600" y="3300225"/>
            <a:ext cx="37200" cy="1232425"/>
            <a:chOff x="367100" y="2392375"/>
            <a:chExt cx="37200" cy="1232425"/>
          </a:xfrm>
        </p:grpSpPr>
        <p:sp>
          <p:nvSpPr>
            <p:cNvPr id="142" name="Google Shape;142;p2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2"/>
          <p:cNvGrpSpPr/>
          <p:nvPr/>
        </p:nvGrpSpPr>
        <p:grpSpPr>
          <a:xfrm>
            <a:off x="8872675" y="1608338"/>
            <a:ext cx="37200" cy="2435125"/>
            <a:chOff x="367100" y="2392375"/>
            <a:chExt cx="37200" cy="2435125"/>
          </a:xfrm>
        </p:grpSpPr>
        <p:sp>
          <p:nvSpPr>
            <p:cNvPr id="145" name="Google Shape;145;p2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2"/>
          <p:cNvGrpSpPr/>
          <p:nvPr/>
        </p:nvGrpSpPr>
        <p:grpSpPr>
          <a:xfrm>
            <a:off x="6006525" y="4220275"/>
            <a:ext cx="37200" cy="833425"/>
            <a:chOff x="367100" y="2392375"/>
            <a:chExt cx="37200" cy="833425"/>
          </a:xfrm>
        </p:grpSpPr>
        <p:sp>
          <p:nvSpPr>
            <p:cNvPr id="148" name="Google Shape;148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2"/>
          <p:cNvGrpSpPr/>
          <p:nvPr/>
        </p:nvGrpSpPr>
        <p:grpSpPr>
          <a:xfrm>
            <a:off x="5316300" y="4009713"/>
            <a:ext cx="37200" cy="833425"/>
            <a:chOff x="367100" y="2392375"/>
            <a:chExt cx="37200" cy="833425"/>
          </a:xfrm>
        </p:grpSpPr>
        <p:sp>
          <p:nvSpPr>
            <p:cNvPr id="151" name="Google Shape;151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2"/>
          <p:cNvGrpSpPr/>
          <p:nvPr/>
        </p:nvGrpSpPr>
        <p:grpSpPr>
          <a:xfrm>
            <a:off x="7269875" y="3483600"/>
            <a:ext cx="37200" cy="1232425"/>
            <a:chOff x="367100" y="2392375"/>
            <a:chExt cx="37200" cy="1232425"/>
          </a:xfrm>
        </p:grpSpPr>
        <p:sp>
          <p:nvSpPr>
            <p:cNvPr id="154" name="Google Shape;154;p2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2"/>
          <p:cNvGrpSpPr/>
          <p:nvPr/>
        </p:nvGrpSpPr>
        <p:grpSpPr>
          <a:xfrm>
            <a:off x="8909875" y="4143300"/>
            <a:ext cx="37200" cy="833425"/>
            <a:chOff x="367100" y="2392375"/>
            <a:chExt cx="37200" cy="833425"/>
          </a:xfrm>
        </p:grpSpPr>
        <p:sp>
          <p:nvSpPr>
            <p:cNvPr id="157" name="Google Shape;157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2"/>
          <p:cNvGrpSpPr/>
          <p:nvPr/>
        </p:nvGrpSpPr>
        <p:grpSpPr>
          <a:xfrm>
            <a:off x="8487050" y="4543125"/>
            <a:ext cx="37200" cy="537325"/>
            <a:chOff x="367100" y="2392375"/>
            <a:chExt cx="37200" cy="537325"/>
          </a:xfrm>
        </p:grpSpPr>
        <p:sp>
          <p:nvSpPr>
            <p:cNvPr id="160" name="Google Shape;160;p2"/>
            <p:cNvSpPr/>
            <p:nvPr/>
          </p:nvSpPr>
          <p:spPr>
            <a:xfrm>
              <a:off x="382100" y="2424800"/>
              <a:ext cx="7200" cy="5049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2"/>
          <p:cNvGrpSpPr/>
          <p:nvPr/>
        </p:nvGrpSpPr>
        <p:grpSpPr>
          <a:xfrm>
            <a:off x="8071275" y="3858675"/>
            <a:ext cx="37200" cy="1232425"/>
            <a:chOff x="367100" y="2392375"/>
            <a:chExt cx="37200" cy="1232425"/>
          </a:xfrm>
        </p:grpSpPr>
        <p:sp>
          <p:nvSpPr>
            <p:cNvPr id="163" name="Google Shape;163;p2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2"/>
          <p:cNvSpPr/>
          <p:nvPr/>
        </p:nvSpPr>
        <p:spPr>
          <a:xfrm>
            <a:off x="7556900" y="37884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"/>
          <p:cNvSpPr/>
          <p:nvPr/>
        </p:nvSpPr>
        <p:spPr>
          <a:xfrm>
            <a:off x="6215491" y="3903819"/>
            <a:ext cx="504900" cy="5049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"/>
          <p:cNvSpPr/>
          <p:nvPr/>
        </p:nvSpPr>
        <p:spPr>
          <a:xfrm>
            <a:off x="6547866" y="4262431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"/>
          <p:cNvSpPr/>
          <p:nvPr/>
        </p:nvSpPr>
        <p:spPr>
          <a:xfrm>
            <a:off x="2411725" y="4043466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"/>
          <p:cNvSpPr/>
          <p:nvPr/>
        </p:nvSpPr>
        <p:spPr>
          <a:xfrm>
            <a:off x="5559938" y="38586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"/>
          <p:cNvSpPr txBox="1">
            <a:spLocks noGrp="1"/>
          </p:cNvSpPr>
          <p:nvPr>
            <p:ph type="ctrTitle"/>
          </p:nvPr>
        </p:nvSpPr>
        <p:spPr>
          <a:xfrm>
            <a:off x="1403400" y="1324088"/>
            <a:ext cx="6337200" cy="182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rgbClr val="D789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"/>
          <p:cNvSpPr txBox="1">
            <a:spLocks noGrp="1"/>
          </p:cNvSpPr>
          <p:nvPr>
            <p:ph type="subTitle" idx="1"/>
          </p:nvPr>
        </p:nvSpPr>
        <p:spPr>
          <a:xfrm>
            <a:off x="2307550" y="309975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7" name="Google Shape;4417;p35"/>
          <p:cNvGrpSpPr/>
          <p:nvPr/>
        </p:nvGrpSpPr>
        <p:grpSpPr>
          <a:xfrm>
            <a:off x="-3186765" y="3859853"/>
            <a:ext cx="17284220" cy="2870904"/>
            <a:chOff x="3025400" y="1754925"/>
            <a:chExt cx="7141649" cy="2247459"/>
          </a:xfrm>
        </p:grpSpPr>
        <p:sp>
          <p:nvSpPr>
            <p:cNvPr id="4418" name="Google Shape;4418;p35"/>
            <p:cNvSpPr/>
            <p:nvPr/>
          </p:nvSpPr>
          <p:spPr>
            <a:xfrm>
              <a:off x="3025400" y="1754925"/>
              <a:ext cx="6824914" cy="1711947"/>
            </a:xfrm>
            <a:custGeom>
              <a:avLst/>
              <a:gdLst/>
              <a:ahLst/>
              <a:cxnLst/>
              <a:rect l="l" t="t" r="r" b="b"/>
              <a:pathLst>
                <a:path w="70719" h="17739" extrusionOk="0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35"/>
            <p:cNvSpPr/>
            <p:nvPr/>
          </p:nvSpPr>
          <p:spPr>
            <a:xfrm>
              <a:off x="3034086" y="1819681"/>
              <a:ext cx="6829064" cy="1626537"/>
            </a:xfrm>
            <a:custGeom>
              <a:avLst/>
              <a:gdLst/>
              <a:ahLst/>
              <a:cxnLst/>
              <a:rect l="l" t="t" r="r" b="b"/>
              <a:pathLst>
                <a:path w="70762" h="16854" extrusionOk="0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35"/>
            <p:cNvSpPr/>
            <p:nvPr/>
          </p:nvSpPr>
          <p:spPr>
            <a:xfrm>
              <a:off x="3040938" y="1884244"/>
              <a:ext cx="6834275" cy="1543058"/>
            </a:xfrm>
            <a:custGeom>
              <a:avLst/>
              <a:gdLst/>
              <a:ahLst/>
              <a:cxnLst/>
              <a:rect l="l" t="t" r="r" b="b"/>
              <a:pathLst>
                <a:path w="70816" h="15989" extrusionOk="0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35"/>
            <p:cNvSpPr/>
            <p:nvPr/>
          </p:nvSpPr>
          <p:spPr>
            <a:xfrm>
              <a:off x="3048658" y="1948903"/>
              <a:ext cx="6838618" cy="1461992"/>
            </a:xfrm>
            <a:custGeom>
              <a:avLst/>
              <a:gdLst/>
              <a:ahLst/>
              <a:cxnLst/>
              <a:rect l="l" t="t" r="r" b="b"/>
              <a:pathLst>
                <a:path w="70861" h="15149" extrusionOk="0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35"/>
            <p:cNvSpPr/>
            <p:nvPr/>
          </p:nvSpPr>
          <p:spPr>
            <a:xfrm>
              <a:off x="3055607" y="2013080"/>
              <a:ext cx="6843733" cy="1381505"/>
            </a:xfrm>
            <a:custGeom>
              <a:avLst/>
              <a:gdLst/>
              <a:ahLst/>
              <a:cxnLst/>
              <a:rect l="l" t="t" r="r" b="b"/>
              <a:pathLst>
                <a:path w="70914" h="14315" extrusionOk="0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35"/>
            <p:cNvSpPr/>
            <p:nvPr/>
          </p:nvSpPr>
          <p:spPr>
            <a:xfrm>
              <a:off x="3063327" y="2077739"/>
              <a:ext cx="6848076" cy="1301307"/>
            </a:xfrm>
            <a:custGeom>
              <a:avLst/>
              <a:gdLst/>
              <a:ahLst/>
              <a:cxnLst/>
              <a:rect l="l" t="t" r="r" b="b"/>
              <a:pathLst>
                <a:path w="70959" h="13484" extrusionOk="0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35"/>
            <p:cNvSpPr/>
            <p:nvPr/>
          </p:nvSpPr>
          <p:spPr>
            <a:xfrm>
              <a:off x="3071048" y="2141433"/>
              <a:ext cx="6852419" cy="1225549"/>
            </a:xfrm>
            <a:custGeom>
              <a:avLst/>
              <a:gdLst/>
              <a:ahLst/>
              <a:cxnLst/>
              <a:rect l="l" t="t" r="r" b="b"/>
              <a:pathLst>
                <a:path w="71004" h="12699" extrusionOk="0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35"/>
            <p:cNvSpPr/>
            <p:nvPr/>
          </p:nvSpPr>
          <p:spPr>
            <a:xfrm>
              <a:off x="3078865" y="2204645"/>
              <a:ext cx="6856665" cy="1150273"/>
            </a:xfrm>
            <a:custGeom>
              <a:avLst/>
              <a:gdLst/>
              <a:ahLst/>
              <a:cxnLst/>
              <a:rect l="l" t="t" r="r" b="b"/>
              <a:pathLst>
                <a:path w="71048" h="11919" extrusionOk="0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35"/>
            <p:cNvSpPr/>
            <p:nvPr/>
          </p:nvSpPr>
          <p:spPr>
            <a:xfrm>
              <a:off x="3086585" y="2267567"/>
              <a:ext cx="6861008" cy="1077892"/>
            </a:xfrm>
            <a:custGeom>
              <a:avLst/>
              <a:gdLst/>
              <a:ahLst/>
              <a:cxnLst/>
              <a:rect l="l" t="t" r="r" b="b"/>
              <a:pathLst>
                <a:path w="71093" h="11169" extrusionOk="0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35"/>
            <p:cNvSpPr/>
            <p:nvPr/>
          </p:nvSpPr>
          <p:spPr>
            <a:xfrm>
              <a:off x="3094306" y="2330297"/>
              <a:ext cx="6866123" cy="1008310"/>
            </a:xfrm>
            <a:custGeom>
              <a:avLst/>
              <a:gdLst/>
              <a:ahLst/>
              <a:cxnLst/>
              <a:rect l="l" t="t" r="r" b="b"/>
              <a:pathLst>
                <a:path w="71146" h="10448" extrusionOk="0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35"/>
            <p:cNvSpPr/>
            <p:nvPr/>
          </p:nvSpPr>
          <p:spPr>
            <a:xfrm>
              <a:off x="3102026" y="2391964"/>
              <a:ext cx="6870465" cy="949248"/>
            </a:xfrm>
            <a:custGeom>
              <a:avLst/>
              <a:gdLst/>
              <a:ahLst/>
              <a:cxnLst/>
              <a:rect l="l" t="t" r="r" b="b"/>
              <a:pathLst>
                <a:path w="71191" h="9836" extrusionOk="0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35"/>
            <p:cNvSpPr/>
            <p:nvPr/>
          </p:nvSpPr>
          <p:spPr>
            <a:xfrm>
              <a:off x="3109843" y="2452570"/>
              <a:ext cx="6874712" cy="912768"/>
            </a:xfrm>
            <a:custGeom>
              <a:avLst/>
              <a:gdLst/>
              <a:ahLst/>
              <a:cxnLst/>
              <a:rect l="l" t="t" r="r" b="b"/>
              <a:pathLst>
                <a:path w="71235" h="9458" extrusionOk="0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35"/>
            <p:cNvSpPr/>
            <p:nvPr/>
          </p:nvSpPr>
          <p:spPr>
            <a:xfrm>
              <a:off x="3117564" y="2511922"/>
              <a:ext cx="6879055" cy="877446"/>
            </a:xfrm>
            <a:custGeom>
              <a:avLst/>
              <a:gdLst/>
              <a:ahLst/>
              <a:cxnLst/>
              <a:rect l="l" t="t" r="r" b="b"/>
              <a:pathLst>
                <a:path w="71280" h="9092" extrusionOk="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35"/>
            <p:cNvSpPr/>
            <p:nvPr/>
          </p:nvSpPr>
          <p:spPr>
            <a:xfrm>
              <a:off x="3125284" y="2569247"/>
              <a:ext cx="6883397" cy="844248"/>
            </a:xfrm>
            <a:custGeom>
              <a:avLst/>
              <a:gdLst/>
              <a:ahLst/>
              <a:cxnLst/>
              <a:rect l="l" t="t" r="r" b="b"/>
              <a:pathLst>
                <a:path w="71325" h="8748" extrusionOk="0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35"/>
            <p:cNvSpPr/>
            <p:nvPr/>
          </p:nvSpPr>
          <p:spPr>
            <a:xfrm>
              <a:off x="3133101" y="2625124"/>
              <a:ext cx="6887644" cy="811628"/>
            </a:xfrm>
            <a:custGeom>
              <a:avLst/>
              <a:gdLst/>
              <a:ahLst/>
              <a:cxnLst/>
              <a:rect l="l" t="t" r="r" b="b"/>
              <a:pathLst>
                <a:path w="71369" h="8410" extrusionOk="0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35"/>
            <p:cNvSpPr/>
            <p:nvPr/>
          </p:nvSpPr>
          <p:spPr>
            <a:xfrm>
              <a:off x="3140822" y="2677527"/>
              <a:ext cx="6891987" cy="783351"/>
            </a:xfrm>
            <a:custGeom>
              <a:avLst/>
              <a:gdLst/>
              <a:ahLst/>
              <a:cxnLst/>
              <a:rect l="l" t="t" r="r" b="b"/>
              <a:pathLst>
                <a:path w="71414" h="8117" extrusionOk="0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35"/>
            <p:cNvSpPr/>
            <p:nvPr/>
          </p:nvSpPr>
          <p:spPr>
            <a:xfrm>
              <a:off x="3147674" y="2725587"/>
              <a:ext cx="6897198" cy="758549"/>
            </a:xfrm>
            <a:custGeom>
              <a:avLst/>
              <a:gdLst/>
              <a:ahLst/>
              <a:cxnLst/>
              <a:rect l="l" t="t" r="r" b="b"/>
              <a:pathLst>
                <a:path w="71468" h="7860" extrusionOk="0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35"/>
            <p:cNvSpPr/>
            <p:nvPr/>
          </p:nvSpPr>
          <p:spPr>
            <a:xfrm>
              <a:off x="3154622" y="2722885"/>
              <a:ext cx="6903085" cy="793967"/>
            </a:xfrm>
            <a:custGeom>
              <a:avLst/>
              <a:gdLst/>
              <a:ahLst/>
              <a:cxnLst/>
              <a:rect l="l" t="t" r="r" b="b"/>
              <a:pathLst>
                <a:path w="71529" h="8227" extrusionOk="0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35"/>
            <p:cNvSpPr/>
            <p:nvPr/>
          </p:nvSpPr>
          <p:spPr>
            <a:xfrm>
              <a:off x="3161474" y="2703970"/>
              <a:ext cx="6908296" cy="860171"/>
            </a:xfrm>
            <a:custGeom>
              <a:avLst/>
              <a:gdLst/>
              <a:ahLst/>
              <a:cxnLst/>
              <a:rect l="l" t="t" r="r" b="b"/>
              <a:pathLst>
                <a:path w="71583" h="8913" extrusionOk="0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35"/>
            <p:cNvSpPr/>
            <p:nvPr/>
          </p:nvSpPr>
          <p:spPr>
            <a:xfrm>
              <a:off x="3169195" y="2682738"/>
              <a:ext cx="6912639" cy="931394"/>
            </a:xfrm>
            <a:custGeom>
              <a:avLst/>
              <a:gdLst/>
              <a:ahLst/>
              <a:cxnLst/>
              <a:rect l="l" t="t" r="r" b="b"/>
              <a:pathLst>
                <a:path w="71628" h="9651" extrusionOk="0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35"/>
            <p:cNvSpPr/>
            <p:nvPr/>
          </p:nvSpPr>
          <p:spPr>
            <a:xfrm>
              <a:off x="3176143" y="2660928"/>
              <a:ext cx="6917754" cy="1005705"/>
            </a:xfrm>
            <a:custGeom>
              <a:avLst/>
              <a:gdLst/>
              <a:ahLst/>
              <a:cxnLst/>
              <a:rect l="l" t="t" r="r" b="b"/>
              <a:pathLst>
                <a:path w="71681" h="10421" extrusionOk="0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35"/>
            <p:cNvSpPr/>
            <p:nvPr/>
          </p:nvSpPr>
          <p:spPr>
            <a:xfrm>
              <a:off x="3182995" y="2637573"/>
              <a:ext cx="6922966" cy="1083297"/>
            </a:xfrm>
            <a:custGeom>
              <a:avLst/>
              <a:gdLst/>
              <a:ahLst/>
              <a:cxnLst/>
              <a:rect l="l" t="t" r="r" b="b"/>
              <a:pathLst>
                <a:path w="71735" h="11225" extrusionOk="0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35"/>
            <p:cNvSpPr/>
            <p:nvPr/>
          </p:nvSpPr>
          <p:spPr>
            <a:xfrm>
              <a:off x="3189847" y="2613350"/>
              <a:ext cx="6928177" cy="1161757"/>
            </a:xfrm>
            <a:custGeom>
              <a:avLst/>
              <a:gdLst/>
              <a:ahLst/>
              <a:cxnLst/>
              <a:rect l="l" t="t" r="r" b="b"/>
              <a:pathLst>
                <a:path w="71789" h="12038" extrusionOk="0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35"/>
            <p:cNvSpPr/>
            <p:nvPr/>
          </p:nvSpPr>
          <p:spPr>
            <a:xfrm>
              <a:off x="3197664" y="2588934"/>
              <a:ext cx="6932423" cy="1242148"/>
            </a:xfrm>
            <a:custGeom>
              <a:avLst/>
              <a:gdLst/>
              <a:ahLst/>
              <a:cxnLst/>
              <a:rect l="l" t="t" r="r" b="b"/>
              <a:pathLst>
                <a:path w="71833" h="12871" extrusionOk="0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35"/>
            <p:cNvSpPr/>
            <p:nvPr/>
          </p:nvSpPr>
          <p:spPr>
            <a:xfrm>
              <a:off x="3204516" y="2563263"/>
              <a:ext cx="6937635" cy="1324662"/>
            </a:xfrm>
            <a:custGeom>
              <a:avLst/>
              <a:gdLst/>
              <a:ahLst/>
              <a:cxnLst/>
              <a:rect l="l" t="t" r="r" b="b"/>
              <a:pathLst>
                <a:path w="71887" h="13726" extrusionOk="0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35"/>
            <p:cNvSpPr/>
            <p:nvPr/>
          </p:nvSpPr>
          <p:spPr>
            <a:xfrm>
              <a:off x="3211368" y="2537592"/>
              <a:ext cx="6943715" cy="1407079"/>
            </a:xfrm>
            <a:custGeom>
              <a:avLst/>
              <a:gdLst/>
              <a:ahLst/>
              <a:cxnLst/>
              <a:rect l="l" t="t" r="r" b="b"/>
              <a:pathLst>
                <a:path w="71950" h="14580" extrusionOk="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35"/>
            <p:cNvSpPr/>
            <p:nvPr/>
          </p:nvSpPr>
          <p:spPr>
            <a:xfrm>
              <a:off x="3218316" y="2510571"/>
              <a:ext cx="6948733" cy="1491813"/>
            </a:xfrm>
            <a:custGeom>
              <a:avLst/>
              <a:gdLst/>
              <a:ahLst/>
              <a:cxnLst/>
              <a:rect l="l" t="t" r="r" b="b"/>
              <a:pathLst>
                <a:path w="72002" h="15458" extrusionOk="0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5" name="Google Shape;4445;p35"/>
          <p:cNvSpPr/>
          <p:nvPr/>
        </p:nvSpPr>
        <p:spPr>
          <a:xfrm>
            <a:off x="-895000" y="4326350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6" name="Google Shape;4446;p35"/>
          <p:cNvSpPr/>
          <p:nvPr/>
        </p:nvSpPr>
        <p:spPr>
          <a:xfrm>
            <a:off x="3214375" y="461930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7" name="Google Shape;4447;p35"/>
          <p:cNvSpPr/>
          <p:nvPr/>
        </p:nvSpPr>
        <p:spPr>
          <a:xfrm>
            <a:off x="834050" y="41996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8" name="Google Shape;4448;p35"/>
          <p:cNvSpPr/>
          <p:nvPr/>
        </p:nvSpPr>
        <p:spPr>
          <a:xfrm>
            <a:off x="5990238" y="461930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9" name="Google Shape;4449;p35"/>
          <p:cNvSpPr/>
          <p:nvPr/>
        </p:nvSpPr>
        <p:spPr>
          <a:xfrm>
            <a:off x="7733625" y="40224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0" name="Google Shape;4450;p35"/>
          <p:cNvSpPr/>
          <p:nvPr/>
        </p:nvSpPr>
        <p:spPr>
          <a:xfrm>
            <a:off x="1448925" y="462406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1" name="Google Shape;4451;p35"/>
          <p:cNvSpPr/>
          <p:nvPr/>
        </p:nvSpPr>
        <p:spPr>
          <a:xfrm>
            <a:off x="4385063" y="47156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2" name="Google Shape;4452;p35"/>
          <p:cNvGrpSpPr/>
          <p:nvPr/>
        </p:nvGrpSpPr>
        <p:grpSpPr>
          <a:xfrm>
            <a:off x="367100" y="3167313"/>
            <a:ext cx="37200" cy="2435125"/>
            <a:chOff x="367100" y="2392375"/>
            <a:chExt cx="37200" cy="2435125"/>
          </a:xfrm>
        </p:grpSpPr>
        <p:sp>
          <p:nvSpPr>
            <p:cNvPr id="4453" name="Google Shape;4453;p3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5" name="Google Shape;4455;p35"/>
          <p:cNvGrpSpPr/>
          <p:nvPr/>
        </p:nvGrpSpPr>
        <p:grpSpPr>
          <a:xfrm>
            <a:off x="1496950" y="4504950"/>
            <a:ext cx="37200" cy="833425"/>
            <a:chOff x="367100" y="2392375"/>
            <a:chExt cx="37200" cy="833425"/>
          </a:xfrm>
        </p:grpSpPr>
        <p:sp>
          <p:nvSpPr>
            <p:cNvPr id="4456" name="Google Shape;4456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8" name="Google Shape;4458;p35"/>
          <p:cNvGrpSpPr/>
          <p:nvPr/>
        </p:nvGrpSpPr>
        <p:grpSpPr>
          <a:xfrm>
            <a:off x="2528413" y="4406000"/>
            <a:ext cx="37200" cy="1232425"/>
            <a:chOff x="367100" y="2392375"/>
            <a:chExt cx="37200" cy="1232425"/>
          </a:xfrm>
        </p:grpSpPr>
        <p:sp>
          <p:nvSpPr>
            <p:cNvPr id="4459" name="Google Shape;4459;p3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1" name="Google Shape;4461;p35"/>
          <p:cNvGrpSpPr/>
          <p:nvPr/>
        </p:nvGrpSpPr>
        <p:grpSpPr>
          <a:xfrm>
            <a:off x="1733350" y="4466913"/>
            <a:ext cx="37200" cy="833425"/>
            <a:chOff x="367100" y="2392375"/>
            <a:chExt cx="37200" cy="833425"/>
          </a:xfrm>
        </p:grpSpPr>
        <p:sp>
          <p:nvSpPr>
            <p:cNvPr id="4462" name="Google Shape;4462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4" name="Google Shape;4464;p35"/>
          <p:cNvGrpSpPr/>
          <p:nvPr/>
        </p:nvGrpSpPr>
        <p:grpSpPr>
          <a:xfrm>
            <a:off x="8607850" y="3328463"/>
            <a:ext cx="37200" cy="2435125"/>
            <a:chOff x="367100" y="2392375"/>
            <a:chExt cx="37200" cy="2435125"/>
          </a:xfrm>
        </p:grpSpPr>
        <p:sp>
          <p:nvSpPr>
            <p:cNvPr id="4465" name="Google Shape;4465;p3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7" name="Google Shape;4467;p35"/>
          <p:cNvGrpSpPr/>
          <p:nvPr/>
        </p:nvGrpSpPr>
        <p:grpSpPr>
          <a:xfrm>
            <a:off x="658425" y="4347475"/>
            <a:ext cx="37200" cy="1232425"/>
            <a:chOff x="367100" y="2392375"/>
            <a:chExt cx="37200" cy="1232425"/>
          </a:xfrm>
        </p:grpSpPr>
        <p:sp>
          <p:nvSpPr>
            <p:cNvPr id="4468" name="Google Shape;4468;p3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0" name="Google Shape;4470;p35"/>
          <p:cNvGrpSpPr/>
          <p:nvPr/>
        </p:nvGrpSpPr>
        <p:grpSpPr>
          <a:xfrm>
            <a:off x="3527900" y="4771725"/>
            <a:ext cx="37200" cy="833425"/>
            <a:chOff x="367100" y="2392375"/>
            <a:chExt cx="37200" cy="833425"/>
          </a:xfrm>
        </p:grpSpPr>
        <p:sp>
          <p:nvSpPr>
            <p:cNvPr id="4471" name="Google Shape;4471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3" name="Google Shape;4473;p35"/>
          <p:cNvGrpSpPr/>
          <p:nvPr/>
        </p:nvGrpSpPr>
        <p:grpSpPr>
          <a:xfrm>
            <a:off x="2347800" y="4607713"/>
            <a:ext cx="37200" cy="833425"/>
            <a:chOff x="367100" y="2392375"/>
            <a:chExt cx="37200" cy="833425"/>
          </a:xfrm>
        </p:grpSpPr>
        <p:sp>
          <p:nvSpPr>
            <p:cNvPr id="4474" name="Google Shape;4474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6" name="Google Shape;4476;p35"/>
          <p:cNvGrpSpPr/>
          <p:nvPr/>
        </p:nvGrpSpPr>
        <p:grpSpPr>
          <a:xfrm>
            <a:off x="7259438" y="4733288"/>
            <a:ext cx="37200" cy="833425"/>
            <a:chOff x="367100" y="2392375"/>
            <a:chExt cx="37200" cy="833425"/>
          </a:xfrm>
        </p:grpSpPr>
        <p:sp>
          <p:nvSpPr>
            <p:cNvPr id="4477" name="Google Shape;4477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9" name="Google Shape;4479;p35"/>
          <p:cNvGrpSpPr/>
          <p:nvPr/>
        </p:nvGrpSpPr>
        <p:grpSpPr>
          <a:xfrm>
            <a:off x="5876450" y="4796988"/>
            <a:ext cx="37200" cy="833425"/>
            <a:chOff x="367100" y="2392375"/>
            <a:chExt cx="37200" cy="833425"/>
          </a:xfrm>
        </p:grpSpPr>
        <p:sp>
          <p:nvSpPr>
            <p:cNvPr id="4480" name="Google Shape;4480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2" name="Google Shape;4482;p35"/>
          <p:cNvGrpSpPr/>
          <p:nvPr/>
        </p:nvGrpSpPr>
        <p:grpSpPr>
          <a:xfrm>
            <a:off x="5087700" y="4695513"/>
            <a:ext cx="37200" cy="833425"/>
            <a:chOff x="367100" y="2392375"/>
            <a:chExt cx="37200" cy="833425"/>
          </a:xfrm>
        </p:grpSpPr>
        <p:sp>
          <p:nvSpPr>
            <p:cNvPr id="4483" name="Google Shape;4483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5" name="Google Shape;4485;p35"/>
          <p:cNvGrpSpPr/>
          <p:nvPr/>
        </p:nvGrpSpPr>
        <p:grpSpPr>
          <a:xfrm>
            <a:off x="6722900" y="4774700"/>
            <a:ext cx="37200" cy="1232425"/>
            <a:chOff x="367100" y="2392375"/>
            <a:chExt cx="37200" cy="1232425"/>
          </a:xfrm>
        </p:grpSpPr>
        <p:sp>
          <p:nvSpPr>
            <p:cNvPr id="4486" name="Google Shape;4486;p3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8" name="Google Shape;4488;p35"/>
          <p:cNvGrpSpPr/>
          <p:nvPr/>
        </p:nvGrpSpPr>
        <p:grpSpPr>
          <a:xfrm>
            <a:off x="7961675" y="4347475"/>
            <a:ext cx="37200" cy="833425"/>
            <a:chOff x="367100" y="2392375"/>
            <a:chExt cx="37200" cy="833425"/>
          </a:xfrm>
        </p:grpSpPr>
        <p:sp>
          <p:nvSpPr>
            <p:cNvPr id="4489" name="Google Shape;4489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1" name="Google Shape;4491;p35"/>
          <p:cNvGrpSpPr/>
          <p:nvPr/>
        </p:nvGrpSpPr>
        <p:grpSpPr>
          <a:xfrm>
            <a:off x="8312775" y="4410938"/>
            <a:ext cx="37200" cy="833425"/>
            <a:chOff x="367100" y="2392375"/>
            <a:chExt cx="37200" cy="833425"/>
          </a:xfrm>
        </p:grpSpPr>
        <p:sp>
          <p:nvSpPr>
            <p:cNvPr id="4492" name="Google Shape;4492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4" name="Google Shape;4494;p35"/>
          <p:cNvGrpSpPr/>
          <p:nvPr/>
        </p:nvGrpSpPr>
        <p:grpSpPr>
          <a:xfrm>
            <a:off x="8994688" y="4147975"/>
            <a:ext cx="37200" cy="1232425"/>
            <a:chOff x="367100" y="2392375"/>
            <a:chExt cx="37200" cy="1232425"/>
          </a:xfrm>
        </p:grpSpPr>
        <p:sp>
          <p:nvSpPr>
            <p:cNvPr id="4495" name="Google Shape;4495;p3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7" name="Google Shape;4497;p35"/>
          <p:cNvSpPr/>
          <p:nvPr/>
        </p:nvSpPr>
        <p:spPr>
          <a:xfrm>
            <a:off x="7713300" y="40872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8" name="Google Shape;4498;p35"/>
          <p:cNvSpPr/>
          <p:nvPr/>
        </p:nvSpPr>
        <p:spPr>
          <a:xfrm>
            <a:off x="6807341" y="4897544"/>
            <a:ext cx="504900" cy="5049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99" name="Google Shape;4499;p35"/>
          <p:cNvGrpSpPr/>
          <p:nvPr/>
        </p:nvGrpSpPr>
        <p:grpSpPr>
          <a:xfrm>
            <a:off x="179163" y="3929825"/>
            <a:ext cx="37200" cy="1232425"/>
            <a:chOff x="367100" y="2392375"/>
            <a:chExt cx="37200" cy="1232425"/>
          </a:xfrm>
        </p:grpSpPr>
        <p:sp>
          <p:nvSpPr>
            <p:cNvPr id="4500" name="Google Shape;4500;p3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2" name="Google Shape;4502;p35"/>
          <p:cNvGrpSpPr/>
          <p:nvPr/>
        </p:nvGrpSpPr>
        <p:grpSpPr>
          <a:xfrm>
            <a:off x="4435463" y="4847900"/>
            <a:ext cx="37200" cy="833425"/>
            <a:chOff x="367100" y="2392375"/>
            <a:chExt cx="37200" cy="833425"/>
          </a:xfrm>
        </p:grpSpPr>
        <p:sp>
          <p:nvSpPr>
            <p:cNvPr id="4503" name="Google Shape;4503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5" name="Google Shape;4505;p35"/>
          <p:cNvGrpSpPr/>
          <p:nvPr/>
        </p:nvGrpSpPr>
        <p:grpSpPr>
          <a:xfrm>
            <a:off x="3121763" y="4572225"/>
            <a:ext cx="37200" cy="1232425"/>
            <a:chOff x="367100" y="2392375"/>
            <a:chExt cx="37200" cy="1232425"/>
          </a:xfrm>
        </p:grpSpPr>
        <p:sp>
          <p:nvSpPr>
            <p:cNvPr id="4506" name="Google Shape;4506;p3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8" name="Google Shape;4508;p35"/>
          <p:cNvGrpSpPr/>
          <p:nvPr/>
        </p:nvGrpSpPr>
        <p:grpSpPr>
          <a:xfrm>
            <a:off x="924975" y="4365275"/>
            <a:ext cx="37200" cy="2435125"/>
            <a:chOff x="367100" y="2392375"/>
            <a:chExt cx="37200" cy="2435125"/>
          </a:xfrm>
        </p:grpSpPr>
        <p:sp>
          <p:nvSpPr>
            <p:cNvPr id="4509" name="Google Shape;4509;p3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1" name="Google Shape;4511;p35"/>
          <p:cNvGrpSpPr/>
          <p:nvPr/>
        </p:nvGrpSpPr>
        <p:grpSpPr>
          <a:xfrm>
            <a:off x="6400500" y="4694438"/>
            <a:ext cx="37200" cy="2435125"/>
            <a:chOff x="367100" y="2392375"/>
            <a:chExt cx="37200" cy="2435125"/>
          </a:xfrm>
        </p:grpSpPr>
        <p:sp>
          <p:nvSpPr>
            <p:cNvPr id="4512" name="Google Shape;4512;p3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14" name="Google Shape;4514;p35"/>
          <p:cNvSpPr/>
          <p:nvPr/>
        </p:nvSpPr>
        <p:spPr>
          <a:xfrm>
            <a:off x="2148550" y="47246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5" name="Google Shape;4515;p35"/>
          <p:cNvSpPr/>
          <p:nvPr/>
        </p:nvSpPr>
        <p:spPr>
          <a:xfrm>
            <a:off x="3677475" y="453006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6" name="Google Shape;4516;p35"/>
          <p:cNvGrpSpPr/>
          <p:nvPr/>
        </p:nvGrpSpPr>
        <p:grpSpPr>
          <a:xfrm>
            <a:off x="7679063" y="4758125"/>
            <a:ext cx="37200" cy="2435125"/>
            <a:chOff x="367100" y="2392375"/>
            <a:chExt cx="37200" cy="2435125"/>
          </a:xfrm>
        </p:grpSpPr>
        <p:sp>
          <p:nvSpPr>
            <p:cNvPr id="4517" name="Google Shape;4517;p3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9" name="Google Shape;4519;p35"/>
          <p:cNvGrpSpPr/>
          <p:nvPr/>
        </p:nvGrpSpPr>
        <p:grpSpPr>
          <a:xfrm>
            <a:off x="8880050" y="2865213"/>
            <a:ext cx="37200" cy="2435125"/>
            <a:chOff x="367100" y="2392375"/>
            <a:chExt cx="37200" cy="2435125"/>
          </a:xfrm>
        </p:grpSpPr>
        <p:sp>
          <p:nvSpPr>
            <p:cNvPr id="4520" name="Google Shape;4520;p3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4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3" name="Google Shape;4523;p36"/>
          <p:cNvSpPr/>
          <p:nvPr/>
        </p:nvSpPr>
        <p:spPr>
          <a:xfrm>
            <a:off x="-393537" y="3532437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24" name="Google Shape;4524;p36"/>
          <p:cNvGrpSpPr/>
          <p:nvPr/>
        </p:nvGrpSpPr>
        <p:grpSpPr>
          <a:xfrm rot="-1696109">
            <a:off x="4252477" y="327641"/>
            <a:ext cx="12796356" cy="4026980"/>
            <a:chOff x="3025400" y="1754925"/>
            <a:chExt cx="7141649" cy="2247459"/>
          </a:xfrm>
        </p:grpSpPr>
        <p:sp>
          <p:nvSpPr>
            <p:cNvPr id="4525" name="Google Shape;4525;p36"/>
            <p:cNvSpPr/>
            <p:nvPr/>
          </p:nvSpPr>
          <p:spPr>
            <a:xfrm>
              <a:off x="3025400" y="1754925"/>
              <a:ext cx="6824914" cy="1711947"/>
            </a:xfrm>
            <a:custGeom>
              <a:avLst/>
              <a:gdLst/>
              <a:ahLst/>
              <a:cxnLst/>
              <a:rect l="l" t="t" r="r" b="b"/>
              <a:pathLst>
                <a:path w="70719" h="17739" extrusionOk="0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36"/>
            <p:cNvSpPr/>
            <p:nvPr/>
          </p:nvSpPr>
          <p:spPr>
            <a:xfrm>
              <a:off x="3034086" y="1819681"/>
              <a:ext cx="6829064" cy="1626537"/>
            </a:xfrm>
            <a:custGeom>
              <a:avLst/>
              <a:gdLst/>
              <a:ahLst/>
              <a:cxnLst/>
              <a:rect l="l" t="t" r="r" b="b"/>
              <a:pathLst>
                <a:path w="70762" h="16854" extrusionOk="0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36"/>
            <p:cNvSpPr/>
            <p:nvPr/>
          </p:nvSpPr>
          <p:spPr>
            <a:xfrm>
              <a:off x="3040938" y="1884244"/>
              <a:ext cx="6834275" cy="1543058"/>
            </a:xfrm>
            <a:custGeom>
              <a:avLst/>
              <a:gdLst/>
              <a:ahLst/>
              <a:cxnLst/>
              <a:rect l="l" t="t" r="r" b="b"/>
              <a:pathLst>
                <a:path w="70816" h="15989" extrusionOk="0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36"/>
            <p:cNvSpPr/>
            <p:nvPr/>
          </p:nvSpPr>
          <p:spPr>
            <a:xfrm>
              <a:off x="3048658" y="1948903"/>
              <a:ext cx="6838618" cy="1461992"/>
            </a:xfrm>
            <a:custGeom>
              <a:avLst/>
              <a:gdLst/>
              <a:ahLst/>
              <a:cxnLst/>
              <a:rect l="l" t="t" r="r" b="b"/>
              <a:pathLst>
                <a:path w="70861" h="15149" extrusionOk="0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36"/>
            <p:cNvSpPr/>
            <p:nvPr/>
          </p:nvSpPr>
          <p:spPr>
            <a:xfrm>
              <a:off x="3055607" y="2013080"/>
              <a:ext cx="6843733" cy="1381505"/>
            </a:xfrm>
            <a:custGeom>
              <a:avLst/>
              <a:gdLst/>
              <a:ahLst/>
              <a:cxnLst/>
              <a:rect l="l" t="t" r="r" b="b"/>
              <a:pathLst>
                <a:path w="70914" h="14315" extrusionOk="0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36"/>
            <p:cNvSpPr/>
            <p:nvPr/>
          </p:nvSpPr>
          <p:spPr>
            <a:xfrm>
              <a:off x="3063327" y="2077739"/>
              <a:ext cx="6848076" cy="1301307"/>
            </a:xfrm>
            <a:custGeom>
              <a:avLst/>
              <a:gdLst/>
              <a:ahLst/>
              <a:cxnLst/>
              <a:rect l="l" t="t" r="r" b="b"/>
              <a:pathLst>
                <a:path w="70959" h="13484" extrusionOk="0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36"/>
            <p:cNvSpPr/>
            <p:nvPr/>
          </p:nvSpPr>
          <p:spPr>
            <a:xfrm>
              <a:off x="3071048" y="2141433"/>
              <a:ext cx="6852419" cy="1225549"/>
            </a:xfrm>
            <a:custGeom>
              <a:avLst/>
              <a:gdLst/>
              <a:ahLst/>
              <a:cxnLst/>
              <a:rect l="l" t="t" r="r" b="b"/>
              <a:pathLst>
                <a:path w="71004" h="12699" extrusionOk="0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36"/>
            <p:cNvSpPr/>
            <p:nvPr/>
          </p:nvSpPr>
          <p:spPr>
            <a:xfrm>
              <a:off x="3078865" y="2204645"/>
              <a:ext cx="6856665" cy="1150273"/>
            </a:xfrm>
            <a:custGeom>
              <a:avLst/>
              <a:gdLst/>
              <a:ahLst/>
              <a:cxnLst/>
              <a:rect l="l" t="t" r="r" b="b"/>
              <a:pathLst>
                <a:path w="71048" h="11919" extrusionOk="0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36"/>
            <p:cNvSpPr/>
            <p:nvPr/>
          </p:nvSpPr>
          <p:spPr>
            <a:xfrm>
              <a:off x="3086585" y="2267567"/>
              <a:ext cx="6861008" cy="1077892"/>
            </a:xfrm>
            <a:custGeom>
              <a:avLst/>
              <a:gdLst/>
              <a:ahLst/>
              <a:cxnLst/>
              <a:rect l="l" t="t" r="r" b="b"/>
              <a:pathLst>
                <a:path w="71093" h="11169" extrusionOk="0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36"/>
            <p:cNvSpPr/>
            <p:nvPr/>
          </p:nvSpPr>
          <p:spPr>
            <a:xfrm>
              <a:off x="3094306" y="2330297"/>
              <a:ext cx="6866123" cy="1008310"/>
            </a:xfrm>
            <a:custGeom>
              <a:avLst/>
              <a:gdLst/>
              <a:ahLst/>
              <a:cxnLst/>
              <a:rect l="l" t="t" r="r" b="b"/>
              <a:pathLst>
                <a:path w="71146" h="10448" extrusionOk="0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36"/>
            <p:cNvSpPr/>
            <p:nvPr/>
          </p:nvSpPr>
          <p:spPr>
            <a:xfrm>
              <a:off x="3102026" y="2391964"/>
              <a:ext cx="6870465" cy="949248"/>
            </a:xfrm>
            <a:custGeom>
              <a:avLst/>
              <a:gdLst/>
              <a:ahLst/>
              <a:cxnLst/>
              <a:rect l="l" t="t" r="r" b="b"/>
              <a:pathLst>
                <a:path w="71191" h="9836" extrusionOk="0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36"/>
            <p:cNvSpPr/>
            <p:nvPr/>
          </p:nvSpPr>
          <p:spPr>
            <a:xfrm>
              <a:off x="3109843" y="2452570"/>
              <a:ext cx="6874712" cy="912768"/>
            </a:xfrm>
            <a:custGeom>
              <a:avLst/>
              <a:gdLst/>
              <a:ahLst/>
              <a:cxnLst/>
              <a:rect l="l" t="t" r="r" b="b"/>
              <a:pathLst>
                <a:path w="71235" h="9458" extrusionOk="0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36"/>
            <p:cNvSpPr/>
            <p:nvPr/>
          </p:nvSpPr>
          <p:spPr>
            <a:xfrm>
              <a:off x="3117564" y="2511922"/>
              <a:ext cx="6879055" cy="877446"/>
            </a:xfrm>
            <a:custGeom>
              <a:avLst/>
              <a:gdLst/>
              <a:ahLst/>
              <a:cxnLst/>
              <a:rect l="l" t="t" r="r" b="b"/>
              <a:pathLst>
                <a:path w="71280" h="9092" extrusionOk="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36"/>
            <p:cNvSpPr/>
            <p:nvPr/>
          </p:nvSpPr>
          <p:spPr>
            <a:xfrm>
              <a:off x="3125284" y="2569247"/>
              <a:ext cx="6883397" cy="844248"/>
            </a:xfrm>
            <a:custGeom>
              <a:avLst/>
              <a:gdLst/>
              <a:ahLst/>
              <a:cxnLst/>
              <a:rect l="l" t="t" r="r" b="b"/>
              <a:pathLst>
                <a:path w="71325" h="8748" extrusionOk="0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36"/>
            <p:cNvSpPr/>
            <p:nvPr/>
          </p:nvSpPr>
          <p:spPr>
            <a:xfrm>
              <a:off x="3133101" y="2625124"/>
              <a:ext cx="6887644" cy="811628"/>
            </a:xfrm>
            <a:custGeom>
              <a:avLst/>
              <a:gdLst/>
              <a:ahLst/>
              <a:cxnLst/>
              <a:rect l="l" t="t" r="r" b="b"/>
              <a:pathLst>
                <a:path w="71369" h="8410" extrusionOk="0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36"/>
            <p:cNvSpPr/>
            <p:nvPr/>
          </p:nvSpPr>
          <p:spPr>
            <a:xfrm>
              <a:off x="3140822" y="2677527"/>
              <a:ext cx="6891987" cy="783351"/>
            </a:xfrm>
            <a:custGeom>
              <a:avLst/>
              <a:gdLst/>
              <a:ahLst/>
              <a:cxnLst/>
              <a:rect l="l" t="t" r="r" b="b"/>
              <a:pathLst>
                <a:path w="71414" h="8117" extrusionOk="0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36"/>
            <p:cNvSpPr/>
            <p:nvPr/>
          </p:nvSpPr>
          <p:spPr>
            <a:xfrm>
              <a:off x="3147674" y="2725587"/>
              <a:ext cx="6897198" cy="758549"/>
            </a:xfrm>
            <a:custGeom>
              <a:avLst/>
              <a:gdLst/>
              <a:ahLst/>
              <a:cxnLst/>
              <a:rect l="l" t="t" r="r" b="b"/>
              <a:pathLst>
                <a:path w="71468" h="7860" extrusionOk="0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36"/>
            <p:cNvSpPr/>
            <p:nvPr/>
          </p:nvSpPr>
          <p:spPr>
            <a:xfrm>
              <a:off x="3154622" y="2722885"/>
              <a:ext cx="6903085" cy="793967"/>
            </a:xfrm>
            <a:custGeom>
              <a:avLst/>
              <a:gdLst/>
              <a:ahLst/>
              <a:cxnLst/>
              <a:rect l="l" t="t" r="r" b="b"/>
              <a:pathLst>
                <a:path w="71529" h="8227" extrusionOk="0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36"/>
            <p:cNvSpPr/>
            <p:nvPr/>
          </p:nvSpPr>
          <p:spPr>
            <a:xfrm>
              <a:off x="3161474" y="2703970"/>
              <a:ext cx="6908296" cy="860171"/>
            </a:xfrm>
            <a:custGeom>
              <a:avLst/>
              <a:gdLst/>
              <a:ahLst/>
              <a:cxnLst/>
              <a:rect l="l" t="t" r="r" b="b"/>
              <a:pathLst>
                <a:path w="71583" h="8913" extrusionOk="0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36"/>
            <p:cNvSpPr/>
            <p:nvPr/>
          </p:nvSpPr>
          <p:spPr>
            <a:xfrm>
              <a:off x="3169195" y="2682738"/>
              <a:ext cx="6912639" cy="931394"/>
            </a:xfrm>
            <a:custGeom>
              <a:avLst/>
              <a:gdLst/>
              <a:ahLst/>
              <a:cxnLst/>
              <a:rect l="l" t="t" r="r" b="b"/>
              <a:pathLst>
                <a:path w="71628" h="9651" extrusionOk="0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36"/>
            <p:cNvSpPr/>
            <p:nvPr/>
          </p:nvSpPr>
          <p:spPr>
            <a:xfrm>
              <a:off x="3176143" y="2660928"/>
              <a:ext cx="6917754" cy="1005705"/>
            </a:xfrm>
            <a:custGeom>
              <a:avLst/>
              <a:gdLst/>
              <a:ahLst/>
              <a:cxnLst/>
              <a:rect l="l" t="t" r="r" b="b"/>
              <a:pathLst>
                <a:path w="71681" h="10421" extrusionOk="0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36"/>
            <p:cNvSpPr/>
            <p:nvPr/>
          </p:nvSpPr>
          <p:spPr>
            <a:xfrm>
              <a:off x="3182995" y="2637573"/>
              <a:ext cx="6922966" cy="1083297"/>
            </a:xfrm>
            <a:custGeom>
              <a:avLst/>
              <a:gdLst/>
              <a:ahLst/>
              <a:cxnLst/>
              <a:rect l="l" t="t" r="r" b="b"/>
              <a:pathLst>
                <a:path w="71735" h="11225" extrusionOk="0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36"/>
            <p:cNvSpPr/>
            <p:nvPr/>
          </p:nvSpPr>
          <p:spPr>
            <a:xfrm>
              <a:off x="3189847" y="2613350"/>
              <a:ext cx="6928177" cy="1161757"/>
            </a:xfrm>
            <a:custGeom>
              <a:avLst/>
              <a:gdLst/>
              <a:ahLst/>
              <a:cxnLst/>
              <a:rect l="l" t="t" r="r" b="b"/>
              <a:pathLst>
                <a:path w="71789" h="12038" extrusionOk="0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36"/>
            <p:cNvSpPr/>
            <p:nvPr/>
          </p:nvSpPr>
          <p:spPr>
            <a:xfrm>
              <a:off x="3197664" y="2588934"/>
              <a:ext cx="6932423" cy="1242148"/>
            </a:xfrm>
            <a:custGeom>
              <a:avLst/>
              <a:gdLst/>
              <a:ahLst/>
              <a:cxnLst/>
              <a:rect l="l" t="t" r="r" b="b"/>
              <a:pathLst>
                <a:path w="71833" h="12871" extrusionOk="0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36"/>
            <p:cNvSpPr/>
            <p:nvPr/>
          </p:nvSpPr>
          <p:spPr>
            <a:xfrm>
              <a:off x="3204516" y="2563263"/>
              <a:ext cx="6937635" cy="1324662"/>
            </a:xfrm>
            <a:custGeom>
              <a:avLst/>
              <a:gdLst/>
              <a:ahLst/>
              <a:cxnLst/>
              <a:rect l="l" t="t" r="r" b="b"/>
              <a:pathLst>
                <a:path w="71887" h="13726" extrusionOk="0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36"/>
            <p:cNvSpPr/>
            <p:nvPr/>
          </p:nvSpPr>
          <p:spPr>
            <a:xfrm>
              <a:off x="3211368" y="2537592"/>
              <a:ext cx="6943715" cy="1407079"/>
            </a:xfrm>
            <a:custGeom>
              <a:avLst/>
              <a:gdLst/>
              <a:ahLst/>
              <a:cxnLst/>
              <a:rect l="l" t="t" r="r" b="b"/>
              <a:pathLst>
                <a:path w="71950" h="14580" extrusionOk="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36"/>
            <p:cNvSpPr/>
            <p:nvPr/>
          </p:nvSpPr>
          <p:spPr>
            <a:xfrm>
              <a:off x="3218316" y="2510571"/>
              <a:ext cx="6948733" cy="1491813"/>
            </a:xfrm>
            <a:custGeom>
              <a:avLst/>
              <a:gdLst/>
              <a:ahLst/>
              <a:cxnLst/>
              <a:rect l="l" t="t" r="r" b="b"/>
              <a:pathLst>
                <a:path w="72002" h="15458" extrusionOk="0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2" name="Google Shape;4552;p36"/>
          <p:cNvSpPr/>
          <p:nvPr/>
        </p:nvSpPr>
        <p:spPr>
          <a:xfrm>
            <a:off x="5111350" y="22456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3" name="Google Shape;4553;p36"/>
          <p:cNvSpPr/>
          <p:nvPr/>
        </p:nvSpPr>
        <p:spPr>
          <a:xfrm>
            <a:off x="862338" y="4255837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4" name="Google Shape;4554;p36"/>
          <p:cNvSpPr/>
          <p:nvPr/>
        </p:nvSpPr>
        <p:spPr>
          <a:xfrm>
            <a:off x="4746238" y="361615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5" name="Google Shape;4555;p36"/>
          <p:cNvSpPr/>
          <p:nvPr/>
        </p:nvSpPr>
        <p:spPr>
          <a:xfrm>
            <a:off x="8605400" y="34476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6" name="Google Shape;4556;p36"/>
          <p:cNvSpPr/>
          <p:nvPr/>
        </p:nvSpPr>
        <p:spPr>
          <a:xfrm>
            <a:off x="4175563" y="4586025"/>
            <a:ext cx="595200" cy="5952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7" name="Google Shape;4557;p36"/>
          <p:cNvGrpSpPr/>
          <p:nvPr/>
        </p:nvGrpSpPr>
        <p:grpSpPr>
          <a:xfrm>
            <a:off x="4418513" y="4180725"/>
            <a:ext cx="37200" cy="833425"/>
            <a:chOff x="367100" y="2392375"/>
            <a:chExt cx="37200" cy="833425"/>
          </a:xfrm>
        </p:grpSpPr>
        <p:sp>
          <p:nvSpPr>
            <p:cNvPr id="4558" name="Google Shape;4558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0" name="Google Shape;4560;p36"/>
          <p:cNvGrpSpPr/>
          <p:nvPr/>
        </p:nvGrpSpPr>
        <p:grpSpPr>
          <a:xfrm>
            <a:off x="8040131" y="3723550"/>
            <a:ext cx="37200" cy="833425"/>
            <a:chOff x="367100" y="2392375"/>
            <a:chExt cx="37200" cy="833425"/>
          </a:xfrm>
        </p:grpSpPr>
        <p:sp>
          <p:nvSpPr>
            <p:cNvPr id="4561" name="Google Shape;4561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3" name="Google Shape;4563;p36"/>
          <p:cNvGrpSpPr/>
          <p:nvPr/>
        </p:nvGrpSpPr>
        <p:grpSpPr>
          <a:xfrm>
            <a:off x="8308875" y="3902100"/>
            <a:ext cx="37200" cy="833425"/>
            <a:chOff x="367100" y="2392375"/>
            <a:chExt cx="37200" cy="833425"/>
          </a:xfrm>
        </p:grpSpPr>
        <p:sp>
          <p:nvSpPr>
            <p:cNvPr id="4564" name="Google Shape;4564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6" name="Google Shape;4566;p36"/>
          <p:cNvSpPr/>
          <p:nvPr/>
        </p:nvSpPr>
        <p:spPr>
          <a:xfrm>
            <a:off x="6620088" y="46132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7" name="Google Shape;4567;p36"/>
          <p:cNvSpPr/>
          <p:nvPr/>
        </p:nvSpPr>
        <p:spPr>
          <a:xfrm>
            <a:off x="6807341" y="4821344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68" name="Google Shape;4568;p36"/>
          <p:cNvGrpSpPr/>
          <p:nvPr/>
        </p:nvGrpSpPr>
        <p:grpSpPr>
          <a:xfrm>
            <a:off x="4664063" y="4162100"/>
            <a:ext cx="37200" cy="833425"/>
            <a:chOff x="367100" y="2392375"/>
            <a:chExt cx="37200" cy="833425"/>
          </a:xfrm>
        </p:grpSpPr>
        <p:sp>
          <p:nvSpPr>
            <p:cNvPr id="4569" name="Google Shape;4569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1" name="Google Shape;4571;p36"/>
          <p:cNvGrpSpPr/>
          <p:nvPr/>
        </p:nvGrpSpPr>
        <p:grpSpPr>
          <a:xfrm>
            <a:off x="6398263" y="3825000"/>
            <a:ext cx="37200" cy="833425"/>
            <a:chOff x="367100" y="2392375"/>
            <a:chExt cx="37200" cy="833425"/>
          </a:xfrm>
        </p:grpSpPr>
        <p:sp>
          <p:nvSpPr>
            <p:cNvPr id="4572" name="Google Shape;4572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4" name="Google Shape;4574;p36"/>
          <p:cNvGrpSpPr/>
          <p:nvPr/>
        </p:nvGrpSpPr>
        <p:grpSpPr>
          <a:xfrm>
            <a:off x="5580650" y="4180738"/>
            <a:ext cx="37200" cy="833425"/>
            <a:chOff x="367100" y="2392375"/>
            <a:chExt cx="37200" cy="833425"/>
          </a:xfrm>
        </p:grpSpPr>
        <p:sp>
          <p:nvSpPr>
            <p:cNvPr id="4575" name="Google Shape;4575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7" name="Google Shape;4577;p36"/>
          <p:cNvGrpSpPr/>
          <p:nvPr/>
        </p:nvGrpSpPr>
        <p:grpSpPr>
          <a:xfrm>
            <a:off x="6919225" y="3384000"/>
            <a:ext cx="37200" cy="1232425"/>
            <a:chOff x="367100" y="2392375"/>
            <a:chExt cx="37200" cy="1232425"/>
          </a:xfrm>
        </p:grpSpPr>
        <p:sp>
          <p:nvSpPr>
            <p:cNvPr id="4578" name="Google Shape;4578;p3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0" name="Google Shape;4580;p36"/>
          <p:cNvSpPr/>
          <p:nvPr/>
        </p:nvSpPr>
        <p:spPr>
          <a:xfrm>
            <a:off x="7056450" y="332673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1" name="Google Shape;4581;p36"/>
          <p:cNvSpPr/>
          <p:nvPr/>
        </p:nvSpPr>
        <p:spPr>
          <a:xfrm>
            <a:off x="6427979" y="4089544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2" name="Google Shape;4582;p36"/>
          <p:cNvGrpSpPr/>
          <p:nvPr/>
        </p:nvGrpSpPr>
        <p:grpSpPr>
          <a:xfrm>
            <a:off x="5744188" y="3172588"/>
            <a:ext cx="37200" cy="833425"/>
            <a:chOff x="367100" y="2392375"/>
            <a:chExt cx="37200" cy="833425"/>
          </a:xfrm>
        </p:grpSpPr>
        <p:sp>
          <p:nvSpPr>
            <p:cNvPr id="4583" name="Google Shape;4583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5" name="Google Shape;4585;p36"/>
          <p:cNvGrpSpPr/>
          <p:nvPr/>
        </p:nvGrpSpPr>
        <p:grpSpPr>
          <a:xfrm>
            <a:off x="8133225" y="2430588"/>
            <a:ext cx="37200" cy="2435125"/>
            <a:chOff x="367100" y="2392375"/>
            <a:chExt cx="37200" cy="2435125"/>
          </a:xfrm>
        </p:grpSpPr>
        <p:sp>
          <p:nvSpPr>
            <p:cNvPr id="4586" name="Google Shape;4586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8" name="Google Shape;4588;p36"/>
          <p:cNvGrpSpPr/>
          <p:nvPr/>
        </p:nvGrpSpPr>
        <p:grpSpPr>
          <a:xfrm>
            <a:off x="7121400" y="2089938"/>
            <a:ext cx="37200" cy="2435125"/>
            <a:chOff x="367100" y="2392375"/>
            <a:chExt cx="37200" cy="2435125"/>
          </a:xfrm>
        </p:grpSpPr>
        <p:sp>
          <p:nvSpPr>
            <p:cNvPr id="4589" name="Google Shape;4589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1" name="Google Shape;4591;p36"/>
          <p:cNvGrpSpPr/>
          <p:nvPr/>
        </p:nvGrpSpPr>
        <p:grpSpPr>
          <a:xfrm>
            <a:off x="7498400" y="971538"/>
            <a:ext cx="37200" cy="3553537"/>
            <a:chOff x="367100" y="2392375"/>
            <a:chExt cx="37200" cy="3553537"/>
          </a:xfrm>
        </p:grpSpPr>
        <p:sp>
          <p:nvSpPr>
            <p:cNvPr id="4592" name="Google Shape;4592;p36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4" name="Google Shape;4594;p36"/>
          <p:cNvGrpSpPr/>
          <p:nvPr/>
        </p:nvGrpSpPr>
        <p:grpSpPr>
          <a:xfrm>
            <a:off x="5997413" y="1873363"/>
            <a:ext cx="37200" cy="2435125"/>
            <a:chOff x="367100" y="2392375"/>
            <a:chExt cx="37200" cy="2435125"/>
          </a:xfrm>
        </p:grpSpPr>
        <p:sp>
          <p:nvSpPr>
            <p:cNvPr id="4595" name="Google Shape;4595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7" name="Google Shape;4597;p36"/>
          <p:cNvGrpSpPr/>
          <p:nvPr/>
        </p:nvGrpSpPr>
        <p:grpSpPr>
          <a:xfrm>
            <a:off x="7452769" y="3946925"/>
            <a:ext cx="37200" cy="833425"/>
            <a:chOff x="367100" y="2392375"/>
            <a:chExt cx="37200" cy="833425"/>
          </a:xfrm>
        </p:grpSpPr>
        <p:sp>
          <p:nvSpPr>
            <p:cNvPr id="4598" name="Google Shape;4598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0" name="Google Shape;4600;p36"/>
          <p:cNvSpPr/>
          <p:nvPr/>
        </p:nvSpPr>
        <p:spPr>
          <a:xfrm>
            <a:off x="446300" y="34466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1" name="Google Shape;4601;p36"/>
          <p:cNvSpPr/>
          <p:nvPr/>
        </p:nvSpPr>
        <p:spPr>
          <a:xfrm>
            <a:off x="4175563" y="46622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2" name="Google Shape;4602;p36"/>
          <p:cNvSpPr/>
          <p:nvPr/>
        </p:nvSpPr>
        <p:spPr>
          <a:xfrm>
            <a:off x="522138" y="41403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03" name="Google Shape;4603;p36"/>
          <p:cNvGrpSpPr/>
          <p:nvPr/>
        </p:nvGrpSpPr>
        <p:grpSpPr>
          <a:xfrm>
            <a:off x="367100" y="3091113"/>
            <a:ext cx="37200" cy="2435125"/>
            <a:chOff x="367100" y="2392375"/>
            <a:chExt cx="37200" cy="2435125"/>
          </a:xfrm>
        </p:grpSpPr>
        <p:sp>
          <p:nvSpPr>
            <p:cNvPr id="4604" name="Google Shape;4604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6" name="Google Shape;4606;p36"/>
          <p:cNvGrpSpPr/>
          <p:nvPr/>
        </p:nvGrpSpPr>
        <p:grpSpPr>
          <a:xfrm>
            <a:off x="760388" y="2393525"/>
            <a:ext cx="37200" cy="2435125"/>
            <a:chOff x="367100" y="2392375"/>
            <a:chExt cx="37200" cy="2435125"/>
          </a:xfrm>
        </p:grpSpPr>
        <p:sp>
          <p:nvSpPr>
            <p:cNvPr id="4607" name="Google Shape;4607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9" name="Google Shape;4609;p36"/>
          <p:cNvGrpSpPr/>
          <p:nvPr/>
        </p:nvGrpSpPr>
        <p:grpSpPr>
          <a:xfrm>
            <a:off x="179163" y="3853625"/>
            <a:ext cx="37200" cy="1232425"/>
            <a:chOff x="367100" y="2392375"/>
            <a:chExt cx="37200" cy="1232425"/>
          </a:xfrm>
        </p:grpSpPr>
        <p:sp>
          <p:nvSpPr>
            <p:cNvPr id="4610" name="Google Shape;4610;p3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2" name="Google Shape;4612;p36"/>
          <p:cNvGrpSpPr/>
          <p:nvPr/>
        </p:nvGrpSpPr>
        <p:grpSpPr>
          <a:xfrm>
            <a:off x="8768050" y="1530738"/>
            <a:ext cx="37200" cy="2435125"/>
            <a:chOff x="367100" y="2392375"/>
            <a:chExt cx="37200" cy="2435125"/>
          </a:xfrm>
        </p:grpSpPr>
        <p:sp>
          <p:nvSpPr>
            <p:cNvPr id="4613" name="Google Shape;4613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5" name="Google Shape;4615;p36"/>
          <p:cNvGrpSpPr/>
          <p:nvPr/>
        </p:nvGrpSpPr>
        <p:grpSpPr>
          <a:xfrm>
            <a:off x="6717038" y="703388"/>
            <a:ext cx="37200" cy="3553537"/>
            <a:chOff x="367100" y="2392375"/>
            <a:chExt cx="37200" cy="3553537"/>
          </a:xfrm>
        </p:grpSpPr>
        <p:sp>
          <p:nvSpPr>
            <p:cNvPr id="4616" name="Google Shape;4616;p36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8" name="Google Shape;4618;p36"/>
          <p:cNvGrpSpPr/>
          <p:nvPr/>
        </p:nvGrpSpPr>
        <p:grpSpPr>
          <a:xfrm>
            <a:off x="8577688" y="3176063"/>
            <a:ext cx="37200" cy="2435125"/>
            <a:chOff x="367100" y="2392375"/>
            <a:chExt cx="37200" cy="2435125"/>
          </a:xfrm>
        </p:grpSpPr>
        <p:sp>
          <p:nvSpPr>
            <p:cNvPr id="4619" name="Google Shape;4619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1" name="Google Shape;4621;p36"/>
          <p:cNvSpPr/>
          <p:nvPr/>
        </p:nvSpPr>
        <p:spPr>
          <a:xfrm>
            <a:off x="7673975" y="2703462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2" name="Google Shape;4622;p36"/>
          <p:cNvGrpSpPr/>
          <p:nvPr/>
        </p:nvGrpSpPr>
        <p:grpSpPr>
          <a:xfrm>
            <a:off x="5976925" y="4466900"/>
            <a:ext cx="37200" cy="833425"/>
            <a:chOff x="367100" y="2392375"/>
            <a:chExt cx="37200" cy="833425"/>
          </a:xfrm>
        </p:grpSpPr>
        <p:sp>
          <p:nvSpPr>
            <p:cNvPr id="4623" name="Google Shape;4623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5" name="Google Shape;4625;p36"/>
          <p:cNvGrpSpPr/>
          <p:nvPr/>
        </p:nvGrpSpPr>
        <p:grpSpPr>
          <a:xfrm>
            <a:off x="5197725" y="4379113"/>
            <a:ext cx="37200" cy="833425"/>
            <a:chOff x="367100" y="2392375"/>
            <a:chExt cx="37200" cy="833425"/>
          </a:xfrm>
        </p:grpSpPr>
        <p:sp>
          <p:nvSpPr>
            <p:cNvPr id="4626" name="Google Shape;4626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8" name="Google Shape;4628;p36"/>
          <p:cNvGrpSpPr/>
          <p:nvPr/>
        </p:nvGrpSpPr>
        <p:grpSpPr>
          <a:xfrm>
            <a:off x="6658750" y="4191225"/>
            <a:ext cx="37200" cy="1232425"/>
            <a:chOff x="367100" y="2392375"/>
            <a:chExt cx="37200" cy="1232425"/>
          </a:xfrm>
        </p:grpSpPr>
        <p:sp>
          <p:nvSpPr>
            <p:cNvPr id="4629" name="Google Shape;4629;p3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1" name="Google Shape;4631;p36"/>
          <p:cNvGrpSpPr/>
          <p:nvPr/>
        </p:nvGrpSpPr>
        <p:grpSpPr>
          <a:xfrm>
            <a:off x="7834550" y="4413900"/>
            <a:ext cx="37200" cy="833425"/>
            <a:chOff x="367100" y="2392375"/>
            <a:chExt cx="37200" cy="833425"/>
          </a:xfrm>
        </p:grpSpPr>
        <p:sp>
          <p:nvSpPr>
            <p:cNvPr id="4632" name="Google Shape;4632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4" name="Google Shape;4634;p36"/>
          <p:cNvGrpSpPr/>
          <p:nvPr/>
        </p:nvGrpSpPr>
        <p:grpSpPr>
          <a:xfrm>
            <a:off x="8846488" y="4204613"/>
            <a:ext cx="37200" cy="1232425"/>
            <a:chOff x="367100" y="2392375"/>
            <a:chExt cx="37200" cy="1232425"/>
          </a:xfrm>
        </p:grpSpPr>
        <p:sp>
          <p:nvSpPr>
            <p:cNvPr id="4635" name="Google Shape;4635;p3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7" name="Google Shape;4637;p36"/>
          <p:cNvGrpSpPr/>
          <p:nvPr/>
        </p:nvGrpSpPr>
        <p:grpSpPr>
          <a:xfrm>
            <a:off x="9029100" y="3450863"/>
            <a:ext cx="37200" cy="2435125"/>
            <a:chOff x="367100" y="2392375"/>
            <a:chExt cx="37200" cy="2435125"/>
          </a:xfrm>
        </p:grpSpPr>
        <p:sp>
          <p:nvSpPr>
            <p:cNvPr id="4638" name="Google Shape;4638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0" name="Google Shape;4640;p36"/>
          <p:cNvGrpSpPr/>
          <p:nvPr/>
        </p:nvGrpSpPr>
        <p:grpSpPr>
          <a:xfrm>
            <a:off x="7953850" y="2898738"/>
            <a:ext cx="37200" cy="2435125"/>
            <a:chOff x="367100" y="2392375"/>
            <a:chExt cx="37200" cy="2435125"/>
          </a:xfrm>
        </p:grpSpPr>
        <p:sp>
          <p:nvSpPr>
            <p:cNvPr id="4641" name="Google Shape;4641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3" name="Google Shape;4643;p36"/>
          <p:cNvGrpSpPr/>
          <p:nvPr/>
        </p:nvGrpSpPr>
        <p:grpSpPr>
          <a:xfrm>
            <a:off x="7309900" y="3708675"/>
            <a:ext cx="37200" cy="833425"/>
            <a:chOff x="367100" y="2392375"/>
            <a:chExt cx="37200" cy="833425"/>
          </a:xfrm>
        </p:grpSpPr>
        <p:sp>
          <p:nvSpPr>
            <p:cNvPr id="4644" name="Google Shape;4644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6" name="Google Shape;4646;p36"/>
          <p:cNvGrpSpPr/>
          <p:nvPr/>
        </p:nvGrpSpPr>
        <p:grpSpPr>
          <a:xfrm>
            <a:off x="2903038" y="4255825"/>
            <a:ext cx="37200" cy="1232425"/>
            <a:chOff x="367100" y="2392375"/>
            <a:chExt cx="37200" cy="1232425"/>
          </a:xfrm>
        </p:grpSpPr>
        <p:sp>
          <p:nvSpPr>
            <p:cNvPr id="4647" name="Google Shape;4647;p3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9" name="Google Shape;4649;p36"/>
          <p:cNvGrpSpPr/>
          <p:nvPr/>
        </p:nvGrpSpPr>
        <p:grpSpPr>
          <a:xfrm>
            <a:off x="1235175" y="4390713"/>
            <a:ext cx="37200" cy="833425"/>
            <a:chOff x="367100" y="2392375"/>
            <a:chExt cx="37200" cy="833425"/>
          </a:xfrm>
        </p:grpSpPr>
        <p:sp>
          <p:nvSpPr>
            <p:cNvPr id="4650" name="Google Shape;4650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2" name="Google Shape;4652;p36"/>
          <p:cNvGrpSpPr/>
          <p:nvPr/>
        </p:nvGrpSpPr>
        <p:grpSpPr>
          <a:xfrm>
            <a:off x="658425" y="4271275"/>
            <a:ext cx="37200" cy="1232425"/>
            <a:chOff x="367100" y="2392375"/>
            <a:chExt cx="37200" cy="1232425"/>
          </a:xfrm>
        </p:grpSpPr>
        <p:sp>
          <p:nvSpPr>
            <p:cNvPr id="4653" name="Google Shape;4653;p3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5" name="Google Shape;4655;p36"/>
          <p:cNvGrpSpPr/>
          <p:nvPr/>
        </p:nvGrpSpPr>
        <p:grpSpPr>
          <a:xfrm>
            <a:off x="3482500" y="4556525"/>
            <a:ext cx="37200" cy="833425"/>
            <a:chOff x="367100" y="2392375"/>
            <a:chExt cx="37200" cy="833425"/>
          </a:xfrm>
        </p:grpSpPr>
        <p:sp>
          <p:nvSpPr>
            <p:cNvPr id="4656" name="Google Shape;4656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8" name="Google Shape;4658;p36"/>
          <p:cNvGrpSpPr/>
          <p:nvPr/>
        </p:nvGrpSpPr>
        <p:grpSpPr>
          <a:xfrm>
            <a:off x="4189913" y="4409325"/>
            <a:ext cx="37200" cy="833425"/>
            <a:chOff x="367100" y="2392375"/>
            <a:chExt cx="37200" cy="833425"/>
          </a:xfrm>
        </p:grpSpPr>
        <p:sp>
          <p:nvSpPr>
            <p:cNvPr id="4659" name="Google Shape;4659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1" name="Google Shape;4661;p36"/>
          <p:cNvGrpSpPr/>
          <p:nvPr/>
        </p:nvGrpSpPr>
        <p:grpSpPr>
          <a:xfrm>
            <a:off x="2119200" y="4531513"/>
            <a:ext cx="37200" cy="833425"/>
            <a:chOff x="367100" y="2392375"/>
            <a:chExt cx="37200" cy="833425"/>
          </a:xfrm>
        </p:grpSpPr>
        <p:sp>
          <p:nvSpPr>
            <p:cNvPr id="4662" name="Google Shape;4662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4" name="Google Shape;4664;p36"/>
          <p:cNvGrpSpPr/>
          <p:nvPr/>
        </p:nvGrpSpPr>
        <p:grpSpPr>
          <a:xfrm>
            <a:off x="8404075" y="1079600"/>
            <a:ext cx="37200" cy="3553537"/>
            <a:chOff x="367100" y="2392375"/>
            <a:chExt cx="37200" cy="3553537"/>
          </a:xfrm>
        </p:grpSpPr>
        <p:sp>
          <p:nvSpPr>
            <p:cNvPr id="4665" name="Google Shape;4665;p36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7" name="Google Shape;4667;p36"/>
          <p:cNvGrpSpPr/>
          <p:nvPr/>
        </p:nvGrpSpPr>
        <p:grpSpPr>
          <a:xfrm>
            <a:off x="5624313" y="1267813"/>
            <a:ext cx="37200" cy="3553537"/>
            <a:chOff x="367100" y="2392375"/>
            <a:chExt cx="37200" cy="3553537"/>
          </a:xfrm>
        </p:grpSpPr>
        <p:sp>
          <p:nvSpPr>
            <p:cNvPr id="4668" name="Google Shape;4668;p36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0" name="Google Shape;4670;p36"/>
          <p:cNvGrpSpPr/>
          <p:nvPr/>
        </p:nvGrpSpPr>
        <p:grpSpPr>
          <a:xfrm>
            <a:off x="1573075" y="3891975"/>
            <a:ext cx="37200" cy="833425"/>
            <a:chOff x="367100" y="2392375"/>
            <a:chExt cx="37200" cy="833425"/>
          </a:xfrm>
        </p:grpSpPr>
        <p:sp>
          <p:nvSpPr>
            <p:cNvPr id="4671" name="Google Shape;4671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3" name="Google Shape;4673;p36"/>
          <p:cNvGrpSpPr/>
          <p:nvPr/>
        </p:nvGrpSpPr>
        <p:grpSpPr>
          <a:xfrm rot="2700000">
            <a:off x="-7781063" y="1294004"/>
            <a:ext cx="12796469" cy="4027016"/>
            <a:chOff x="3025400" y="1754925"/>
            <a:chExt cx="7141649" cy="2247459"/>
          </a:xfrm>
        </p:grpSpPr>
        <p:sp>
          <p:nvSpPr>
            <p:cNvPr id="4674" name="Google Shape;4674;p36"/>
            <p:cNvSpPr/>
            <p:nvPr/>
          </p:nvSpPr>
          <p:spPr>
            <a:xfrm>
              <a:off x="3025400" y="1754925"/>
              <a:ext cx="6824914" cy="1711947"/>
            </a:xfrm>
            <a:custGeom>
              <a:avLst/>
              <a:gdLst/>
              <a:ahLst/>
              <a:cxnLst/>
              <a:rect l="l" t="t" r="r" b="b"/>
              <a:pathLst>
                <a:path w="70719" h="17739" extrusionOk="0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36"/>
            <p:cNvSpPr/>
            <p:nvPr/>
          </p:nvSpPr>
          <p:spPr>
            <a:xfrm>
              <a:off x="3034086" y="1819681"/>
              <a:ext cx="6829064" cy="1626537"/>
            </a:xfrm>
            <a:custGeom>
              <a:avLst/>
              <a:gdLst/>
              <a:ahLst/>
              <a:cxnLst/>
              <a:rect l="l" t="t" r="r" b="b"/>
              <a:pathLst>
                <a:path w="70762" h="16854" extrusionOk="0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36"/>
            <p:cNvSpPr/>
            <p:nvPr/>
          </p:nvSpPr>
          <p:spPr>
            <a:xfrm>
              <a:off x="3040938" y="1884244"/>
              <a:ext cx="6834275" cy="1543058"/>
            </a:xfrm>
            <a:custGeom>
              <a:avLst/>
              <a:gdLst/>
              <a:ahLst/>
              <a:cxnLst/>
              <a:rect l="l" t="t" r="r" b="b"/>
              <a:pathLst>
                <a:path w="70816" h="15989" extrusionOk="0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36"/>
            <p:cNvSpPr/>
            <p:nvPr/>
          </p:nvSpPr>
          <p:spPr>
            <a:xfrm>
              <a:off x="3048658" y="1948903"/>
              <a:ext cx="6838618" cy="1461992"/>
            </a:xfrm>
            <a:custGeom>
              <a:avLst/>
              <a:gdLst/>
              <a:ahLst/>
              <a:cxnLst/>
              <a:rect l="l" t="t" r="r" b="b"/>
              <a:pathLst>
                <a:path w="70861" h="15149" extrusionOk="0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36"/>
            <p:cNvSpPr/>
            <p:nvPr/>
          </p:nvSpPr>
          <p:spPr>
            <a:xfrm>
              <a:off x="3055607" y="2013080"/>
              <a:ext cx="6843733" cy="1381505"/>
            </a:xfrm>
            <a:custGeom>
              <a:avLst/>
              <a:gdLst/>
              <a:ahLst/>
              <a:cxnLst/>
              <a:rect l="l" t="t" r="r" b="b"/>
              <a:pathLst>
                <a:path w="70914" h="14315" extrusionOk="0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36"/>
            <p:cNvSpPr/>
            <p:nvPr/>
          </p:nvSpPr>
          <p:spPr>
            <a:xfrm>
              <a:off x="3063327" y="2077739"/>
              <a:ext cx="6848076" cy="1301307"/>
            </a:xfrm>
            <a:custGeom>
              <a:avLst/>
              <a:gdLst/>
              <a:ahLst/>
              <a:cxnLst/>
              <a:rect l="l" t="t" r="r" b="b"/>
              <a:pathLst>
                <a:path w="70959" h="13484" extrusionOk="0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36"/>
            <p:cNvSpPr/>
            <p:nvPr/>
          </p:nvSpPr>
          <p:spPr>
            <a:xfrm>
              <a:off x="3071048" y="2141433"/>
              <a:ext cx="6852419" cy="1225549"/>
            </a:xfrm>
            <a:custGeom>
              <a:avLst/>
              <a:gdLst/>
              <a:ahLst/>
              <a:cxnLst/>
              <a:rect l="l" t="t" r="r" b="b"/>
              <a:pathLst>
                <a:path w="71004" h="12699" extrusionOk="0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36"/>
            <p:cNvSpPr/>
            <p:nvPr/>
          </p:nvSpPr>
          <p:spPr>
            <a:xfrm>
              <a:off x="3078865" y="2204645"/>
              <a:ext cx="6856665" cy="1150273"/>
            </a:xfrm>
            <a:custGeom>
              <a:avLst/>
              <a:gdLst/>
              <a:ahLst/>
              <a:cxnLst/>
              <a:rect l="l" t="t" r="r" b="b"/>
              <a:pathLst>
                <a:path w="71048" h="11919" extrusionOk="0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36"/>
            <p:cNvSpPr/>
            <p:nvPr/>
          </p:nvSpPr>
          <p:spPr>
            <a:xfrm>
              <a:off x="3086585" y="2267567"/>
              <a:ext cx="6861008" cy="1077892"/>
            </a:xfrm>
            <a:custGeom>
              <a:avLst/>
              <a:gdLst/>
              <a:ahLst/>
              <a:cxnLst/>
              <a:rect l="l" t="t" r="r" b="b"/>
              <a:pathLst>
                <a:path w="71093" h="11169" extrusionOk="0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36"/>
            <p:cNvSpPr/>
            <p:nvPr/>
          </p:nvSpPr>
          <p:spPr>
            <a:xfrm>
              <a:off x="3094306" y="2330297"/>
              <a:ext cx="6866123" cy="1008310"/>
            </a:xfrm>
            <a:custGeom>
              <a:avLst/>
              <a:gdLst/>
              <a:ahLst/>
              <a:cxnLst/>
              <a:rect l="l" t="t" r="r" b="b"/>
              <a:pathLst>
                <a:path w="71146" h="10448" extrusionOk="0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36"/>
            <p:cNvSpPr/>
            <p:nvPr/>
          </p:nvSpPr>
          <p:spPr>
            <a:xfrm>
              <a:off x="3102026" y="2391964"/>
              <a:ext cx="6870465" cy="949248"/>
            </a:xfrm>
            <a:custGeom>
              <a:avLst/>
              <a:gdLst/>
              <a:ahLst/>
              <a:cxnLst/>
              <a:rect l="l" t="t" r="r" b="b"/>
              <a:pathLst>
                <a:path w="71191" h="9836" extrusionOk="0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36"/>
            <p:cNvSpPr/>
            <p:nvPr/>
          </p:nvSpPr>
          <p:spPr>
            <a:xfrm>
              <a:off x="3109843" y="2452570"/>
              <a:ext cx="6874712" cy="912768"/>
            </a:xfrm>
            <a:custGeom>
              <a:avLst/>
              <a:gdLst/>
              <a:ahLst/>
              <a:cxnLst/>
              <a:rect l="l" t="t" r="r" b="b"/>
              <a:pathLst>
                <a:path w="71235" h="9458" extrusionOk="0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36"/>
            <p:cNvSpPr/>
            <p:nvPr/>
          </p:nvSpPr>
          <p:spPr>
            <a:xfrm>
              <a:off x="3117564" y="2511922"/>
              <a:ext cx="6879055" cy="877446"/>
            </a:xfrm>
            <a:custGeom>
              <a:avLst/>
              <a:gdLst/>
              <a:ahLst/>
              <a:cxnLst/>
              <a:rect l="l" t="t" r="r" b="b"/>
              <a:pathLst>
                <a:path w="71280" h="9092" extrusionOk="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36"/>
            <p:cNvSpPr/>
            <p:nvPr/>
          </p:nvSpPr>
          <p:spPr>
            <a:xfrm>
              <a:off x="3125284" y="2569247"/>
              <a:ext cx="6883397" cy="844248"/>
            </a:xfrm>
            <a:custGeom>
              <a:avLst/>
              <a:gdLst/>
              <a:ahLst/>
              <a:cxnLst/>
              <a:rect l="l" t="t" r="r" b="b"/>
              <a:pathLst>
                <a:path w="71325" h="8748" extrusionOk="0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36"/>
            <p:cNvSpPr/>
            <p:nvPr/>
          </p:nvSpPr>
          <p:spPr>
            <a:xfrm>
              <a:off x="3133101" y="2625124"/>
              <a:ext cx="6887644" cy="811628"/>
            </a:xfrm>
            <a:custGeom>
              <a:avLst/>
              <a:gdLst/>
              <a:ahLst/>
              <a:cxnLst/>
              <a:rect l="l" t="t" r="r" b="b"/>
              <a:pathLst>
                <a:path w="71369" h="8410" extrusionOk="0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36"/>
            <p:cNvSpPr/>
            <p:nvPr/>
          </p:nvSpPr>
          <p:spPr>
            <a:xfrm>
              <a:off x="3140822" y="2677527"/>
              <a:ext cx="6891987" cy="783351"/>
            </a:xfrm>
            <a:custGeom>
              <a:avLst/>
              <a:gdLst/>
              <a:ahLst/>
              <a:cxnLst/>
              <a:rect l="l" t="t" r="r" b="b"/>
              <a:pathLst>
                <a:path w="71414" h="8117" extrusionOk="0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36"/>
            <p:cNvSpPr/>
            <p:nvPr/>
          </p:nvSpPr>
          <p:spPr>
            <a:xfrm>
              <a:off x="3147674" y="2725587"/>
              <a:ext cx="6897198" cy="758549"/>
            </a:xfrm>
            <a:custGeom>
              <a:avLst/>
              <a:gdLst/>
              <a:ahLst/>
              <a:cxnLst/>
              <a:rect l="l" t="t" r="r" b="b"/>
              <a:pathLst>
                <a:path w="71468" h="7860" extrusionOk="0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36"/>
            <p:cNvSpPr/>
            <p:nvPr/>
          </p:nvSpPr>
          <p:spPr>
            <a:xfrm>
              <a:off x="3154622" y="2722885"/>
              <a:ext cx="6903085" cy="793967"/>
            </a:xfrm>
            <a:custGeom>
              <a:avLst/>
              <a:gdLst/>
              <a:ahLst/>
              <a:cxnLst/>
              <a:rect l="l" t="t" r="r" b="b"/>
              <a:pathLst>
                <a:path w="71529" h="8227" extrusionOk="0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36"/>
            <p:cNvSpPr/>
            <p:nvPr/>
          </p:nvSpPr>
          <p:spPr>
            <a:xfrm>
              <a:off x="3161474" y="2703970"/>
              <a:ext cx="6908296" cy="860171"/>
            </a:xfrm>
            <a:custGeom>
              <a:avLst/>
              <a:gdLst/>
              <a:ahLst/>
              <a:cxnLst/>
              <a:rect l="l" t="t" r="r" b="b"/>
              <a:pathLst>
                <a:path w="71583" h="8913" extrusionOk="0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36"/>
            <p:cNvSpPr/>
            <p:nvPr/>
          </p:nvSpPr>
          <p:spPr>
            <a:xfrm>
              <a:off x="3169195" y="2682738"/>
              <a:ext cx="6912639" cy="931394"/>
            </a:xfrm>
            <a:custGeom>
              <a:avLst/>
              <a:gdLst/>
              <a:ahLst/>
              <a:cxnLst/>
              <a:rect l="l" t="t" r="r" b="b"/>
              <a:pathLst>
                <a:path w="71628" h="9651" extrusionOk="0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36"/>
            <p:cNvSpPr/>
            <p:nvPr/>
          </p:nvSpPr>
          <p:spPr>
            <a:xfrm>
              <a:off x="3176143" y="2660928"/>
              <a:ext cx="6917754" cy="1005705"/>
            </a:xfrm>
            <a:custGeom>
              <a:avLst/>
              <a:gdLst/>
              <a:ahLst/>
              <a:cxnLst/>
              <a:rect l="l" t="t" r="r" b="b"/>
              <a:pathLst>
                <a:path w="71681" h="10421" extrusionOk="0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36"/>
            <p:cNvSpPr/>
            <p:nvPr/>
          </p:nvSpPr>
          <p:spPr>
            <a:xfrm>
              <a:off x="3182995" y="2637573"/>
              <a:ext cx="6922966" cy="1083297"/>
            </a:xfrm>
            <a:custGeom>
              <a:avLst/>
              <a:gdLst/>
              <a:ahLst/>
              <a:cxnLst/>
              <a:rect l="l" t="t" r="r" b="b"/>
              <a:pathLst>
                <a:path w="71735" h="11225" extrusionOk="0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36"/>
            <p:cNvSpPr/>
            <p:nvPr/>
          </p:nvSpPr>
          <p:spPr>
            <a:xfrm>
              <a:off x="3189847" y="2613350"/>
              <a:ext cx="6928177" cy="1161757"/>
            </a:xfrm>
            <a:custGeom>
              <a:avLst/>
              <a:gdLst/>
              <a:ahLst/>
              <a:cxnLst/>
              <a:rect l="l" t="t" r="r" b="b"/>
              <a:pathLst>
                <a:path w="71789" h="12038" extrusionOk="0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36"/>
            <p:cNvSpPr/>
            <p:nvPr/>
          </p:nvSpPr>
          <p:spPr>
            <a:xfrm>
              <a:off x="3197664" y="2588934"/>
              <a:ext cx="6932423" cy="1242148"/>
            </a:xfrm>
            <a:custGeom>
              <a:avLst/>
              <a:gdLst/>
              <a:ahLst/>
              <a:cxnLst/>
              <a:rect l="l" t="t" r="r" b="b"/>
              <a:pathLst>
                <a:path w="71833" h="12871" extrusionOk="0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36"/>
            <p:cNvSpPr/>
            <p:nvPr/>
          </p:nvSpPr>
          <p:spPr>
            <a:xfrm>
              <a:off x="3204516" y="2563263"/>
              <a:ext cx="6937635" cy="1324662"/>
            </a:xfrm>
            <a:custGeom>
              <a:avLst/>
              <a:gdLst/>
              <a:ahLst/>
              <a:cxnLst/>
              <a:rect l="l" t="t" r="r" b="b"/>
              <a:pathLst>
                <a:path w="71887" h="13726" extrusionOk="0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36"/>
            <p:cNvSpPr/>
            <p:nvPr/>
          </p:nvSpPr>
          <p:spPr>
            <a:xfrm>
              <a:off x="3211368" y="2537592"/>
              <a:ext cx="6943715" cy="1407079"/>
            </a:xfrm>
            <a:custGeom>
              <a:avLst/>
              <a:gdLst/>
              <a:ahLst/>
              <a:cxnLst/>
              <a:rect l="l" t="t" r="r" b="b"/>
              <a:pathLst>
                <a:path w="71950" h="14580" extrusionOk="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36"/>
            <p:cNvSpPr/>
            <p:nvPr/>
          </p:nvSpPr>
          <p:spPr>
            <a:xfrm>
              <a:off x="3218316" y="2510571"/>
              <a:ext cx="6948733" cy="1491813"/>
            </a:xfrm>
            <a:custGeom>
              <a:avLst/>
              <a:gdLst/>
              <a:ahLst/>
              <a:cxnLst/>
              <a:rect l="l" t="t" r="r" b="b"/>
              <a:pathLst>
                <a:path w="72002" h="15458" extrusionOk="0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1" name="Google Shape;4701;p36"/>
          <p:cNvGrpSpPr/>
          <p:nvPr/>
        </p:nvGrpSpPr>
        <p:grpSpPr>
          <a:xfrm>
            <a:off x="946800" y="2150888"/>
            <a:ext cx="37200" cy="2435125"/>
            <a:chOff x="367100" y="2392375"/>
            <a:chExt cx="37200" cy="2435125"/>
          </a:xfrm>
        </p:grpSpPr>
        <p:sp>
          <p:nvSpPr>
            <p:cNvPr id="4702" name="Google Shape;4702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spTree>
      <p:nvGrpSpPr>
        <p:cNvPr id="1" name="Shape 4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5" name="Google Shape;4705;p37"/>
          <p:cNvGrpSpPr/>
          <p:nvPr/>
        </p:nvGrpSpPr>
        <p:grpSpPr>
          <a:xfrm rot="1911680">
            <a:off x="-642270" y="1993946"/>
            <a:ext cx="10425014" cy="5803563"/>
            <a:chOff x="411750" y="2489850"/>
            <a:chExt cx="3341229" cy="1860049"/>
          </a:xfrm>
        </p:grpSpPr>
        <p:sp>
          <p:nvSpPr>
            <p:cNvPr id="4706" name="Google Shape;4706;p37"/>
            <p:cNvSpPr/>
            <p:nvPr/>
          </p:nvSpPr>
          <p:spPr>
            <a:xfrm>
              <a:off x="411750" y="2784692"/>
              <a:ext cx="2968932" cy="1447325"/>
            </a:xfrm>
            <a:custGeom>
              <a:avLst/>
              <a:gdLst/>
              <a:ahLst/>
              <a:cxnLst/>
              <a:rect l="l" t="t" r="r" b="b"/>
              <a:pathLst>
                <a:path w="49441" h="24102" extrusionOk="0">
                  <a:moveTo>
                    <a:pt x="46258" y="1"/>
                  </a:moveTo>
                  <a:cubicBezTo>
                    <a:pt x="44408" y="1"/>
                    <a:pt x="42511" y="366"/>
                    <a:pt x="40707" y="1086"/>
                  </a:cubicBezTo>
                  <a:cubicBezTo>
                    <a:pt x="37852" y="2218"/>
                    <a:pt x="35488" y="4145"/>
                    <a:pt x="34061" y="6509"/>
                  </a:cubicBezTo>
                  <a:cubicBezTo>
                    <a:pt x="33651" y="7187"/>
                    <a:pt x="33303" y="7919"/>
                    <a:pt x="32964" y="8615"/>
                  </a:cubicBezTo>
                  <a:cubicBezTo>
                    <a:pt x="32598" y="9391"/>
                    <a:pt x="32214" y="10194"/>
                    <a:pt x="31742" y="10934"/>
                  </a:cubicBezTo>
                  <a:cubicBezTo>
                    <a:pt x="31126" y="11898"/>
                    <a:pt x="29806" y="13566"/>
                    <a:pt x="27807" y="13941"/>
                  </a:cubicBezTo>
                  <a:cubicBezTo>
                    <a:pt x="27502" y="14000"/>
                    <a:pt x="27196" y="14024"/>
                    <a:pt x="26890" y="14024"/>
                  </a:cubicBezTo>
                  <a:cubicBezTo>
                    <a:pt x="25989" y="14024"/>
                    <a:pt x="25089" y="13808"/>
                    <a:pt x="24203" y="13602"/>
                  </a:cubicBezTo>
                  <a:cubicBezTo>
                    <a:pt x="23299" y="13382"/>
                    <a:pt x="22364" y="13162"/>
                    <a:pt x="21411" y="13162"/>
                  </a:cubicBezTo>
                  <a:cubicBezTo>
                    <a:pt x="21357" y="13162"/>
                    <a:pt x="21304" y="13163"/>
                    <a:pt x="21250" y="13165"/>
                  </a:cubicBezTo>
                  <a:cubicBezTo>
                    <a:pt x="19029" y="13236"/>
                    <a:pt x="16817" y="14583"/>
                    <a:pt x="14693" y="17179"/>
                  </a:cubicBezTo>
                  <a:cubicBezTo>
                    <a:pt x="14345" y="17607"/>
                    <a:pt x="13998" y="18062"/>
                    <a:pt x="13659" y="18499"/>
                  </a:cubicBezTo>
                  <a:cubicBezTo>
                    <a:pt x="12445" y="20078"/>
                    <a:pt x="11179" y="21711"/>
                    <a:pt x="9430" y="22764"/>
                  </a:cubicBezTo>
                  <a:cubicBezTo>
                    <a:pt x="8104" y="23563"/>
                    <a:pt x="6536" y="23957"/>
                    <a:pt x="4978" y="23957"/>
                  </a:cubicBezTo>
                  <a:cubicBezTo>
                    <a:pt x="3213" y="23957"/>
                    <a:pt x="1459" y="23451"/>
                    <a:pt x="81" y="22451"/>
                  </a:cubicBezTo>
                  <a:lnTo>
                    <a:pt x="0" y="22567"/>
                  </a:lnTo>
                  <a:cubicBezTo>
                    <a:pt x="1401" y="23584"/>
                    <a:pt x="3185" y="24102"/>
                    <a:pt x="4978" y="24102"/>
                  </a:cubicBezTo>
                  <a:cubicBezTo>
                    <a:pt x="6566" y="24102"/>
                    <a:pt x="8154" y="23700"/>
                    <a:pt x="9501" y="22888"/>
                  </a:cubicBezTo>
                  <a:cubicBezTo>
                    <a:pt x="11286" y="21818"/>
                    <a:pt x="12552" y="20176"/>
                    <a:pt x="13775" y="18589"/>
                  </a:cubicBezTo>
                  <a:cubicBezTo>
                    <a:pt x="14114" y="18151"/>
                    <a:pt x="14461" y="17705"/>
                    <a:pt x="14809" y="17268"/>
                  </a:cubicBezTo>
                  <a:cubicBezTo>
                    <a:pt x="16906" y="14717"/>
                    <a:pt x="19074" y="13379"/>
                    <a:pt x="21259" y="13316"/>
                  </a:cubicBezTo>
                  <a:cubicBezTo>
                    <a:pt x="21311" y="13315"/>
                    <a:pt x="21364" y="13314"/>
                    <a:pt x="21416" y="13314"/>
                  </a:cubicBezTo>
                  <a:cubicBezTo>
                    <a:pt x="22345" y="13314"/>
                    <a:pt x="23272" y="13533"/>
                    <a:pt x="24168" y="13744"/>
                  </a:cubicBezTo>
                  <a:cubicBezTo>
                    <a:pt x="25061" y="13958"/>
                    <a:pt x="25979" y="14176"/>
                    <a:pt x="26899" y="14176"/>
                  </a:cubicBezTo>
                  <a:cubicBezTo>
                    <a:pt x="27211" y="14176"/>
                    <a:pt x="27523" y="14151"/>
                    <a:pt x="27834" y="14092"/>
                  </a:cubicBezTo>
                  <a:cubicBezTo>
                    <a:pt x="29886" y="13709"/>
                    <a:pt x="31242" y="11996"/>
                    <a:pt x="31866" y="11015"/>
                  </a:cubicBezTo>
                  <a:cubicBezTo>
                    <a:pt x="32339" y="10265"/>
                    <a:pt x="32732" y="9462"/>
                    <a:pt x="33098" y="8677"/>
                  </a:cubicBezTo>
                  <a:cubicBezTo>
                    <a:pt x="33437" y="7981"/>
                    <a:pt x="33784" y="7259"/>
                    <a:pt x="34195" y="6590"/>
                  </a:cubicBezTo>
                  <a:cubicBezTo>
                    <a:pt x="36564" y="2655"/>
                    <a:pt x="41482" y="159"/>
                    <a:pt x="46284" y="159"/>
                  </a:cubicBezTo>
                  <a:cubicBezTo>
                    <a:pt x="47339" y="159"/>
                    <a:pt x="48389" y="280"/>
                    <a:pt x="49405" y="532"/>
                  </a:cubicBezTo>
                  <a:lnTo>
                    <a:pt x="49441" y="381"/>
                  </a:lnTo>
                  <a:cubicBezTo>
                    <a:pt x="48415" y="127"/>
                    <a:pt x="47344" y="1"/>
                    <a:pt x="4625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37"/>
            <p:cNvSpPr/>
            <p:nvPr/>
          </p:nvSpPr>
          <p:spPr>
            <a:xfrm>
              <a:off x="454085" y="2779347"/>
              <a:ext cx="2942150" cy="1450568"/>
            </a:xfrm>
            <a:custGeom>
              <a:avLst/>
              <a:gdLst/>
              <a:ahLst/>
              <a:cxnLst/>
              <a:rect l="l" t="t" r="r" b="b"/>
              <a:pathLst>
                <a:path w="48995" h="24156" extrusionOk="0">
                  <a:moveTo>
                    <a:pt x="46438" y="0"/>
                  </a:moveTo>
                  <a:cubicBezTo>
                    <a:pt x="42623" y="0"/>
                    <a:pt x="38592" y="1606"/>
                    <a:pt x="35809" y="4359"/>
                  </a:cubicBezTo>
                  <a:cubicBezTo>
                    <a:pt x="35078" y="5082"/>
                    <a:pt x="34444" y="5876"/>
                    <a:pt x="33927" y="6706"/>
                  </a:cubicBezTo>
                  <a:cubicBezTo>
                    <a:pt x="33517" y="7357"/>
                    <a:pt x="33169" y="8053"/>
                    <a:pt x="32830" y="8722"/>
                  </a:cubicBezTo>
                  <a:cubicBezTo>
                    <a:pt x="32437" y="9498"/>
                    <a:pt x="32027" y="10301"/>
                    <a:pt x="31536" y="11041"/>
                  </a:cubicBezTo>
                  <a:cubicBezTo>
                    <a:pt x="30903" y="11978"/>
                    <a:pt x="29556" y="13601"/>
                    <a:pt x="27566" y="13949"/>
                  </a:cubicBezTo>
                  <a:cubicBezTo>
                    <a:pt x="27278" y="13999"/>
                    <a:pt x="26982" y="14028"/>
                    <a:pt x="26667" y="14028"/>
                  </a:cubicBezTo>
                  <a:cubicBezTo>
                    <a:pt x="26533" y="14028"/>
                    <a:pt x="26396" y="14022"/>
                    <a:pt x="26255" y="14012"/>
                  </a:cubicBezTo>
                  <a:cubicBezTo>
                    <a:pt x="25497" y="13958"/>
                    <a:pt x="24729" y="13771"/>
                    <a:pt x="23989" y="13593"/>
                  </a:cubicBezTo>
                  <a:cubicBezTo>
                    <a:pt x="23075" y="13373"/>
                    <a:pt x="22137" y="13144"/>
                    <a:pt x="21190" y="13144"/>
                  </a:cubicBezTo>
                  <a:cubicBezTo>
                    <a:pt x="21139" y="13144"/>
                    <a:pt x="21087" y="13145"/>
                    <a:pt x="21036" y="13147"/>
                  </a:cubicBezTo>
                  <a:cubicBezTo>
                    <a:pt x="18815" y="13200"/>
                    <a:pt x="16611" y="14538"/>
                    <a:pt x="14497" y="17107"/>
                  </a:cubicBezTo>
                  <a:cubicBezTo>
                    <a:pt x="14327" y="17322"/>
                    <a:pt x="14158" y="17527"/>
                    <a:pt x="13988" y="17741"/>
                  </a:cubicBezTo>
                  <a:cubicBezTo>
                    <a:pt x="13792" y="18000"/>
                    <a:pt x="13596" y="18258"/>
                    <a:pt x="13400" y="18508"/>
                  </a:cubicBezTo>
                  <a:cubicBezTo>
                    <a:pt x="12204" y="20060"/>
                    <a:pt x="10982" y="21657"/>
                    <a:pt x="9287" y="22719"/>
                  </a:cubicBezTo>
                  <a:cubicBezTo>
                    <a:pt x="8877" y="22977"/>
                    <a:pt x="8431" y="23200"/>
                    <a:pt x="7967" y="23388"/>
                  </a:cubicBezTo>
                  <a:cubicBezTo>
                    <a:pt x="6910" y="23808"/>
                    <a:pt x="5776" y="24015"/>
                    <a:pt x="4657" y="24015"/>
                  </a:cubicBezTo>
                  <a:cubicBezTo>
                    <a:pt x="3000" y="24015"/>
                    <a:pt x="1375" y="23562"/>
                    <a:pt x="80" y="22683"/>
                  </a:cubicBezTo>
                  <a:lnTo>
                    <a:pt x="0" y="22808"/>
                  </a:lnTo>
                  <a:cubicBezTo>
                    <a:pt x="1321" y="23700"/>
                    <a:pt x="2971" y="24155"/>
                    <a:pt x="4657" y="24155"/>
                  </a:cubicBezTo>
                  <a:cubicBezTo>
                    <a:pt x="5799" y="24155"/>
                    <a:pt x="6950" y="23950"/>
                    <a:pt x="8020" y="23522"/>
                  </a:cubicBezTo>
                  <a:cubicBezTo>
                    <a:pt x="8493" y="23334"/>
                    <a:pt x="8948" y="23102"/>
                    <a:pt x="9367" y="22835"/>
                  </a:cubicBezTo>
                  <a:cubicBezTo>
                    <a:pt x="11080" y="21764"/>
                    <a:pt x="12311" y="20149"/>
                    <a:pt x="13507" y="18597"/>
                  </a:cubicBezTo>
                  <a:cubicBezTo>
                    <a:pt x="13703" y="18339"/>
                    <a:pt x="13899" y="18089"/>
                    <a:pt x="14104" y="17830"/>
                  </a:cubicBezTo>
                  <a:cubicBezTo>
                    <a:pt x="14265" y="17616"/>
                    <a:pt x="14434" y="17411"/>
                    <a:pt x="14613" y="17197"/>
                  </a:cubicBezTo>
                  <a:cubicBezTo>
                    <a:pt x="16691" y="14663"/>
                    <a:pt x="18859" y="13343"/>
                    <a:pt x="21045" y="13289"/>
                  </a:cubicBezTo>
                  <a:cubicBezTo>
                    <a:pt x="21095" y="13288"/>
                    <a:pt x="21146" y="13287"/>
                    <a:pt x="21196" y="13287"/>
                  </a:cubicBezTo>
                  <a:cubicBezTo>
                    <a:pt x="22127" y="13287"/>
                    <a:pt x="23056" y="13515"/>
                    <a:pt x="23953" y="13726"/>
                  </a:cubicBezTo>
                  <a:cubicBezTo>
                    <a:pt x="24703" y="13905"/>
                    <a:pt x="25479" y="14092"/>
                    <a:pt x="26246" y="14155"/>
                  </a:cubicBezTo>
                  <a:cubicBezTo>
                    <a:pt x="26390" y="14165"/>
                    <a:pt x="26530" y="14170"/>
                    <a:pt x="26668" y="14170"/>
                  </a:cubicBezTo>
                  <a:cubicBezTo>
                    <a:pt x="26992" y="14170"/>
                    <a:pt x="27299" y="14142"/>
                    <a:pt x="27593" y="14092"/>
                  </a:cubicBezTo>
                  <a:cubicBezTo>
                    <a:pt x="29110" y="13825"/>
                    <a:pt x="30546" y="12772"/>
                    <a:pt x="31652" y="11121"/>
                  </a:cubicBezTo>
                  <a:cubicBezTo>
                    <a:pt x="32152" y="10372"/>
                    <a:pt x="32562" y="9569"/>
                    <a:pt x="32955" y="8784"/>
                  </a:cubicBezTo>
                  <a:cubicBezTo>
                    <a:pt x="33294" y="8115"/>
                    <a:pt x="33641" y="7428"/>
                    <a:pt x="34043" y="6777"/>
                  </a:cubicBezTo>
                  <a:cubicBezTo>
                    <a:pt x="34560" y="5956"/>
                    <a:pt x="35185" y="5180"/>
                    <a:pt x="35907" y="4466"/>
                  </a:cubicBezTo>
                  <a:cubicBezTo>
                    <a:pt x="38672" y="1731"/>
                    <a:pt x="42671" y="140"/>
                    <a:pt x="46448" y="140"/>
                  </a:cubicBezTo>
                  <a:cubicBezTo>
                    <a:pt x="47302" y="140"/>
                    <a:pt x="48144" y="222"/>
                    <a:pt x="48959" y="389"/>
                  </a:cubicBezTo>
                  <a:lnTo>
                    <a:pt x="48995" y="256"/>
                  </a:lnTo>
                  <a:cubicBezTo>
                    <a:pt x="48165" y="83"/>
                    <a:pt x="47307" y="0"/>
                    <a:pt x="4643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37"/>
            <p:cNvSpPr/>
            <p:nvPr/>
          </p:nvSpPr>
          <p:spPr>
            <a:xfrm>
              <a:off x="496359" y="2771781"/>
              <a:ext cx="2914887" cy="1456513"/>
            </a:xfrm>
            <a:custGeom>
              <a:avLst/>
              <a:gdLst/>
              <a:ahLst/>
              <a:cxnLst/>
              <a:rect l="l" t="t" r="r" b="b"/>
              <a:pathLst>
                <a:path w="48541" h="24255" extrusionOk="0">
                  <a:moveTo>
                    <a:pt x="46552" y="1"/>
                  </a:moveTo>
                  <a:cubicBezTo>
                    <a:pt x="42694" y="1"/>
                    <a:pt x="38593" y="1701"/>
                    <a:pt x="35676" y="4610"/>
                  </a:cubicBezTo>
                  <a:cubicBezTo>
                    <a:pt x="34945" y="5333"/>
                    <a:pt x="34311" y="6118"/>
                    <a:pt x="33785" y="6939"/>
                  </a:cubicBezTo>
                  <a:cubicBezTo>
                    <a:pt x="33384" y="7563"/>
                    <a:pt x="33036" y="8223"/>
                    <a:pt x="32697" y="8857"/>
                  </a:cubicBezTo>
                  <a:cubicBezTo>
                    <a:pt x="32277" y="9642"/>
                    <a:pt x="31849" y="10445"/>
                    <a:pt x="31323" y="11185"/>
                  </a:cubicBezTo>
                  <a:cubicBezTo>
                    <a:pt x="30217" y="12755"/>
                    <a:pt x="28798" y="13754"/>
                    <a:pt x="27335" y="13995"/>
                  </a:cubicBezTo>
                  <a:cubicBezTo>
                    <a:pt x="27070" y="14040"/>
                    <a:pt x="26800" y="14064"/>
                    <a:pt x="26521" y="14064"/>
                  </a:cubicBezTo>
                  <a:cubicBezTo>
                    <a:pt x="26359" y="14064"/>
                    <a:pt x="26194" y="14056"/>
                    <a:pt x="26024" y="14040"/>
                  </a:cubicBezTo>
                  <a:cubicBezTo>
                    <a:pt x="25274" y="13986"/>
                    <a:pt x="24507" y="13799"/>
                    <a:pt x="23776" y="13612"/>
                  </a:cubicBezTo>
                  <a:cubicBezTo>
                    <a:pt x="22846" y="13388"/>
                    <a:pt x="21891" y="13156"/>
                    <a:pt x="20928" y="13156"/>
                  </a:cubicBezTo>
                  <a:cubicBezTo>
                    <a:pt x="20893" y="13156"/>
                    <a:pt x="20858" y="13156"/>
                    <a:pt x="20823" y="13157"/>
                  </a:cubicBezTo>
                  <a:cubicBezTo>
                    <a:pt x="18601" y="13210"/>
                    <a:pt x="16407" y="14530"/>
                    <a:pt x="14301" y="17082"/>
                  </a:cubicBezTo>
                  <a:cubicBezTo>
                    <a:pt x="14132" y="17287"/>
                    <a:pt x="13962" y="17501"/>
                    <a:pt x="13793" y="17706"/>
                  </a:cubicBezTo>
                  <a:cubicBezTo>
                    <a:pt x="13570" y="17992"/>
                    <a:pt x="13347" y="18277"/>
                    <a:pt x="13133" y="18563"/>
                  </a:cubicBezTo>
                  <a:cubicBezTo>
                    <a:pt x="11973" y="20079"/>
                    <a:pt x="10778" y="21640"/>
                    <a:pt x="9154" y="22702"/>
                  </a:cubicBezTo>
                  <a:cubicBezTo>
                    <a:pt x="8753" y="22970"/>
                    <a:pt x="8315" y="23202"/>
                    <a:pt x="7860" y="23398"/>
                  </a:cubicBezTo>
                  <a:cubicBezTo>
                    <a:pt x="6740" y="23878"/>
                    <a:pt x="5527" y="24114"/>
                    <a:pt x="4334" y="24114"/>
                  </a:cubicBezTo>
                  <a:cubicBezTo>
                    <a:pt x="2800" y="24114"/>
                    <a:pt x="1301" y="23724"/>
                    <a:pt x="81" y="22961"/>
                  </a:cubicBezTo>
                  <a:lnTo>
                    <a:pt x="1" y="23077"/>
                  </a:lnTo>
                  <a:cubicBezTo>
                    <a:pt x="1250" y="23853"/>
                    <a:pt x="2775" y="24254"/>
                    <a:pt x="4337" y="24254"/>
                  </a:cubicBezTo>
                  <a:cubicBezTo>
                    <a:pt x="5550" y="24254"/>
                    <a:pt x="6781" y="24013"/>
                    <a:pt x="7914" y="23523"/>
                  </a:cubicBezTo>
                  <a:cubicBezTo>
                    <a:pt x="8378" y="23326"/>
                    <a:pt x="8815" y="23095"/>
                    <a:pt x="9225" y="22818"/>
                  </a:cubicBezTo>
                  <a:cubicBezTo>
                    <a:pt x="10867" y="21739"/>
                    <a:pt x="12071" y="20168"/>
                    <a:pt x="13240" y="18652"/>
                  </a:cubicBezTo>
                  <a:cubicBezTo>
                    <a:pt x="13463" y="18366"/>
                    <a:pt x="13677" y="18081"/>
                    <a:pt x="13900" y="17795"/>
                  </a:cubicBezTo>
                  <a:cubicBezTo>
                    <a:pt x="14069" y="17581"/>
                    <a:pt x="14239" y="17376"/>
                    <a:pt x="14408" y="17162"/>
                  </a:cubicBezTo>
                  <a:cubicBezTo>
                    <a:pt x="16487" y="14646"/>
                    <a:pt x="18646" y="13344"/>
                    <a:pt x="20823" y="13299"/>
                  </a:cubicBezTo>
                  <a:cubicBezTo>
                    <a:pt x="20873" y="13298"/>
                    <a:pt x="20923" y="13297"/>
                    <a:pt x="20974" y="13297"/>
                  </a:cubicBezTo>
                  <a:cubicBezTo>
                    <a:pt x="21905" y="13297"/>
                    <a:pt x="22834" y="13525"/>
                    <a:pt x="23740" y="13745"/>
                  </a:cubicBezTo>
                  <a:cubicBezTo>
                    <a:pt x="24480" y="13933"/>
                    <a:pt x="25248" y="14120"/>
                    <a:pt x="26006" y="14182"/>
                  </a:cubicBezTo>
                  <a:cubicBezTo>
                    <a:pt x="26171" y="14195"/>
                    <a:pt x="26332" y="14201"/>
                    <a:pt x="26489" y="14201"/>
                  </a:cubicBezTo>
                  <a:cubicBezTo>
                    <a:pt x="26791" y="14201"/>
                    <a:pt x="27077" y="14179"/>
                    <a:pt x="27353" y="14138"/>
                  </a:cubicBezTo>
                  <a:cubicBezTo>
                    <a:pt x="29280" y="13817"/>
                    <a:pt x="30636" y="12398"/>
                    <a:pt x="31439" y="11265"/>
                  </a:cubicBezTo>
                  <a:cubicBezTo>
                    <a:pt x="31965" y="10516"/>
                    <a:pt x="32393" y="9704"/>
                    <a:pt x="32813" y="8919"/>
                  </a:cubicBezTo>
                  <a:cubicBezTo>
                    <a:pt x="33152" y="8286"/>
                    <a:pt x="33508" y="7634"/>
                    <a:pt x="33901" y="7010"/>
                  </a:cubicBezTo>
                  <a:cubicBezTo>
                    <a:pt x="34427" y="6198"/>
                    <a:pt x="35052" y="5422"/>
                    <a:pt x="35774" y="4708"/>
                  </a:cubicBezTo>
                  <a:cubicBezTo>
                    <a:pt x="38670" y="1821"/>
                    <a:pt x="42730" y="137"/>
                    <a:pt x="46555" y="137"/>
                  </a:cubicBezTo>
                  <a:cubicBezTo>
                    <a:pt x="47220" y="137"/>
                    <a:pt x="47879" y="188"/>
                    <a:pt x="48523" y="292"/>
                  </a:cubicBezTo>
                  <a:lnTo>
                    <a:pt x="48540" y="159"/>
                  </a:lnTo>
                  <a:cubicBezTo>
                    <a:pt x="47890" y="53"/>
                    <a:pt x="47225" y="1"/>
                    <a:pt x="465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37"/>
            <p:cNvSpPr/>
            <p:nvPr/>
          </p:nvSpPr>
          <p:spPr>
            <a:xfrm>
              <a:off x="539235" y="2763434"/>
              <a:ext cx="2887564" cy="1463238"/>
            </a:xfrm>
            <a:custGeom>
              <a:avLst/>
              <a:gdLst/>
              <a:ahLst/>
              <a:cxnLst/>
              <a:rect l="l" t="t" r="r" b="b"/>
              <a:pathLst>
                <a:path w="48086" h="24367" extrusionOk="0">
                  <a:moveTo>
                    <a:pt x="46746" y="0"/>
                  </a:moveTo>
                  <a:cubicBezTo>
                    <a:pt x="42842" y="0"/>
                    <a:pt x="38571" y="1828"/>
                    <a:pt x="35533" y="4874"/>
                  </a:cubicBezTo>
                  <a:cubicBezTo>
                    <a:pt x="34811" y="5597"/>
                    <a:pt x="34177" y="6373"/>
                    <a:pt x="33642" y="7176"/>
                  </a:cubicBezTo>
                  <a:cubicBezTo>
                    <a:pt x="33249" y="7773"/>
                    <a:pt x="32893" y="8398"/>
                    <a:pt x="32554" y="8996"/>
                  </a:cubicBezTo>
                  <a:cubicBezTo>
                    <a:pt x="32116" y="9790"/>
                    <a:pt x="31653" y="10601"/>
                    <a:pt x="31108" y="11342"/>
                  </a:cubicBezTo>
                  <a:cubicBezTo>
                    <a:pt x="30305" y="12421"/>
                    <a:pt x="28949" y="13768"/>
                    <a:pt x="27085" y="14054"/>
                  </a:cubicBezTo>
                  <a:cubicBezTo>
                    <a:pt x="26829" y="14093"/>
                    <a:pt x="26567" y="14114"/>
                    <a:pt x="26291" y="14114"/>
                  </a:cubicBezTo>
                  <a:cubicBezTo>
                    <a:pt x="26124" y="14114"/>
                    <a:pt x="25952" y="14106"/>
                    <a:pt x="25774" y="14090"/>
                  </a:cubicBezTo>
                  <a:cubicBezTo>
                    <a:pt x="25033" y="14027"/>
                    <a:pt x="24275" y="13840"/>
                    <a:pt x="23543" y="13652"/>
                  </a:cubicBezTo>
                  <a:cubicBezTo>
                    <a:pt x="22636" y="13423"/>
                    <a:pt x="21697" y="13187"/>
                    <a:pt x="20748" y="13187"/>
                  </a:cubicBezTo>
                  <a:cubicBezTo>
                    <a:pt x="20699" y="13187"/>
                    <a:pt x="20649" y="13187"/>
                    <a:pt x="20599" y="13188"/>
                  </a:cubicBezTo>
                  <a:cubicBezTo>
                    <a:pt x="18378" y="13224"/>
                    <a:pt x="16183" y="14527"/>
                    <a:pt x="14087" y="17060"/>
                  </a:cubicBezTo>
                  <a:cubicBezTo>
                    <a:pt x="13935" y="17248"/>
                    <a:pt x="13766" y="17453"/>
                    <a:pt x="13587" y="17694"/>
                  </a:cubicBezTo>
                  <a:cubicBezTo>
                    <a:pt x="13338" y="18006"/>
                    <a:pt x="13097" y="18318"/>
                    <a:pt x="12856" y="18639"/>
                  </a:cubicBezTo>
                  <a:cubicBezTo>
                    <a:pt x="11732" y="20111"/>
                    <a:pt x="10563" y="21637"/>
                    <a:pt x="9011" y="22707"/>
                  </a:cubicBezTo>
                  <a:cubicBezTo>
                    <a:pt x="8609" y="22984"/>
                    <a:pt x="8181" y="23225"/>
                    <a:pt x="7744" y="23430"/>
                  </a:cubicBezTo>
                  <a:cubicBezTo>
                    <a:pt x="6560" y="23971"/>
                    <a:pt x="5262" y="24240"/>
                    <a:pt x="3993" y="24240"/>
                  </a:cubicBezTo>
                  <a:cubicBezTo>
                    <a:pt x="2583" y="24240"/>
                    <a:pt x="1208" y="23908"/>
                    <a:pt x="63" y="23251"/>
                  </a:cubicBezTo>
                  <a:lnTo>
                    <a:pt x="1" y="23358"/>
                  </a:lnTo>
                  <a:cubicBezTo>
                    <a:pt x="1160" y="24036"/>
                    <a:pt x="2561" y="24366"/>
                    <a:pt x="3988" y="24366"/>
                  </a:cubicBezTo>
                  <a:cubicBezTo>
                    <a:pt x="5282" y="24366"/>
                    <a:pt x="6593" y="24099"/>
                    <a:pt x="7798" y="23546"/>
                  </a:cubicBezTo>
                  <a:cubicBezTo>
                    <a:pt x="8244" y="23341"/>
                    <a:pt x="8681" y="23091"/>
                    <a:pt x="9082" y="22814"/>
                  </a:cubicBezTo>
                  <a:cubicBezTo>
                    <a:pt x="10652" y="21735"/>
                    <a:pt x="11830" y="20200"/>
                    <a:pt x="12963" y="18720"/>
                  </a:cubicBezTo>
                  <a:cubicBezTo>
                    <a:pt x="13204" y="18398"/>
                    <a:pt x="13445" y="18086"/>
                    <a:pt x="13686" y="17774"/>
                  </a:cubicBezTo>
                  <a:cubicBezTo>
                    <a:pt x="13873" y="17542"/>
                    <a:pt x="14033" y="17337"/>
                    <a:pt x="14194" y="17140"/>
                  </a:cubicBezTo>
                  <a:cubicBezTo>
                    <a:pt x="16264" y="14643"/>
                    <a:pt x="18414" y="13358"/>
                    <a:pt x="20599" y="13322"/>
                  </a:cubicBezTo>
                  <a:cubicBezTo>
                    <a:pt x="20634" y="13322"/>
                    <a:pt x="20668" y="13321"/>
                    <a:pt x="20703" y="13321"/>
                  </a:cubicBezTo>
                  <a:cubicBezTo>
                    <a:pt x="21650" y="13321"/>
                    <a:pt x="22595" y="13554"/>
                    <a:pt x="23517" y="13786"/>
                  </a:cubicBezTo>
                  <a:cubicBezTo>
                    <a:pt x="24248" y="13965"/>
                    <a:pt x="25006" y="14161"/>
                    <a:pt x="25765" y="14223"/>
                  </a:cubicBezTo>
                  <a:cubicBezTo>
                    <a:pt x="25950" y="14237"/>
                    <a:pt x="26129" y="14244"/>
                    <a:pt x="26303" y="14244"/>
                  </a:cubicBezTo>
                  <a:cubicBezTo>
                    <a:pt x="26580" y="14244"/>
                    <a:pt x="26845" y="14226"/>
                    <a:pt x="27103" y="14188"/>
                  </a:cubicBezTo>
                  <a:cubicBezTo>
                    <a:pt x="29012" y="13893"/>
                    <a:pt x="30395" y="12519"/>
                    <a:pt x="31215" y="11413"/>
                  </a:cubicBezTo>
                  <a:cubicBezTo>
                    <a:pt x="31768" y="10673"/>
                    <a:pt x="32223" y="9852"/>
                    <a:pt x="32670" y="9067"/>
                  </a:cubicBezTo>
                  <a:cubicBezTo>
                    <a:pt x="33009" y="8460"/>
                    <a:pt x="33356" y="7845"/>
                    <a:pt x="33749" y="7247"/>
                  </a:cubicBezTo>
                  <a:cubicBezTo>
                    <a:pt x="34275" y="6453"/>
                    <a:pt x="34909" y="5686"/>
                    <a:pt x="35622" y="4963"/>
                  </a:cubicBezTo>
                  <a:cubicBezTo>
                    <a:pt x="38634" y="1944"/>
                    <a:pt x="42868" y="133"/>
                    <a:pt x="46731" y="133"/>
                  </a:cubicBezTo>
                  <a:cubicBezTo>
                    <a:pt x="47182" y="133"/>
                    <a:pt x="47629" y="158"/>
                    <a:pt x="48067" y="208"/>
                  </a:cubicBezTo>
                  <a:lnTo>
                    <a:pt x="48085" y="75"/>
                  </a:lnTo>
                  <a:cubicBezTo>
                    <a:pt x="47645" y="25"/>
                    <a:pt x="47198" y="0"/>
                    <a:pt x="4674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37"/>
            <p:cNvSpPr/>
            <p:nvPr/>
          </p:nvSpPr>
          <p:spPr>
            <a:xfrm>
              <a:off x="581569" y="2753166"/>
              <a:ext cx="2860182" cy="1474047"/>
            </a:xfrm>
            <a:custGeom>
              <a:avLst/>
              <a:gdLst/>
              <a:ahLst/>
              <a:cxnLst/>
              <a:rect l="l" t="t" r="r" b="b"/>
              <a:pathLst>
                <a:path w="47630" h="24547" extrusionOk="0">
                  <a:moveTo>
                    <a:pt x="46920" y="0"/>
                  </a:moveTo>
                  <a:cubicBezTo>
                    <a:pt x="43006" y="0"/>
                    <a:pt x="38561" y="1975"/>
                    <a:pt x="35399" y="5170"/>
                  </a:cubicBezTo>
                  <a:cubicBezTo>
                    <a:pt x="34677" y="5893"/>
                    <a:pt x="34043" y="6660"/>
                    <a:pt x="33499" y="7454"/>
                  </a:cubicBezTo>
                  <a:cubicBezTo>
                    <a:pt x="33124" y="8016"/>
                    <a:pt x="32776" y="8596"/>
                    <a:pt x="32437" y="9167"/>
                  </a:cubicBezTo>
                  <a:cubicBezTo>
                    <a:pt x="31973" y="9961"/>
                    <a:pt x="31483" y="10781"/>
                    <a:pt x="30903" y="11531"/>
                  </a:cubicBezTo>
                  <a:cubicBezTo>
                    <a:pt x="30082" y="12574"/>
                    <a:pt x="28708" y="13877"/>
                    <a:pt x="26844" y="14145"/>
                  </a:cubicBezTo>
                  <a:cubicBezTo>
                    <a:pt x="26604" y="14181"/>
                    <a:pt x="26359" y="14199"/>
                    <a:pt x="26104" y="14199"/>
                  </a:cubicBezTo>
                  <a:cubicBezTo>
                    <a:pt x="25922" y="14199"/>
                    <a:pt x="25735" y="14190"/>
                    <a:pt x="25541" y="14171"/>
                  </a:cubicBezTo>
                  <a:cubicBezTo>
                    <a:pt x="24801" y="14100"/>
                    <a:pt x="24052" y="13913"/>
                    <a:pt x="23329" y="13725"/>
                  </a:cubicBezTo>
                  <a:cubicBezTo>
                    <a:pt x="22391" y="13489"/>
                    <a:pt x="21419" y="13243"/>
                    <a:pt x="20437" y="13243"/>
                  </a:cubicBezTo>
                  <a:cubicBezTo>
                    <a:pt x="20420" y="13243"/>
                    <a:pt x="20402" y="13243"/>
                    <a:pt x="20385" y="13244"/>
                  </a:cubicBezTo>
                  <a:cubicBezTo>
                    <a:pt x="18164" y="13279"/>
                    <a:pt x="15978" y="14564"/>
                    <a:pt x="13890" y="17071"/>
                  </a:cubicBezTo>
                  <a:cubicBezTo>
                    <a:pt x="13730" y="17267"/>
                    <a:pt x="13560" y="17472"/>
                    <a:pt x="13382" y="17704"/>
                  </a:cubicBezTo>
                  <a:cubicBezTo>
                    <a:pt x="13114" y="18043"/>
                    <a:pt x="12847" y="18400"/>
                    <a:pt x="12588" y="18739"/>
                  </a:cubicBezTo>
                  <a:cubicBezTo>
                    <a:pt x="11491" y="20184"/>
                    <a:pt x="10358" y="21674"/>
                    <a:pt x="8868" y="22744"/>
                  </a:cubicBezTo>
                  <a:cubicBezTo>
                    <a:pt x="8484" y="23021"/>
                    <a:pt x="8065" y="23271"/>
                    <a:pt x="7628" y="23485"/>
                  </a:cubicBezTo>
                  <a:cubicBezTo>
                    <a:pt x="6369" y="24105"/>
                    <a:pt x="4996" y="24415"/>
                    <a:pt x="3660" y="24415"/>
                  </a:cubicBezTo>
                  <a:cubicBezTo>
                    <a:pt x="2383" y="24415"/>
                    <a:pt x="1140" y="24132"/>
                    <a:pt x="63" y="23565"/>
                  </a:cubicBezTo>
                  <a:lnTo>
                    <a:pt x="0" y="23681"/>
                  </a:lnTo>
                  <a:cubicBezTo>
                    <a:pt x="1098" y="24252"/>
                    <a:pt x="2356" y="24546"/>
                    <a:pt x="3649" y="24546"/>
                  </a:cubicBezTo>
                  <a:cubicBezTo>
                    <a:pt x="5005" y="24546"/>
                    <a:pt x="6406" y="24225"/>
                    <a:pt x="7690" y="23601"/>
                  </a:cubicBezTo>
                  <a:cubicBezTo>
                    <a:pt x="8127" y="23378"/>
                    <a:pt x="8556" y="23128"/>
                    <a:pt x="8948" y="22843"/>
                  </a:cubicBezTo>
                  <a:cubicBezTo>
                    <a:pt x="10447" y="21763"/>
                    <a:pt x="11589" y="20264"/>
                    <a:pt x="12686" y="18819"/>
                  </a:cubicBezTo>
                  <a:cubicBezTo>
                    <a:pt x="12945" y="18471"/>
                    <a:pt x="13212" y="18123"/>
                    <a:pt x="13489" y="17775"/>
                  </a:cubicBezTo>
                  <a:cubicBezTo>
                    <a:pt x="13667" y="17552"/>
                    <a:pt x="13828" y="17347"/>
                    <a:pt x="13989" y="17151"/>
                  </a:cubicBezTo>
                  <a:cubicBezTo>
                    <a:pt x="16049" y="14680"/>
                    <a:pt x="18199" y="13404"/>
                    <a:pt x="20385" y="13368"/>
                  </a:cubicBezTo>
                  <a:cubicBezTo>
                    <a:pt x="20402" y="13368"/>
                    <a:pt x="20419" y="13368"/>
                    <a:pt x="20436" y="13368"/>
                  </a:cubicBezTo>
                  <a:cubicBezTo>
                    <a:pt x="21400" y="13368"/>
                    <a:pt x="22364" y="13613"/>
                    <a:pt x="23293" y="13850"/>
                  </a:cubicBezTo>
                  <a:cubicBezTo>
                    <a:pt x="24025" y="14037"/>
                    <a:pt x="24783" y="14225"/>
                    <a:pt x="25524" y="14296"/>
                  </a:cubicBezTo>
                  <a:cubicBezTo>
                    <a:pt x="25724" y="14315"/>
                    <a:pt x="25917" y="14324"/>
                    <a:pt x="26104" y="14324"/>
                  </a:cubicBezTo>
                  <a:cubicBezTo>
                    <a:pt x="26366" y="14324"/>
                    <a:pt x="26617" y="14306"/>
                    <a:pt x="26862" y="14269"/>
                  </a:cubicBezTo>
                  <a:cubicBezTo>
                    <a:pt x="28771" y="14002"/>
                    <a:pt x="30162" y="12673"/>
                    <a:pt x="31001" y="11602"/>
                  </a:cubicBezTo>
                  <a:cubicBezTo>
                    <a:pt x="31590" y="10853"/>
                    <a:pt x="32080" y="10032"/>
                    <a:pt x="32553" y="9229"/>
                  </a:cubicBezTo>
                  <a:cubicBezTo>
                    <a:pt x="32883" y="8667"/>
                    <a:pt x="33231" y="8087"/>
                    <a:pt x="33606" y="7525"/>
                  </a:cubicBezTo>
                  <a:cubicBezTo>
                    <a:pt x="34141" y="6740"/>
                    <a:pt x="34775" y="5973"/>
                    <a:pt x="35488" y="5259"/>
                  </a:cubicBezTo>
                  <a:cubicBezTo>
                    <a:pt x="38629" y="2085"/>
                    <a:pt x="43049" y="127"/>
                    <a:pt x="46941" y="127"/>
                  </a:cubicBezTo>
                  <a:cubicBezTo>
                    <a:pt x="47173" y="127"/>
                    <a:pt x="47402" y="133"/>
                    <a:pt x="47630" y="147"/>
                  </a:cubicBezTo>
                  <a:lnTo>
                    <a:pt x="47630" y="23"/>
                  </a:lnTo>
                  <a:cubicBezTo>
                    <a:pt x="47395" y="8"/>
                    <a:pt x="47158" y="0"/>
                    <a:pt x="4692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37"/>
            <p:cNvSpPr/>
            <p:nvPr/>
          </p:nvSpPr>
          <p:spPr>
            <a:xfrm>
              <a:off x="624444" y="2741576"/>
              <a:ext cx="2832859" cy="1485097"/>
            </a:xfrm>
            <a:custGeom>
              <a:avLst/>
              <a:gdLst/>
              <a:ahLst/>
              <a:cxnLst/>
              <a:rect l="l" t="t" r="r" b="b"/>
              <a:pathLst>
                <a:path w="47175" h="24731" extrusionOk="0">
                  <a:moveTo>
                    <a:pt x="47050" y="1"/>
                  </a:moveTo>
                  <a:cubicBezTo>
                    <a:pt x="43101" y="1"/>
                    <a:pt x="38584" y="2098"/>
                    <a:pt x="35256" y="5488"/>
                  </a:cubicBezTo>
                  <a:cubicBezTo>
                    <a:pt x="34542" y="6211"/>
                    <a:pt x="33900" y="6969"/>
                    <a:pt x="33356" y="7754"/>
                  </a:cubicBezTo>
                  <a:cubicBezTo>
                    <a:pt x="32990" y="8280"/>
                    <a:pt x="32651" y="8824"/>
                    <a:pt x="32321" y="9351"/>
                  </a:cubicBezTo>
                  <a:cubicBezTo>
                    <a:pt x="31795" y="10198"/>
                    <a:pt x="31295" y="10992"/>
                    <a:pt x="30680" y="11742"/>
                  </a:cubicBezTo>
                  <a:cubicBezTo>
                    <a:pt x="29841" y="12750"/>
                    <a:pt x="28458" y="14016"/>
                    <a:pt x="26594" y="14257"/>
                  </a:cubicBezTo>
                  <a:cubicBezTo>
                    <a:pt x="26361" y="14288"/>
                    <a:pt x="26122" y="14304"/>
                    <a:pt x="25874" y="14304"/>
                  </a:cubicBezTo>
                  <a:cubicBezTo>
                    <a:pt x="25686" y="14304"/>
                    <a:pt x="25492" y="14294"/>
                    <a:pt x="25291" y="14275"/>
                  </a:cubicBezTo>
                  <a:cubicBezTo>
                    <a:pt x="24560" y="14195"/>
                    <a:pt x="23819" y="14007"/>
                    <a:pt x="23106" y="13820"/>
                  </a:cubicBezTo>
                  <a:cubicBezTo>
                    <a:pt x="22159" y="13575"/>
                    <a:pt x="21186" y="13329"/>
                    <a:pt x="20205" y="13329"/>
                  </a:cubicBezTo>
                  <a:cubicBezTo>
                    <a:pt x="20187" y="13329"/>
                    <a:pt x="20170" y="13329"/>
                    <a:pt x="20153" y="13329"/>
                  </a:cubicBezTo>
                  <a:cubicBezTo>
                    <a:pt x="17396" y="13356"/>
                    <a:pt x="15112" y="15399"/>
                    <a:pt x="13685" y="17103"/>
                  </a:cubicBezTo>
                  <a:cubicBezTo>
                    <a:pt x="13524" y="17299"/>
                    <a:pt x="13355" y="17504"/>
                    <a:pt x="13176" y="17736"/>
                  </a:cubicBezTo>
                  <a:cubicBezTo>
                    <a:pt x="12882" y="18111"/>
                    <a:pt x="12588" y="18495"/>
                    <a:pt x="12302" y="18869"/>
                  </a:cubicBezTo>
                  <a:cubicBezTo>
                    <a:pt x="11241" y="20279"/>
                    <a:pt x="10143" y="21733"/>
                    <a:pt x="8725" y="22795"/>
                  </a:cubicBezTo>
                  <a:cubicBezTo>
                    <a:pt x="8341" y="23080"/>
                    <a:pt x="7940" y="23339"/>
                    <a:pt x="7512" y="23562"/>
                  </a:cubicBezTo>
                  <a:cubicBezTo>
                    <a:pt x="6182" y="24261"/>
                    <a:pt x="4717" y="24615"/>
                    <a:pt x="3302" y="24615"/>
                  </a:cubicBezTo>
                  <a:cubicBezTo>
                    <a:pt x="2153" y="24615"/>
                    <a:pt x="1037" y="24382"/>
                    <a:pt x="54" y="23910"/>
                  </a:cubicBezTo>
                  <a:lnTo>
                    <a:pt x="0" y="24017"/>
                  </a:lnTo>
                  <a:cubicBezTo>
                    <a:pt x="999" y="24499"/>
                    <a:pt x="2132" y="24730"/>
                    <a:pt x="3301" y="24730"/>
                  </a:cubicBezTo>
                  <a:cubicBezTo>
                    <a:pt x="4737" y="24730"/>
                    <a:pt x="6227" y="24374"/>
                    <a:pt x="7574" y="23669"/>
                  </a:cubicBezTo>
                  <a:cubicBezTo>
                    <a:pt x="8002" y="23446"/>
                    <a:pt x="8413" y="23187"/>
                    <a:pt x="8796" y="22893"/>
                  </a:cubicBezTo>
                  <a:cubicBezTo>
                    <a:pt x="10233" y="21822"/>
                    <a:pt x="11339" y="20359"/>
                    <a:pt x="12400" y="18950"/>
                  </a:cubicBezTo>
                  <a:cubicBezTo>
                    <a:pt x="12686" y="18575"/>
                    <a:pt x="12980" y="18182"/>
                    <a:pt x="13275" y="17808"/>
                  </a:cubicBezTo>
                  <a:cubicBezTo>
                    <a:pt x="13453" y="17585"/>
                    <a:pt x="13614" y="17380"/>
                    <a:pt x="13774" y="17183"/>
                  </a:cubicBezTo>
                  <a:cubicBezTo>
                    <a:pt x="15184" y="15497"/>
                    <a:pt x="17441" y="13481"/>
                    <a:pt x="20162" y="13445"/>
                  </a:cubicBezTo>
                  <a:cubicBezTo>
                    <a:pt x="21143" y="13445"/>
                    <a:pt x="22124" y="13695"/>
                    <a:pt x="23070" y="13936"/>
                  </a:cubicBezTo>
                  <a:cubicBezTo>
                    <a:pt x="23793" y="14123"/>
                    <a:pt x="24542" y="14320"/>
                    <a:pt x="25282" y="14391"/>
                  </a:cubicBezTo>
                  <a:cubicBezTo>
                    <a:pt x="25508" y="14412"/>
                    <a:pt x="25725" y="14423"/>
                    <a:pt x="25937" y="14423"/>
                  </a:cubicBezTo>
                  <a:cubicBezTo>
                    <a:pt x="26168" y="14423"/>
                    <a:pt x="26392" y="14410"/>
                    <a:pt x="26612" y="14382"/>
                  </a:cubicBezTo>
                  <a:cubicBezTo>
                    <a:pt x="28512" y="14132"/>
                    <a:pt x="29921" y="12848"/>
                    <a:pt x="30778" y="11813"/>
                  </a:cubicBezTo>
                  <a:cubicBezTo>
                    <a:pt x="31393" y="11064"/>
                    <a:pt x="31920" y="10225"/>
                    <a:pt x="32419" y="9413"/>
                  </a:cubicBezTo>
                  <a:cubicBezTo>
                    <a:pt x="32749" y="8887"/>
                    <a:pt x="33088" y="8343"/>
                    <a:pt x="33454" y="7825"/>
                  </a:cubicBezTo>
                  <a:cubicBezTo>
                    <a:pt x="33998" y="7049"/>
                    <a:pt x="34632" y="6291"/>
                    <a:pt x="35336" y="5568"/>
                  </a:cubicBezTo>
                  <a:cubicBezTo>
                    <a:pt x="38655" y="2196"/>
                    <a:pt x="43133" y="117"/>
                    <a:pt x="47059" y="117"/>
                  </a:cubicBezTo>
                  <a:lnTo>
                    <a:pt x="47175" y="117"/>
                  </a:lnTo>
                  <a:lnTo>
                    <a:pt x="47175" y="1"/>
                  </a:lnTo>
                  <a:cubicBezTo>
                    <a:pt x="47133" y="1"/>
                    <a:pt x="47092" y="1"/>
                    <a:pt x="4705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37"/>
            <p:cNvSpPr/>
            <p:nvPr/>
          </p:nvSpPr>
          <p:spPr>
            <a:xfrm>
              <a:off x="666719" y="2728245"/>
              <a:ext cx="2806137" cy="1499509"/>
            </a:xfrm>
            <a:custGeom>
              <a:avLst/>
              <a:gdLst/>
              <a:ahLst/>
              <a:cxnLst/>
              <a:rect l="l" t="t" r="r" b="b"/>
              <a:pathLst>
                <a:path w="46730" h="24971" extrusionOk="0">
                  <a:moveTo>
                    <a:pt x="46729" y="0"/>
                  </a:moveTo>
                  <a:cubicBezTo>
                    <a:pt x="42902" y="179"/>
                    <a:pt x="38459" y="2418"/>
                    <a:pt x="35123" y="5826"/>
                  </a:cubicBezTo>
                  <a:cubicBezTo>
                    <a:pt x="34418" y="6548"/>
                    <a:pt x="33776" y="7307"/>
                    <a:pt x="33214" y="8083"/>
                  </a:cubicBezTo>
                  <a:cubicBezTo>
                    <a:pt x="32866" y="8574"/>
                    <a:pt x="32536" y="9073"/>
                    <a:pt x="32224" y="9555"/>
                  </a:cubicBezTo>
                  <a:cubicBezTo>
                    <a:pt x="31662" y="10420"/>
                    <a:pt x="31126" y="11223"/>
                    <a:pt x="30475" y="11972"/>
                  </a:cubicBezTo>
                  <a:cubicBezTo>
                    <a:pt x="29619" y="12963"/>
                    <a:pt x="28209" y="14176"/>
                    <a:pt x="26354" y="14399"/>
                  </a:cubicBezTo>
                  <a:cubicBezTo>
                    <a:pt x="26148" y="14426"/>
                    <a:pt x="25939" y="14439"/>
                    <a:pt x="25724" y="14439"/>
                  </a:cubicBezTo>
                  <a:cubicBezTo>
                    <a:pt x="25508" y="14439"/>
                    <a:pt x="25288" y="14426"/>
                    <a:pt x="25060" y="14399"/>
                  </a:cubicBezTo>
                  <a:cubicBezTo>
                    <a:pt x="24329" y="14319"/>
                    <a:pt x="23597" y="14131"/>
                    <a:pt x="22883" y="13944"/>
                  </a:cubicBezTo>
                  <a:cubicBezTo>
                    <a:pt x="21944" y="13698"/>
                    <a:pt x="20971" y="13435"/>
                    <a:pt x="19988" y="13435"/>
                  </a:cubicBezTo>
                  <a:cubicBezTo>
                    <a:pt x="19972" y="13435"/>
                    <a:pt x="19956" y="13435"/>
                    <a:pt x="19939" y="13435"/>
                  </a:cubicBezTo>
                  <a:cubicBezTo>
                    <a:pt x="17183" y="13453"/>
                    <a:pt x="14908" y="15478"/>
                    <a:pt x="13489" y="17173"/>
                  </a:cubicBezTo>
                  <a:cubicBezTo>
                    <a:pt x="13320" y="17361"/>
                    <a:pt x="13159" y="17566"/>
                    <a:pt x="12981" y="17798"/>
                  </a:cubicBezTo>
                  <a:cubicBezTo>
                    <a:pt x="12660" y="18208"/>
                    <a:pt x="12339" y="18628"/>
                    <a:pt x="12035" y="19038"/>
                  </a:cubicBezTo>
                  <a:cubicBezTo>
                    <a:pt x="11001" y="20403"/>
                    <a:pt x="9939" y="21821"/>
                    <a:pt x="8592" y="22883"/>
                  </a:cubicBezTo>
                  <a:cubicBezTo>
                    <a:pt x="8217" y="23177"/>
                    <a:pt x="7816" y="23445"/>
                    <a:pt x="7405" y="23677"/>
                  </a:cubicBezTo>
                  <a:cubicBezTo>
                    <a:pt x="6014" y="24454"/>
                    <a:pt x="4457" y="24852"/>
                    <a:pt x="2962" y="24852"/>
                  </a:cubicBezTo>
                  <a:cubicBezTo>
                    <a:pt x="1936" y="24852"/>
                    <a:pt x="939" y="24665"/>
                    <a:pt x="45" y="24283"/>
                  </a:cubicBezTo>
                  <a:lnTo>
                    <a:pt x="1" y="24390"/>
                  </a:lnTo>
                  <a:cubicBezTo>
                    <a:pt x="911" y="24774"/>
                    <a:pt x="1919" y="24970"/>
                    <a:pt x="2963" y="24970"/>
                  </a:cubicBezTo>
                  <a:cubicBezTo>
                    <a:pt x="4470" y="24970"/>
                    <a:pt x="6049" y="24560"/>
                    <a:pt x="7459" y="23775"/>
                  </a:cubicBezTo>
                  <a:cubicBezTo>
                    <a:pt x="7878" y="23534"/>
                    <a:pt x="8289" y="23266"/>
                    <a:pt x="8663" y="22972"/>
                  </a:cubicBezTo>
                  <a:cubicBezTo>
                    <a:pt x="10028" y="21902"/>
                    <a:pt x="11090" y="20483"/>
                    <a:pt x="12125" y="19109"/>
                  </a:cubicBezTo>
                  <a:cubicBezTo>
                    <a:pt x="12428" y="18699"/>
                    <a:pt x="12749" y="18271"/>
                    <a:pt x="13070" y="17869"/>
                  </a:cubicBezTo>
                  <a:cubicBezTo>
                    <a:pt x="13249" y="17637"/>
                    <a:pt x="13409" y="17441"/>
                    <a:pt x="13570" y="17245"/>
                  </a:cubicBezTo>
                  <a:cubicBezTo>
                    <a:pt x="14979" y="15568"/>
                    <a:pt x="17227" y="13569"/>
                    <a:pt x="19939" y="13551"/>
                  </a:cubicBezTo>
                  <a:lnTo>
                    <a:pt x="19975" y="13551"/>
                  </a:lnTo>
                  <a:cubicBezTo>
                    <a:pt x="20947" y="13551"/>
                    <a:pt x="21920" y="13810"/>
                    <a:pt x="22857" y="14051"/>
                  </a:cubicBezTo>
                  <a:cubicBezTo>
                    <a:pt x="23570" y="14238"/>
                    <a:pt x="24311" y="14435"/>
                    <a:pt x="25042" y="14515"/>
                  </a:cubicBezTo>
                  <a:cubicBezTo>
                    <a:pt x="25279" y="14542"/>
                    <a:pt x="25506" y="14555"/>
                    <a:pt x="25726" y="14555"/>
                  </a:cubicBezTo>
                  <a:cubicBezTo>
                    <a:pt x="25945" y="14555"/>
                    <a:pt x="26157" y="14542"/>
                    <a:pt x="26363" y="14515"/>
                  </a:cubicBezTo>
                  <a:cubicBezTo>
                    <a:pt x="28263" y="14292"/>
                    <a:pt x="29690" y="13052"/>
                    <a:pt x="30564" y="12053"/>
                  </a:cubicBezTo>
                  <a:cubicBezTo>
                    <a:pt x="31225" y="11294"/>
                    <a:pt x="31751" y="10483"/>
                    <a:pt x="32313" y="9617"/>
                  </a:cubicBezTo>
                  <a:cubicBezTo>
                    <a:pt x="32634" y="9136"/>
                    <a:pt x="32964" y="8636"/>
                    <a:pt x="33312" y="8145"/>
                  </a:cubicBezTo>
                  <a:cubicBezTo>
                    <a:pt x="33865" y="7378"/>
                    <a:pt x="34499" y="6629"/>
                    <a:pt x="35203" y="5906"/>
                  </a:cubicBezTo>
                  <a:cubicBezTo>
                    <a:pt x="38522" y="2516"/>
                    <a:pt x="42938" y="295"/>
                    <a:pt x="46729" y="116"/>
                  </a:cubicBezTo>
                  <a:lnTo>
                    <a:pt x="467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37"/>
            <p:cNvSpPr/>
            <p:nvPr/>
          </p:nvSpPr>
          <p:spPr>
            <a:xfrm>
              <a:off x="709594" y="2714854"/>
              <a:ext cx="2779294" cy="1515062"/>
            </a:xfrm>
            <a:custGeom>
              <a:avLst/>
              <a:gdLst/>
              <a:ahLst/>
              <a:cxnLst/>
              <a:rect l="l" t="t" r="r" b="b"/>
              <a:pathLst>
                <a:path w="46283" h="25230" extrusionOk="0">
                  <a:moveTo>
                    <a:pt x="46265" y="0"/>
                  </a:moveTo>
                  <a:cubicBezTo>
                    <a:pt x="42554" y="411"/>
                    <a:pt x="38334" y="2712"/>
                    <a:pt x="34980" y="6174"/>
                  </a:cubicBezTo>
                  <a:cubicBezTo>
                    <a:pt x="34275" y="6896"/>
                    <a:pt x="33633" y="7655"/>
                    <a:pt x="33071" y="8413"/>
                  </a:cubicBezTo>
                  <a:cubicBezTo>
                    <a:pt x="32741" y="8859"/>
                    <a:pt x="32429" y="9314"/>
                    <a:pt x="32116" y="9760"/>
                  </a:cubicBezTo>
                  <a:cubicBezTo>
                    <a:pt x="31519" y="10634"/>
                    <a:pt x="30957" y="11464"/>
                    <a:pt x="30261" y="12213"/>
                  </a:cubicBezTo>
                  <a:cubicBezTo>
                    <a:pt x="29386" y="13168"/>
                    <a:pt x="27959" y="14345"/>
                    <a:pt x="26104" y="14542"/>
                  </a:cubicBezTo>
                  <a:cubicBezTo>
                    <a:pt x="25908" y="14563"/>
                    <a:pt x="25710" y="14574"/>
                    <a:pt x="25506" y="14574"/>
                  </a:cubicBezTo>
                  <a:cubicBezTo>
                    <a:pt x="25283" y="14574"/>
                    <a:pt x="25052" y="14561"/>
                    <a:pt x="24810" y="14533"/>
                  </a:cubicBezTo>
                  <a:cubicBezTo>
                    <a:pt x="24087" y="14452"/>
                    <a:pt x="23365" y="14256"/>
                    <a:pt x="22660" y="14069"/>
                  </a:cubicBezTo>
                  <a:cubicBezTo>
                    <a:pt x="21705" y="13810"/>
                    <a:pt x="20724" y="13551"/>
                    <a:pt x="19716" y="13551"/>
                  </a:cubicBezTo>
                  <a:cubicBezTo>
                    <a:pt x="16959" y="13560"/>
                    <a:pt x="14694" y="15559"/>
                    <a:pt x="13275" y="17236"/>
                  </a:cubicBezTo>
                  <a:cubicBezTo>
                    <a:pt x="13114" y="17432"/>
                    <a:pt x="12945" y="17637"/>
                    <a:pt x="12775" y="17860"/>
                  </a:cubicBezTo>
                  <a:cubicBezTo>
                    <a:pt x="12419" y="18297"/>
                    <a:pt x="12080" y="18761"/>
                    <a:pt x="11750" y="19207"/>
                  </a:cubicBezTo>
                  <a:cubicBezTo>
                    <a:pt x="10759" y="20537"/>
                    <a:pt x="9733" y="21919"/>
                    <a:pt x="8440" y="22972"/>
                  </a:cubicBezTo>
                  <a:cubicBezTo>
                    <a:pt x="8083" y="23266"/>
                    <a:pt x="7690" y="23543"/>
                    <a:pt x="7289" y="23784"/>
                  </a:cubicBezTo>
                  <a:cubicBezTo>
                    <a:pt x="5814" y="24665"/>
                    <a:pt x="4186" y="25117"/>
                    <a:pt x="2628" y="25117"/>
                  </a:cubicBezTo>
                  <a:cubicBezTo>
                    <a:pt x="1726" y="25117"/>
                    <a:pt x="848" y="24966"/>
                    <a:pt x="36" y="24658"/>
                  </a:cubicBezTo>
                  <a:lnTo>
                    <a:pt x="1" y="24756"/>
                  </a:lnTo>
                  <a:cubicBezTo>
                    <a:pt x="821" y="25068"/>
                    <a:pt x="1713" y="25229"/>
                    <a:pt x="2632" y="25229"/>
                  </a:cubicBezTo>
                  <a:cubicBezTo>
                    <a:pt x="4211" y="25229"/>
                    <a:pt x="5853" y="24765"/>
                    <a:pt x="7343" y="23873"/>
                  </a:cubicBezTo>
                  <a:cubicBezTo>
                    <a:pt x="7753" y="23632"/>
                    <a:pt x="8145" y="23356"/>
                    <a:pt x="8511" y="23052"/>
                  </a:cubicBezTo>
                  <a:cubicBezTo>
                    <a:pt x="9814" y="21991"/>
                    <a:pt x="10840" y="20608"/>
                    <a:pt x="11830" y="19279"/>
                  </a:cubicBezTo>
                  <a:cubicBezTo>
                    <a:pt x="12169" y="18833"/>
                    <a:pt x="12508" y="18369"/>
                    <a:pt x="12856" y="17923"/>
                  </a:cubicBezTo>
                  <a:cubicBezTo>
                    <a:pt x="13034" y="17700"/>
                    <a:pt x="13195" y="17503"/>
                    <a:pt x="13364" y="17307"/>
                  </a:cubicBezTo>
                  <a:cubicBezTo>
                    <a:pt x="14756" y="15648"/>
                    <a:pt x="16995" y="13667"/>
                    <a:pt x="19716" y="13658"/>
                  </a:cubicBezTo>
                  <a:cubicBezTo>
                    <a:pt x="20706" y="13658"/>
                    <a:pt x="21679" y="13917"/>
                    <a:pt x="22633" y="14176"/>
                  </a:cubicBezTo>
                  <a:cubicBezTo>
                    <a:pt x="23338" y="14363"/>
                    <a:pt x="24070" y="14560"/>
                    <a:pt x="24801" y="14640"/>
                  </a:cubicBezTo>
                  <a:cubicBezTo>
                    <a:pt x="25064" y="14670"/>
                    <a:pt x="25316" y="14686"/>
                    <a:pt x="25562" y="14686"/>
                  </a:cubicBezTo>
                  <a:cubicBezTo>
                    <a:pt x="25748" y="14686"/>
                    <a:pt x="25931" y="14677"/>
                    <a:pt x="26112" y="14658"/>
                  </a:cubicBezTo>
                  <a:cubicBezTo>
                    <a:pt x="28004" y="14452"/>
                    <a:pt x="29458" y="13257"/>
                    <a:pt x="30341" y="12294"/>
                  </a:cubicBezTo>
                  <a:cubicBezTo>
                    <a:pt x="31037" y="11526"/>
                    <a:pt x="31608" y="10697"/>
                    <a:pt x="32214" y="9822"/>
                  </a:cubicBezTo>
                  <a:cubicBezTo>
                    <a:pt x="32518" y="9376"/>
                    <a:pt x="32830" y="8921"/>
                    <a:pt x="33160" y="8475"/>
                  </a:cubicBezTo>
                  <a:cubicBezTo>
                    <a:pt x="33722" y="7717"/>
                    <a:pt x="34355" y="6977"/>
                    <a:pt x="35060" y="6254"/>
                  </a:cubicBezTo>
                  <a:cubicBezTo>
                    <a:pt x="38397" y="2811"/>
                    <a:pt x="42590" y="509"/>
                    <a:pt x="46283" y="107"/>
                  </a:cubicBezTo>
                  <a:lnTo>
                    <a:pt x="46265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37"/>
            <p:cNvSpPr/>
            <p:nvPr/>
          </p:nvSpPr>
          <p:spPr>
            <a:xfrm>
              <a:off x="751929" y="2702004"/>
              <a:ext cx="2752512" cy="1530014"/>
            </a:xfrm>
            <a:custGeom>
              <a:avLst/>
              <a:gdLst/>
              <a:ahLst/>
              <a:cxnLst/>
              <a:rect l="l" t="t" r="r" b="b"/>
              <a:pathLst>
                <a:path w="45837" h="25479" extrusionOk="0">
                  <a:moveTo>
                    <a:pt x="45819" y="0"/>
                  </a:moveTo>
                  <a:cubicBezTo>
                    <a:pt x="42277" y="616"/>
                    <a:pt x="38173" y="3051"/>
                    <a:pt x="34846" y="6513"/>
                  </a:cubicBezTo>
                  <a:cubicBezTo>
                    <a:pt x="34150" y="7235"/>
                    <a:pt x="33499" y="7985"/>
                    <a:pt x="32928" y="8734"/>
                  </a:cubicBezTo>
                  <a:cubicBezTo>
                    <a:pt x="32625" y="9135"/>
                    <a:pt x="32330" y="9546"/>
                    <a:pt x="32045" y="9938"/>
                  </a:cubicBezTo>
                  <a:cubicBezTo>
                    <a:pt x="31402" y="10839"/>
                    <a:pt x="30796" y="11687"/>
                    <a:pt x="30046" y="12445"/>
                  </a:cubicBezTo>
                  <a:cubicBezTo>
                    <a:pt x="29163" y="13364"/>
                    <a:pt x="27709" y="14497"/>
                    <a:pt x="25862" y="14675"/>
                  </a:cubicBezTo>
                  <a:cubicBezTo>
                    <a:pt x="25685" y="14695"/>
                    <a:pt x="25506" y="14704"/>
                    <a:pt x="25323" y="14704"/>
                  </a:cubicBezTo>
                  <a:cubicBezTo>
                    <a:pt x="25083" y="14704"/>
                    <a:pt x="24836" y="14688"/>
                    <a:pt x="24578" y="14658"/>
                  </a:cubicBezTo>
                  <a:cubicBezTo>
                    <a:pt x="23864" y="14568"/>
                    <a:pt x="23141" y="14372"/>
                    <a:pt x="22446" y="14185"/>
                  </a:cubicBezTo>
                  <a:cubicBezTo>
                    <a:pt x="21491" y="13917"/>
                    <a:pt x="20501" y="13649"/>
                    <a:pt x="19502" y="13649"/>
                  </a:cubicBezTo>
                  <a:lnTo>
                    <a:pt x="19493" y="13649"/>
                  </a:lnTo>
                  <a:cubicBezTo>
                    <a:pt x="16736" y="13649"/>
                    <a:pt x="14488" y="15630"/>
                    <a:pt x="13079" y="17289"/>
                  </a:cubicBezTo>
                  <a:cubicBezTo>
                    <a:pt x="12909" y="17485"/>
                    <a:pt x="12748" y="17691"/>
                    <a:pt x="12570" y="17914"/>
                  </a:cubicBezTo>
                  <a:cubicBezTo>
                    <a:pt x="12195" y="18395"/>
                    <a:pt x="11821" y="18895"/>
                    <a:pt x="11464" y="19377"/>
                  </a:cubicBezTo>
                  <a:cubicBezTo>
                    <a:pt x="10509" y="20670"/>
                    <a:pt x="9528" y="22000"/>
                    <a:pt x="8306" y="23043"/>
                  </a:cubicBezTo>
                  <a:cubicBezTo>
                    <a:pt x="7949" y="23356"/>
                    <a:pt x="7574" y="23632"/>
                    <a:pt x="7182" y="23882"/>
                  </a:cubicBezTo>
                  <a:cubicBezTo>
                    <a:pt x="5639" y="24862"/>
                    <a:pt x="3915" y="25374"/>
                    <a:pt x="2279" y="25374"/>
                  </a:cubicBezTo>
                  <a:cubicBezTo>
                    <a:pt x="1502" y="25374"/>
                    <a:pt x="745" y="25259"/>
                    <a:pt x="36" y="25024"/>
                  </a:cubicBezTo>
                  <a:lnTo>
                    <a:pt x="0" y="25122"/>
                  </a:lnTo>
                  <a:cubicBezTo>
                    <a:pt x="723" y="25363"/>
                    <a:pt x="1499" y="25479"/>
                    <a:pt x="2284" y="25479"/>
                  </a:cubicBezTo>
                  <a:cubicBezTo>
                    <a:pt x="3943" y="25479"/>
                    <a:pt x="5683" y="24961"/>
                    <a:pt x="7235" y="23971"/>
                  </a:cubicBezTo>
                  <a:cubicBezTo>
                    <a:pt x="7637" y="23721"/>
                    <a:pt x="8011" y="23436"/>
                    <a:pt x="8377" y="23124"/>
                  </a:cubicBezTo>
                  <a:cubicBezTo>
                    <a:pt x="9599" y="22071"/>
                    <a:pt x="10590" y="20733"/>
                    <a:pt x="11553" y="19439"/>
                  </a:cubicBezTo>
                  <a:cubicBezTo>
                    <a:pt x="11910" y="18957"/>
                    <a:pt x="12276" y="18458"/>
                    <a:pt x="12659" y="17976"/>
                  </a:cubicBezTo>
                  <a:cubicBezTo>
                    <a:pt x="12829" y="17753"/>
                    <a:pt x="12989" y="17557"/>
                    <a:pt x="13159" y="17361"/>
                  </a:cubicBezTo>
                  <a:cubicBezTo>
                    <a:pt x="14551" y="15719"/>
                    <a:pt x="16781" y="13757"/>
                    <a:pt x="19493" y="13757"/>
                  </a:cubicBezTo>
                  <a:lnTo>
                    <a:pt x="19502" y="13757"/>
                  </a:lnTo>
                  <a:cubicBezTo>
                    <a:pt x="20492" y="13757"/>
                    <a:pt x="21464" y="14024"/>
                    <a:pt x="22410" y="14283"/>
                  </a:cubicBezTo>
                  <a:cubicBezTo>
                    <a:pt x="23115" y="14470"/>
                    <a:pt x="23837" y="14666"/>
                    <a:pt x="24560" y="14756"/>
                  </a:cubicBezTo>
                  <a:cubicBezTo>
                    <a:pt x="24838" y="14788"/>
                    <a:pt x="25104" y="14804"/>
                    <a:pt x="25362" y="14804"/>
                  </a:cubicBezTo>
                  <a:cubicBezTo>
                    <a:pt x="25534" y="14804"/>
                    <a:pt x="25704" y="14797"/>
                    <a:pt x="25871" y="14782"/>
                  </a:cubicBezTo>
                  <a:cubicBezTo>
                    <a:pt x="27754" y="14604"/>
                    <a:pt x="29226" y="13453"/>
                    <a:pt x="30127" y="12525"/>
                  </a:cubicBezTo>
                  <a:cubicBezTo>
                    <a:pt x="30867" y="11749"/>
                    <a:pt x="31483" y="10902"/>
                    <a:pt x="32125" y="10001"/>
                  </a:cubicBezTo>
                  <a:cubicBezTo>
                    <a:pt x="32410" y="9608"/>
                    <a:pt x="32705" y="9198"/>
                    <a:pt x="33017" y="8796"/>
                  </a:cubicBezTo>
                  <a:cubicBezTo>
                    <a:pt x="33579" y="8047"/>
                    <a:pt x="34221" y="7307"/>
                    <a:pt x="34917" y="6584"/>
                  </a:cubicBezTo>
                  <a:cubicBezTo>
                    <a:pt x="38236" y="3141"/>
                    <a:pt x="42322" y="714"/>
                    <a:pt x="45837" y="98"/>
                  </a:cubicBezTo>
                  <a:lnTo>
                    <a:pt x="4581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37"/>
            <p:cNvSpPr/>
            <p:nvPr/>
          </p:nvSpPr>
          <p:spPr>
            <a:xfrm>
              <a:off x="794264" y="2688613"/>
              <a:ext cx="2725730" cy="1546107"/>
            </a:xfrm>
            <a:custGeom>
              <a:avLst/>
              <a:gdLst/>
              <a:ahLst/>
              <a:cxnLst/>
              <a:rect l="l" t="t" r="r" b="b"/>
              <a:pathLst>
                <a:path w="45391" h="25747" extrusionOk="0">
                  <a:moveTo>
                    <a:pt x="45373" y="0"/>
                  </a:moveTo>
                  <a:cubicBezTo>
                    <a:pt x="42009" y="830"/>
                    <a:pt x="38030" y="3390"/>
                    <a:pt x="34712" y="6861"/>
                  </a:cubicBezTo>
                  <a:cubicBezTo>
                    <a:pt x="34016" y="7583"/>
                    <a:pt x="33374" y="8324"/>
                    <a:pt x="32794" y="9055"/>
                  </a:cubicBezTo>
                  <a:cubicBezTo>
                    <a:pt x="32517" y="9412"/>
                    <a:pt x="32241" y="9778"/>
                    <a:pt x="31982" y="10126"/>
                  </a:cubicBezTo>
                  <a:cubicBezTo>
                    <a:pt x="31286" y="11045"/>
                    <a:pt x="30635" y="11919"/>
                    <a:pt x="29841" y="12686"/>
                  </a:cubicBezTo>
                  <a:cubicBezTo>
                    <a:pt x="28931" y="13578"/>
                    <a:pt x="27468" y="14666"/>
                    <a:pt x="25621" y="14818"/>
                  </a:cubicBezTo>
                  <a:cubicBezTo>
                    <a:pt x="25463" y="14832"/>
                    <a:pt x="25304" y="14839"/>
                    <a:pt x="25142" y="14839"/>
                  </a:cubicBezTo>
                  <a:cubicBezTo>
                    <a:pt x="24883" y="14839"/>
                    <a:pt x="24616" y="14821"/>
                    <a:pt x="24337" y="14782"/>
                  </a:cubicBezTo>
                  <a:cubicBezTo>
                    <a:pt x="23632" y="14693"/>
                    <a:pt x="22918" y="14497"/>
                    <a:pt x="22222" y="14301"/>
                  </a:cubicBezTo>
                  <a:cubicBezTo>
                    <a:pt x="21268" y="14042"/>
                    <a:pt x="20287" y="13765"/>
                    <a:pt x="19287" y="13765"/>
                  </a:cubicBezTo>
                  <a:lnTo>
                    <a:pt x="19252" y="13765"/>
                  </a:lnTo>
                  <a:cubicBezTo>
                    <a:pt x="16513" y="13765"/>
                    <a:pt x="14274" y="15719"/>
                    <a:pt x="12882" y="17361"/>
                  </a:cubicBezTo>
                  <a:cubicBezTo>
                    <a:pt x="12713" y="17548"/>
                    <a:pt x="12543" y="17762"/>
                    <a:pt x="12374" y="17976"/>
                  </a:cubicBezTo>
                  <a:cubicBezTo>
                    <a:pt x="11963" y="18494"/>
                    <a:pt x="11571" y="19038"/>
                    <a:pt x="11187" y="19555"/>
                  </a:cubicBezTo>
                  <a:cubicBezTo>
                    <a:pt x="10268" y="20804"/>
                    <a:pt x="9323" y="22098"/>
                    <a:pt x="8172" y="23132"/>
                  </a:cubicBezTo>
                  <a:cubicBezTo>
                    <a:pt x="7824" y="23445"/>
                    <a:pt x="7449" y="23730"/>
                    <a:pt x="7074" y="23998"/>
                  </a:cubicBezTo>
                  <a:cubicBezTo>
                    <a:pt x="5479" y="25079"/>
                    <a:pt x="3666" y="25649"/>
                    <a:pt x="1952" y="25649"/>
                  </a:cubicBezTo>
                  <a:cubicBezTo>
                    <a:pt x="1289" y="25649"/>
                    <a:pt x="641" y="25564"/>
                    <a:pt x="27" y="25389"/>
                  </a:cubicBezTo>
                  <a:lnTo>
                    <a:pt x="0" y="25488"/>
                  </a:lnTo>
                  <a:cubicBezTo>
                    <a:pt x="625" y="25666"/>
                    <a:pt x="1276" y="25746"/>
                    <a:pt x="1945" y="25746"/>
                  </a:cubicBezTo>
                  <a:cubicBezTo>
                    <a:pt x="3676" y="25746"/>
                    <a:pt x="5513" y="25166"/>
                    <a:pt x="7128" y="24078"/>
                  </a:cubicBezTo>
                  <a:cubicBezTo>
                    <a:pt x="7512" y="23810"/>
                    <a:pt x="7886" y="23516"/>
                    <a:pt x="8234" y="23204"/>
                  </a:cubicBezTo>
                  <a:cubicBezTo>
                    <a:pt x="9394" y="22169"/>
                    <a:pt x="10348" y="20867"/>
                    <a:pt x="11267" y="19618"/>
                  </a:cubicBezTo>
                  <a:cubicBezTo>
                    <a:pt x="11651" y="19091"/>
                    <a:pt x="12043" y="18556"/>
                    <a:pt x="12454" y="18039"/>
                  </a:cubicBezTo>
                  <a:cubicBezTo>
                    <a:pt x="12623" y="17816"/>
                    <a:pt x="12793" y="17610"/>
                    <a:pt x="12953" y="17423"/>
                  </a:cubicBezTo>
                  <a:cubicBezTo>
                    <a:pt x="14336" y="15799"/>
                    <a:pt x="16549" y="13864"/>
                    <a:pt x="19252" y="13864"/>
                  </a:cubicBezTo>
                  <a:lnTo>
                    <a:pt x="19278" y="13864"/>
                  </a:lnTo>
                  <a:cubicBezTo>
                    <a:pt x="20269" y="13864"/>
                    <a:pt x="21250" y="14140"/>
                    <a:pt x="22196" y="14399"/>
                  </a:cubicBezTo>
                  <a:cubicBezTo>
                    <a:pt x="22891" y="14595"/>
                    <a:pt x="23614" y="14791"/>
                    <a:pt x="24328" y="14881"/>
                  </a:cubicBezTo>
                  <a:cubicBezTo>
                    <a:pt x="24607" y="14919"/>
                    <a:pt x="24877" y="14937"/>
                    <a:pt x="25141" y="14937"/>
                  </a:cubicBezTo>
                  <a:cubicBezTo>
                    <a:pt x="25306" y="14937"/>
                    <a:pt x="25469" y="14930"/>
                    <a:pt x="25630" y="14916"/>
                  </a:cubicBezTo>
                  <a:cubicBezTo>
                    <a:pt x="27504" y="14765"/>
                    <a:pt x="28993" y="13658"/>
                    <a:pt x="29912" y="12757"/>
                  </a:cubicBezTo>
                  <a:cubicBezTo>
                    <a:pt x="30706" y="11981"/>
                    <a:pt x="31366" y="11107"/>
                    <a:pt x="32062" y="10179"/>
                  </a:cubicBezTo>
                  <a:cubicBezTo>
                    <a:pt x="32321" y="9831"/>
                    <a:pt x="32589" y="9474"/>
                    <a:pt x="32874" y="9118"/>
                  </a:cubicBezTo>
                  <a:cubicBezTo>
                    <a:pt x="33445" y="8386"/>
                    <a:pt x="34087" y="7655"/>
                    <a:pt x="34783" y="6923"/>
                  </a:cubicBezTo>
                  <a:cubicBezTo>
                    <a:pt x="38084" y="3471"/>
                    <a:pt x="42054" y="919"/>
                    <a:pt x="45390" y="98"/>
                  </a:cubicBezTo>
                  <a:lnTo>
                    <a:pt x="4537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37"/>
            <p:cNvSpPr/>
            <p:nvPr/>
          </p:nvSpPr>
          <p:spPr>
            <a:xfrm>
              <a:off x="837079" y="2675222"/>
              <a:ext cx="2698947" cy="1563762"/>
            </a:xfrm>
            <a:custGeom>
              <a:avLst/>
              <a:gdLst/>
              <a:ahLst/>
              <a:cxnLst/>
              <a:rect l="l" t="t" r="r" b="b"/>
              <a:pathLst>
                <a:path w="44945" h="26041" extrusionOk="0">
                  <a:moveTo>
                    <a:pt x="44918" y="0"/>
                  </a:moveTo>
                  <a:cubicBezTo>
                    <a:pt x="41698" y="1044"/>
                    <a:pt x="37924" y="3667"/>
                    <a:pt x="34570" y="7208"/>
                  </a:cubicBezTo>
                  <a:cubicBezTo>
                    <a:pt x="33874" y="7931"/>
                    <a:pt x="33232" y="8663"/>
                    <a:pt x="32643" y="9385"/>
                  </a:cubicBezTo>
                  <a:cubicBezTo>
                    <a:pt x="32402" y="9688"/>
                    <a:pt x="32161" y="9992"/>
                    <a:pt x="31929" y="10286"/>
                  </a:cubicBezTo>
                  <a:cubicBezTo>
                    <a:pt x="31189" y="11241"/>
                    <a:pt x="30475" y="12142"/>
                    <a:pt x="29628" y="12927"/>
                  </a:cubicBezTo>
                  <a:cubicBezTo>
                    <a:pt x="28298" y="14158"/>
                    <a:pt x="26835" y="14854"/>
                    <a:pt x="25372" y="14961"/>
                  </a:cubicBezTo>
                  <a:cubicBezTo>
                    <a:pt x="25231" y="14973"/>
                    <a:pt x="25090" y="14979"/>
                    <a:pt x="24946" y="14979"/>
                  </a:cubicBezTo>
                  <a:cubicBezTo>
                    <a:pt x="24671" y="14979"/>
                    <a:pt x="24389" y="14957"/>
                    <a:pt x="24096" y="14916"/>
                  </a:cubicBezTo>
                  <a:cubicBezTo>
                    <a:pt x="23392" y="14818"/>
                    <a:pt x="22687" y="14622"/>
                    <a:pt x="22000" y="14426"/>
                  </a:cubicBezTo>
                  <a:cubicBezTo>
                    <a:pt x="21045" y="14158"/>
                    <a:pt x="20064" y="13881"/>
                    <a:pt x="19056" y="13872"/>
                  </a:cubicBezTo>
                  <a:cubicBezTo>
                    <a:pt x="19037" y="13872"/>
                    <a:pt x="19019" y="13872"/>
                    <a:pt x="19000" y="13872"/>
                  </a:cubicBezTo>
                  <a:cubicBezTo>
                    <a:pt x="16278" y="13872"/>
                    <a:pt x="14060" y="15802"/>
                    <a:pt x="12669" y="17423"/>
                  </a:cubicBezTo>
                  <a:cubicBezTo>
                    <a:pt x="12508" y="17619"/>
                    <a:pt x="12339" y="17824"/>
                    <a:pt x="12169" y="18039"/>
                  </a:cubicBezTo>
                  <a:cubicBezTo>
                    <a:pt x="11732" y="18592"/>
                    <a:pt x="11304" y="19180"/>
                    <a:pt x="10893" y="19742"/>
                  </a:cubicBezTo>
                  <a:cubicBezTo>
                    <a:pt x="10019" y="20956"/>
                    <a:pt x="9109" y="22205"/>
                    <a:pt x="8030" y="23222"/>
                  </a:cubicBezTo>
                  <a:cubicBezTo>
                    <a:pt x="7691" y="23534"/>
                    <a:pt x="7325" y="23837"/>
                    <a:pt x="6950" y="24105"/>
                  </a:cubicBezTo>
                  <a:cubicBezTo>
                    <a:pt x="5294" y="25303"/>
                    <a:pt x="3386" y="25944"/>
                    <a:pt x="1600" y="25944"/>
                  </a:cubicBezTo>
                  <a:cubicBezTo>
                    <a:pt x="1058" y="25944"/>
                    <a:pt x="527" y="25885"/>
                    <a:pt x="19" y="25764"/>
                  </a:cubicBezTo>
                  <a:lnTo>
                    <a:pt x="1" y="25853"/>
                  </a:lnTo>
                  <a:cubicBezTo>
                    <a:pt x="509" y="25978"/>
                    <a:pt x="1045" y="26041"/>
                    <a:pt x="1598" y="26041"/>
                  </a:cubicBezTo>
                  <a:cubicBezTo>
                    <a:pt x="3400" y="26041"/>
                    <a:pt x="5336" y="25389"/>
                    <a:pt x="7013" y="24176"/>
                  </a:cubicBezTo>
                  <a:cubicBezTo>
                    <a:pt x="7387" y="23909"/>
                    <a:pt x="7744" y="23605"/>
                    <a:pt x="8092" y="23284"/>
                  </a:cubicBezTo>
                  <a:cubicBezTo>
                    <a:pt x="9181" y="22258"/>
                    <a:pt x="10090" y="21009"/>
                    <a:pt x="10965" y="19805"/>
                  </a:cubicBezTo>
                  <a:cubicBezTo>
                    <a:pt x="11375" y="19234"/>
                    <a:pt x="11803" y="18654"/>
                    <a:pt x="12240" y="18092"/>
                  </a:cubicBezTo>
                  <a:cubicBezTo>
                    <a:pt x="12410" y="17887"/>
                    <a:pt x="12579" y="17682"/>
                    <a:pt x="12740" y="17485"/>
                  </a:cubicBezTo>
                  <a:cubicBezTo>
                    <a:pt x="14114" y="15880"/>
                    <a:pt x="16317" y="13962"/>
                    <a:pt x="19012" y="13962"/>
                  </a:cubicBezTo>
                  <a:lnTo>
                    <a:pt x="19056" y="13962"/>
                  </a:lnTo>
                  <a:cubicBezTo>
                    <a:pt x="20046" y="13979"/>
                    <a:pt x="21028" y="14256"/>
                    <a:pt x="21973" y="14515"/>
                  </a:cubicBezTo>
                  <a:cubicBezTo>
                    <a:pt x="22660" y="14711"/>
                    <a:pt x="23374" y="14916"/>
                    <a:pt x="24079" y="15005"/>
                  </a:cubicBezTo>
                  <a:cubicBezTo>
                    <a:pt x="24403" y="15049"/>
                    <a:pt x="24706" y="15071"/>
                    <a:pt x="25003" y="15071"/>
                  </a:cubicBezTo>
                  <a:cubicBezTo>
                    <a:pt x="25130" y="15071"/>
                    <a:pt x="25255" y="15067"/>
                    <a:pt x="25381" y="15059"/>
                  </a:cubicBezTo>
                  <a:cubicBezTo>
                    <a:pt x="26862" y="14952"/>
                    <a:pt x="28352" y="14238"/>
                    <a:pt x="29690" y="12998"/>
                  </a:cubicBezTo>
                  <a:cubicBezTo>
                    <a:pt x="30546" y="12204"/>
                    <a:pt x="31251" y="11303"/>
                    <a:pt x="32001" y="10349"/>
                  </a:cubicBezTo>
                  <a:cubicBezTo>
                    <a:pt x="32232" y="10054"/>
                    <a:pt x="32473" y="9751"/>
                    <a:pt x="32714" y="9448"/>
                  </a:cubicBezTo>
                  <a:cubicBezTo>
                    <a:pt x="33303" y="8725"/>
                    <a:pt x="33945" y="7994"/>
                    <a:pt x="34632" y="7271"/>
                  </a:cubicBezTo>
                  <a:cubicBezTo>
                    <a:pt x="37987" y="3738"/>
                    <a:pt x="41742" y="1124"/>
                    <a:pt x="44945" y="89"/>
                  </a:cubicBezTo>
                  <a:lnTo>
                    <a:pt x="4491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37"/>
            <p:cNvSpPr/>
            <p:nvPr/>
          </p:nvSpPr>
          <p:spPr>
            <a:xfrm>
              <a:off x="879413" y="2662371"/>
              <a:ext cx="2672165" cy="1581417"/>
            </a:xfrm>
            <a:custGeom>
              <a:avLst/>
              <a:gdLst/>
              <a:ahLst/>
              <a:cxnLst/>
              <a:rect l="l" t="t" r="r" b="b"/>
              <a:pathLst>
                <a:path w="44499" h="26335" extrusionOk="0">
                  <a:moveTo>
                    <a:pt x="44463" y="0"/>
                  </a:moveTo>
                  <a:cubicBezTo>
                    <a:pt x="41412" y="1240"/>
                    <a:pt x="37853" y="3917"/>
                    <a:pt x="34436" y="7547"/>
                  </a:cubicBezTo>
                  <a:cubicBezTo>
                    <a:pt x="33749" y="8270"/>
                    <a:pt x="33098" y="9001"/>
                    <a:pt x="32509" y="9706"/>
                  </a:cubicBezTo>
                  <a:cubicBezTo>
                    <a:pt x="32304" y="9947"/>
                    <a:pt x="32107" y="10188"/>
                    <a:pt x="31911" y="10429"/>
                  </a:cubicBezTo>
                  <a:cubicBezTo>
                    <a:pt x="31099" y="11419"/>
                    <a:pt x="30341" y="12356"/>
                    <a:pt x="29413" y="13159"/>
                  </a:cubicBezTo>
                  <a:cubicBezTo>
                    <a:pt x="28066" y="14336"/>
                    <a:pt x="26585" y="15005"/>
                    <a:pt x="25131" y="15095"/>
                  </a:cubicBezTo>
                  <a:cubicBezTo>
                    <a:pt x="25008" y="15103"/>
                    <a:pt x="24884" y="15107"/>
                    <a:pt x="24759" y="15107"/>
                  </a:cubicBezTo>
                  <a:cubicBezTo>
                    <a:pt x="24467" y="15107"/>
                    <a:pt x="24168" y="15085"/>
                    <a:pt x="23855" y="15041"/>
                  </a:cubicBezTo>
                  <a:cubicBezTo>
                    <a:pt x="23160" y="14943"/>
                    <a:pt x="22464" y="14738"/>
                    <a:pt x="21786" y="14541"/>
                  </a:cubicBezTo>
                  <a:cubicBezTo>
                    <a:pt x="20831" y="14274"/>
                    <a:pt x="19850" y="13988"/>
                    <a:pt x="18842" y="13979"/>
                  </a:cubicBezTo>
                  <a:cubicBezTo>
                    <a:pt x="18816" y="13979"/>
                    <a:pt x="18791" y="13979"/>
                    <a:pt x="18766" y="13979"/>
                  </a:cubicBezTo>
                  <a:cubicBezTo>
                    <a:pt x="16044" y="13979"/>
                    <a:pt x="13851" y="15877"/>
                    <a:pt x="12472" y="17476"/>
                  </a:cubicBezTo>
                  <a:cubicBezTo>
                    <a:pt x="12312" y="17673"/>
                    <a:pt x="12142" y="17878"/>
                    <a:pt x="11973" y="18092"/>
                  </a:cubicBezTo>
                  <a:cubicBezTo>
                    <a:pt x="11500" y="18690"/>
                    <a:pt x="11045" y="19323"/>
                    <a:pt x="10608" y="19930"/>
                  </a:cubicBezTo>
                  <a:cubicBezTo>
                    <a:pt x="9769" y="21098"/>
                    <a:pt x="8913" y="22294"/>
                    <a:pt x="7887" y="23293"/>
                  </a:cubicBezTo>
                  <a:cubicBezTo>
                    <a:pt x="7557" y="23623"/>
                    <a:pt x="7209" y="23926"/>
                    <a:pt x="6843" y="24203"/>
                  </a:cubicBezTo>
                  <a:cubicBezTo>
                    <a:pt x="5115" y="25533"/>
                    <a:pt x="3152" y="26248"/>
                    <a:pt x="1297" y="26248"/>
                  </a:cubicBezTo>
                  <a:cubicBezTo>
                    <a:pt x="864" y="26248"/>
                    <a:pt x="436" y="26209"/>
                    <a:pt x="18" y="26130"/>
                  </a:cubicBezTo>
                  <a:lnTo>
                    <a:pt x="1" y="26219"/>
                  </a:lnTo>
                  <a:cubicBezTo>
                    <a:pt x="420" y="26299"/>
                    <a:pt x="857" y="26335"/>
                    <a:pt x="1294" y="26335"/>
                  </a:cubicBezTo>
                  <a:cubicBezTo>
                    <a:pt x="3167" y="26335"/>
                    <a:pt x="5148" y="25612"/>
                    <a:pt x="6896" y="24274"/>
                  </a:cubicBezTo>
                  <a:cubicBezTo>
                    <a:pt x="7262" y="23998"/>
                    <a:pt x="7619" y="23685"/>
                    <a:pt x="7949" y="23355"/>
                  </a:cubicBezTo>
                  <a:cubicBezTo>
                    <a:pt x="8975" y="22356"/>
                    <a:pt x="9840" y="21152"/>
                    <a:pt x="10679" y="19983"/>
                  </a:cubicBezTo>
                  <a:cubicBezTo>
                    <a:pt x="11116" y="19377"/>
                    <a:pt x="11562" y="18743"/>
                    <a:pt x="12035" y="18145"/>
                  </a:cubicBezTo>
                  <a:cubicBezTo>
                    <a:pt x="12205" y="17931"/>
                    <a:pt x="12374" y="17726"/>
                    <a:pt x="12535" y="17539"/>
                  </a:cubicBezTo>
                  <a:cubicBezTo>
                    <a:pt x="13900" y="15951"/>
                    <a:pt x="16085" y="14060"/>
                    <a:pt x="18770" y="14060"/>
                  </a:cubicBezTo>
                  <a:lnTo>
                    <a:pt x="18842" y="14060"/>
                  </a:lnTo>
                  <a:cubicBezTo>
                    <a:pt x="19832" y="14078"/>
                    <a:pt x="20813" y="14354"/>
                    <a:pt x="21759" y="14631"/>
                  </a:cubicBezTo>
                  <a:cubicBezTo>
                    <a:pt x="22437" y="14827"/>
                    <a:pt x="23142" y="15023"/>
                    <a:pt x="23846" y="15121"/>
                  </a:cubicBezTo>
                  <a:cubicBezTo>
                    <a:pt x="24169" y="15172"/>
                    <a:pt x="24473" y="15196"/>
                    <a:pt x="24772" y="15196"/>
                  </a:cubicBezTo>
                  <a:cubicBezTo>
                    <a:pt x="24896" y="15196"/>
                    <a:pt x="25018" y="15192"/>
                    <a:pt x="25140" y="15184"/>
                  </a:cubicBezTo>
                  <a:cubicBezTo>
                    <a:pt x="26612" y="15095"/>
                    <a:pt x="28111" y="14417"/>
                    <a:pt x="29476" y="13230"/>
                  </a:cubicBezTo>
                  <a:cubicBezTo>
                    <a:pt x="30403" y="12418"/>
                    <a:pt x="31171" y="11482"/>
                    <a:pt x="31982" y="10491"/>
                  </a:cubicBezTo>
                  <a:cubicBezTo>
                    <a:pt x="32179" y="10250"/>
                    <a:pt x="32375" y="10010"/>
                    <a:pt x="32571" y="9769"/>
                  </a:cubicBezTo>
                  <a:cubicBezTo>
                    <a:pt x="33160" y="9064"/>
                    <a:pt x="33811" y="8332"/>
                    <a:pt x="34498" y="7601"/>
                  </a:cubicBezTo>
                  <a:cubicBezTo>
                    <a:pt x="37906" y="3988"/>
                    <a:pt x="41457" y="1312"/>
                    <a:pt x="44499" y="80"/>
                  </a:cubicBezTo>
                  <a:lnTo>
                    <a:pt x="4446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37"/>
            <p:cNvSpPr/>
            <p:nvPr/>
          </p:nvSpPr>
          <p:spPr>
            <a:xfrm>
              <a:off x="921748" y="2648980"/>
              <a:ext cx="2645383" cy="1600753"/>
            </a:xfrm>
            <a:custGeom>
              <a:avLst/>
              <a:gdLst/>
              <a:ahLst/>
              <a:cxnLst/>
              <a:rect l="l" t="t" r="r" b="b"/>
              <a:pathLst>
                <a:path w="44053" h="26657" extrusionOk="0">
                  <a:moveTo>
                    <a:pt x="44017" y="0"/>
                  </a:moveTo>
                  <a:cubicBezTo>
                    <a:pt x="40413" y="1793"/>
                    <a:pt x="36746" y="5281"/>
                    <a:pt x="34302" y="7886"/>
                  </a:cubicBezTo>
                  <a:cubicBezTo>
                    <a:pt x="33606" y="8627"/>
                    <a:pt x="32964" y="9349"/>
                    <a:pt x="32366" y="10036"/>
                  </a:cubicBezTo>
                  <a:cubicBezTo>
                    <a:pt x="32214" y="10215"/>
                    <a:pt x="32071" y="10393"/>
                    <a:pt x="31920" y="10563"/>
                  </a:cubicBezTo>
                  <a:cubicBezTo>
                    <a:pt x="31037" y="11597"/>
                    <a:pt x="30207" y="12579"/>
                    <a:pt x="29208" y="13399"/>
                  </a:cubicBezTo>
                  <a:cubicBezTo>
                    <a:pt x="27843" y="14532"/>
                    <a:pt x="26344" y="15166"/>
                    <a:pt x="24890" y="15237"/>
                  </a:cubicBezTo>
                  <a:cubicBezTo>
                    <a:pt x="24795" y="15241"/>
                    <a:pt x="24699" y="15244"/>
                    <a:pt x="24601" y="15244"/>
                  </a:cubicBezTo>
                  <a:cubicBezTo>
                    <a:pt x="24285" y="15244"/>
                    <a:pt x="23955" y="15220"/>
                    <a:pt x="23614" y="15166"/>
                  </a:cubicBezTo>
                  <a:cubicBezTo>
                    <a:pt x="22927" y="15068"/>
                    <a:pt x="22240" y="14863"/>
                    <a:pt x="21562" y="14666"/>
                  </a:cubicBezTo>
                  <a:cubicBezTo>
                    <a:pt x="20617" y="14390"/>
                    <a:pt x="19627" y="14104"/>
                    <a:pt x="18627" y="14086"/>
                  </a:cubicBezTo>
                  <a:lnTo>
                    <a:pt x="18529" y="14086"/>
                  </a:lnTo>
                  <a:cubicBezTo>
                    <a:pt x="15826" y="14086"/>
                    <a:pt x="13641" y="15960"/>
                    <a:pt x="12276" y="17548"/>
                  </a:cubicBezTo>
                  <a:cubicBezTo>
                    <a:pt x="12106" y="17735"/>
                    <a:pt x="11937" y="17940"/>
                    <a:pt x="11776" y="18154"/>
                  </a:cubicBezTo>
                  <a:cubicBezTo>
                    <a:pt x="11259" y="18797"/>
                    <a:pt x="10786" y="19475"/>
                    <a:pt x="10313" y="20135"/>
                  </a:cubicBezTo>
                  <a:cubicBezTo>
                    <a:pt x="9528" y="21250"/>
                    <a:pt x="8707" y="22401"/>
                    <a:pt x="7753" y="23382"/>
                  </a:cubicBezTo>
                  <a:cubicBezTo>
                    <a:pt x="7432" y="23712"/>
                    <a:pt x="7093" y="24024"/>
                    <a:pt x="6736" y="24310"/>
                  </a:cubicBezTo>
                  <a:cubicBezTo>
                    <a:pt x="4946" y="25778"/>
                    <a:pt x="2895" y="26571"/>
                    <a:pt x="969" y="26571"/>
                  </a:cubicBezTo>
                  <a:cubicBezTo>
                    <a:pt x="648" y="26571"/>
                    <a:pt x="330" y="26549"/>
                    <a:pt x="18" y="26504"/>
                  </a:cubicBezTo>
                  <a:lnTo>
                    <a:pt x="0" y="26585"/>
                  </a:lnTo>
                  <a:cubicBezTo>
                    <a:pt x="321" y="26629"/>
                    <a:pt x="643" y="26656"/>
                    <a:pt x="964" y="26656"/>
                  </a:cubicBezTo>
                  <a:cubicBezTo>
                    <a:pt x="2909" y="26656"/>
                    <a:pt x="4987" y="25853"/>
                    <a:pt x="6789" y="24381"/>
                  </a:cubicBezTo>
                  <a:cubicBezTo>
                    <a:pt x="7146" y="24087"/>
                    <a:pt x="7485" y="23775"/>
                    <a:pt x="7815" y="23436"/>
                  </a:cubicBezTo>
                  <a:cubicBezTo>
                    <a:pt x="8770" y="22454"/>
                    <a:pt x="9590" y="21303"/>
                    <a:pt x="10384" y="20179"/>
                  </a:cubicBezTo>
                  <a:cubicBezTo>
                    <a:pt x="10848" y="19528"/>
                    <a:pt x="11330" y="18850"/>
                    <a:pt x="11839" y="18208"/>
                  </a:cubicBezTo>
                  <a:cubicBezTo>
                    <a:pt x="11999" y="17994"/>
                    <a:pt x="12169" y="17789"/>
                    <a:pt x="12338" y="17601"/>
                  </a:cubicBezTo>
                  <a:cubicBezTo>
                    <a:pt x="13687" y="16023"/>
                    <a:pt x="15855" y="14166"/>
                    <a:pt x="18533" y="14166"/>
                  </a:cubicBezTo>
                  <a:cubicBezTo>
                    <a:pt x="18564" y="14166"/>
                    <a:pt x="18596" y="14166"/>
                    <a:pt x="18627" y="14167"/>
                  </a:cubicBezTo>
                  <a:cubicBezTo>
                    <a:pt x="19618" y="14185"/>
                    <a:pt x="20599" y="14470"/>
                    <a:pt x="21545" y="14747"/>
                  </a:cubicBezTo>
                  <a:cubicBezTo>
                    <a:pt x="22214" y="14943"/>
                    <a:pt x="22910" y="15148"/>
                    <a:pt x="23605" y="15246"/>
                  </a:cubicBezTo>
                  <a:cubicBezTo>
                    <a:pt x="23937" y="15299"/>
                    <a:pt x="24265" y="15328"/>
                    <a:pt x="24580" y="15328"/>
                  </a:cubicBezTo>
                  <a:cubicBezTo>
                    <a:pt x="24688" y="15328"/>
                    <a:pt x="24794" y="15324"/>
                    <a:pt x="24899" y="15318"/>
                  </a:cubicBezTo>
                  <a:cubicBezTo>
                    <a:pt x="26371" y="15246"/>
                    <a:pt x="27879" y="14604"/>
                    <a:pt x="29261" y="13462"/>
                  </a:cubicBezTo>
                  <a:cubicBezTo>
                    <a:pt x="30260" y="12641"/>
                    <a:pt x="31099" y="11660"/>
                    <a:pt x="31982" y="10616"/>
                  </a:cubicBezTo>
                  <a:cubicBezTo>
                    <a:pt x="32134" y="10447"/>
                    <a:pt x="32277" y="10268"/>
                    <a:pt x="32428" y="10090"/>
                  </a:cubicBezTo>
                  <a:cubicBezTo>
                    <a:pt x="33017" y="9403"/>
                    <a:pt x="33668" y="8680"/>
                    <a:pt x="34364" y="7949"/>
                  </a:cubicBezTo>
                  <a:cubicBezTo>
                    <a:pt x="36800" y="5344"/>
                    <a:pt x="40457" y="1856"/>
                    <a:pt x="44052" y="72"/>
                  </a:cubicBezTo>
                  <a:lnTo>
                    <a:pt x="4401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37"/>
            <p:cNvSpPr/>
            <p:nvPr/>
          </p:nvSpPr>
          <p:spPr>
            <a:xfrm>
              <a:off x="964563" y="2635589"/>
              <a:ext cx="2618120" cy="1620569"/>
            </a:xfrm>
            <a:custGeom>
              <a:avLst/>
              <a:gdLst/>
              <a:ahLst/>
              <a:cxnLst/>
              <a:rect l="l" t="t" r="r" b="b"/>
              <a:pathLst>
                <a:path w="43599" h="26987" extrusionOk="0">
                  <a:moveTo>
                    <a:pt x="43562" y="0"/>
                  </a:moveTo>
                  <a:cubicBezTo>
                    <a:pt x="40957" y="1552"/>
                    <a:pt x="37791" y="4327"/>
                    <a:pt x="34160" y="8234"/>
                  </a:cubicBezTo>
                  <a:cubicBezTo>
                    <a:pt x="33464" y="8984"/>
                    <a:pt x="32804" y="9706"/>
                    <a:pt x="32224" y="10366"/>
                  </a:cubicBezTo>
                  <a:lnTo>
                    <a:pt x="31956" y="10670"/>
                  </a:lnTo>
                  <a:cubicBezTo>
                    <a:pt x="30993" y="11767"/>
                    <a:pt x="30083" y="12793"/>
                    <a:pt x="28994" y="13640"/>
                  </a:cubicBezTo>
                  <a:cubicBezTo>
                    <a:pt x="27585" y="14747"/>
                    <a:pt x="26122" y="15326"/>
                    <a:pt x="24641" y="15380"/>
                  </a:cubicBezTo>
                  <a:cubicBezTo>
                    <a:pt x="24561" y="15383"/>
                    <a:pt x="24479" y="15385"/>
                    <a:pt x="24397" y="15385"/>
                  </a:cubicBezTo>
                  <a:cubicBezTo>
                    <a:pt x="24068" y="15385"/>
                    <a:pt x="23724" y="15357"/>
                    <a:pt x="23374" y="15300"/>
                  </a:cubicBezTo>
                  <a:cubicBezTo>
                    <a:pt x="22687" y="15193"/>
                    <a:pt x="22000" y="14987"/>
                    <a:pt x="21340" y="14791"/>
                  </a:cubicBezTo>
                  <a:cubicBezTo>
                    <a:pt x="20394" y="14515"/>
                    <a:pt x="19404" y="14220"/>
                    <a:pt x="18405" y="14193"/>
                  </a:cubicBezTo>
                  <a:cubicBezTo>
                    <a:pt x="18367" y="14193"/>
                    <a:pt x="18329" y="14192"/>
                    <a:pt x="18291" y="14192"/>
                  </a:cubicBezTo>
                  <a:cubicBezTo>
                    <a:pt x="16184" y="14192"/>
                    <a:pt x="13972" y="15402"/>
                    <a:pt x="12062" y="17610"/>
                  </a:cubicBezTo>
                  <a:cubicBezTo>
                    <a:pt x="11902" y="17798"/>
                    <a:pt x="11732" y="18003"/>
                    <a:pt x="11563" y="18217"/>
                  </a:cubicBezTo>
                  <a:cubicBezTo>
                    <a:pt x="11018" y="18904"/>
                    <a:pt x="10510" y="19635"/>
                    <a:pt x="10019" y="20340"/>
                  </a:cubicBezTo>
                  <a:cubicBezTo>
                    <a:pt x="9270" y="21411"/>
                    <a:pt x="8494" y="22517"/>
                    <a:pt x="7611" y="23462"/>
                  </a:cubicBezTo>
                  <a:cubicBezTo>
                    <a:pt x="7289" y="23810"/>
                    <a:pt x="6959" y="24131"/>
                    <a:pt x="6620" y="24426"/>
                  </a:cubicBezTo>
                  <a:cubicBezTo>
                    <a:pt x="4778" y="26025"/>
                    <a:pt x="2622" y="26908"/>
                    <a:pt x="628" y="26908"/>
                  </a:cubicBezTo>
                  <a:cubicBezTo>
                    <a:pt x="420" y="26908"/>
                    <a:pt x="214" y="26898"/>
                    <a:pt x="10" y="26879"/>
                  </a:cubicBezTo>
                  <a:lnTo>
                    <a:pt x="1" y="26950"/>
                  </a:lnTo>
                  <a:cubicBezTo>
                    <a:pt x="206" y="26977"/>
                    <a:pt x="420" y="26986"/>
                    <a:pt x="634" y="26986"/>
                  </a:cubicBezTo>
                  <a:cubicBezTo>
                    <a:pt x="2651" y="26986"/>
                    <a:pt x="4818" y="26094"/>
                    <a:pt x="6674" y="24479"/>
                  </a:cubicBezTo>
                  <a:cubicBezTo>
                    <a:pt x="7013" y="24185"/>
                    <a:pt x="7352" y="23864"/>
                    <a:pt x="7664" y="23516"/>
                  </a:cubicBezTo>
                  <a:cubicBezTo>
                    <a:pt x="8556" y="22561"/>
                    <a:pt x="9332" y="21455"/>
                    <a:pt x="10082" y="20385"/>
                  </a:cubicBezTo>
                  <a:cubicBezTo>
                    <a:pt x="10572" y="19680"/>
                    <a:pt x="11081" y="18948"/>
                    <a:pt x="11625" y="18261"/>
                  </a:cubicBezTo>
                  <a:cubicBezTo>
                    <a:pt x="11795" y="18056"/>
                    <a:pt x="11955" y="17851"/>
                    <a:pt x="12125" y="17664"/>
                  </a:cubicBezTo>
                  <a:cubicBezTo>
                    <a:pt x="14016" y="15469"/>
                    <a:pt x="16202" y="14274"/>
                    <a:pt x="18289" y="14274"/>
                  </a:cubicBezTo>
                  <a:lnTo>
                    <a:pt x="18396" y="14274"/>
                  </a:lnTo>
                  <a:cubicBezTo>
                    <a:pt x="19395" y="14300"/>
                    <a:pt x="20377" y="14586"/>
                    <a:pt x="21322" y="14863"/>
                  </a:cubicBezTo>
                  <a:cubicBezTo>
                    <a:pt x="21982" y="15068"/>
                    <a:pt x="22678" y="15264"/>
                    <a:pt x="23365" y="15380"/>
                  </a:cubicBezTo>
                  <a:cubicBezTo>
                    <a:pt x="23726" y="15431"/>
                    <a:pt x="24087" y="15465"/>
                    <a:pt x="24433" y="15465"/>
                  </a:cubicBezTo>
                  <a:cubicBezTo>
                    <a:pt x="24506" y="15465"/>
                    <a:pt x="24578" y="15463"/>
                    <a:pt x="24650" y="15460"/>
                  </a:cubicBezTo>
                  <a:cubicBezTo>
                    <a:pt x="26140" y="15407"/>
                    <a:pt x="27612" y="14818"/>
                    <a:pt x="29039" y="13703"/>
                  </a:cubicBezTo>
                  <a:cubicBezTo>
                    <a:pt x="30136" y="12855"/>
                    <a:pt x="31046" y="11820"/>
                    <a:pt x="32010" y="10723"/>
                  </a:cubicBezTo>
                  <a:lnTo>
                    <a:pt x="32277" y="10420"/>
                  </a:lnTo>
                  <a:cubicBezTo>
                    <a:pt x="32866" y="9760"/>
                    <a:pt x="33517" y="9037"/>
                    <a:pt x="34213" y="8288"/>
                  </a:cubicBezTo>
                  <a:cubicBezTo>
                    <a:pt x="37844" y="4380"/>
                    <a:pt x="41002" y="1615"/>
                    <a:pt x="43598" y="72"/>
                  </a:cubicBezTo>
                  <a:lnTo>
                    <a:pt x="4356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37"/>
            <p:cNvSpPr/>
            <p:nvPr/>
          </p:nvSpPr>
          <p:spPr>
            <a:xfrm>
              <a:off x="1006898" y="2622739"/>
              <a:ext cx="2591818" cy="1640926"/>
            </a:xfrm>
            <a:custGeom>
              <a:avLst/>
              <a:gdLst/>
              <a:ahLst/>
              <a:cxnLst/>
              <a:rect l="l" t="t" r="r" b="b"/>
              <a:pathLst>
                <a:path w="43161" h="27326" extrusionOk="0">
                  <a:moveTo>
                    <a:pt x="43116" y="0"/>
                  </a:moveTo>
                  <a:cubicBezTo>
                    <a:pt x="40145" y="2088"/>
                    <a:pt x="36854" y="5504"/>
                    <a:pt x="34026" y="8573"/>
                  </a:cubicBezTo>
                  <a:cubicBezTo>
                    <a:pt x="33437" y="9215"/>
                    <a:pt x="32750" y="9956"/>
                    <a:pt x="32081" y="10687"/>
                  </a:cubicBezTo>
                  <a:lnTo>
                    <a:pt x="32036" y="10732"/>
                  </a:lnTo>
                  <a:cubicBezTo>
                    <a:pt x="30984" y="11901"/>
                    <a:pt x="29975" y="12998"/>
                    <a:pt x="28780" y="13881"/>
                  </a:cubicBezTo>
                  <a:cubicBezTo>
                    <a:pt x="27353" y="14925"/>
                    <a:pt x="25881" y="15478"/>
                    <a:pt x="24400" y="15514"/>
                  </a:cubicBezTo>
                  <a:cubicBezTo>
                    <a:pt x="24350" y="15515"/>
                    <a:pt x="24301" y="15515"/>
                    <a:pt x="24250" y="15515"/>
                  </a:cubicBezTo>
                  <a:cubicBezTo>
                    <a:pt x="23893" y="15515"/>
                    <a:pt x="23516" y="15487"/>
                    <a:pt x="23133" y="15424"/>
                  </a:cubicBezTo>
                  <a:cubicBezTo>
                    <a:pt x="22464" y="15308"/>
                    <a:pt x="21777" y="15103"/>
                    <a:pt x="21126" y="14907"/>
                  </a:cubicBezTo>
                  <a:cubicBezTo>
                    <a:pt x="20171" y="14622"/>
                    <a:pt x="19190" y="14327"/>
                    <a:pt x="18182" y="14300"/>
                  </a:cubicBezTo>
                  <a:cubicBezTo>
                    <a:pt x="18135" y="14299"/>
                    <a:pt x="18088" y="14299"/>
                    <a:pt x="18042" y="14299"/>
                  </a:cubicBezTo>
                  <a:cubicBezTo>
                    <a:pt x="15226" y="14299"/>
                    <a:pt x="12972" y="16400"/>
                    <a:pt x="11866" y="17664"/>
                  </a:cubicBezTo>
                  <a:cubicBezTo>
                    <a:pt x="11696" y="17860"/>
                    <a:pt x="11536" y="18056"/>
                    <a:pt x="11366" y="18270"/>
                  </a:cubicBezTo>
                  <a:cubicBezTo>
                    <a:pt x="10786" y="19011"/>
                    <a:pt x="10242" y="19796"/>
                    <a:pt x="9716" y="20554"/>
                  </a:cubicBezTo>
                  <a:cubicBezTo>
                    <a:pt x="9020" y="21571"/>
                    <a:pt x="8288" y="22624"/>
                    <a:pt x="7477" y="23543"/>
                  </a:cubicBezTo>
                  <a:cubicBezTo>
                    <a:pt x="7164" y="23890"/>
                    <a:pt x="6843" y="24221"/>
                    <a:pt x="6513" y="24524"/>
                  </a:cubicBezTo>
                  <a:cubicBezTo>
                    <a:pt x="4598" y="26295"/>
                    <a:pt x="2410" y="27253"/>
                    <a:pt x="330" y="27253"/>
                  </a:cubicBezTo>
                  <a:cubicBezTo>
                    <a:pt x="220" y="27253"/>
                    <a:pt x="110" y="27250"/>
                    <a:pt x="1" y="27245"/>
                  </a:cubicBezTo>
                  <a:lnTo>
                    <a:pt x="1" y="27316"/>
                  </a:lnTo>
                  <a:cubicBezTo>
                    <a:pt x="117" y="27316"/>
                    <a:pt x="233" y="27325"/>
                    <a:pt x="340" y="27325"/>
                  </a:cubicBezTo>
                  <a:cubicBezTo>
                    <a:pt x="2436" y="27325"/>
                    <a:pt x="4631" y="26353"/>
                    <a:pt x="6558" y="24577"/>
                  </a:cubicBezTo>
                  <a:cubicBezTo>
                    <a:pt x="6888" y="24274"/>
                    <a:pt x="7218" y="23935"/>
                    <a:pt x="7530" y="23587"/>
                  </a:cubicBezTo>
                  <a:cubicBezTo>
                    <a:pt x="8351" y="22668"/>
                    <a:pt x="9073" y="21607"/>
                    <a:pt x="9778" y="20590"/>
                  </a:cubicBezTo>
                  <a:cubicBezTo>
                    <a:pt x="10296" y="19831"/>
                    <a:pt x="10840" y="19046"/>
                    <a:pt x="11420" y="18315"/>
                  </a:cubicBezTo>
                  <a:cubicBezTo>
                    <a:pt x="11589" y="18101"/>
                    <a:pt x="11759" y="17904"/>
                    <a:pt x="11919" y="17717"/>
                  </a:cubicBezTo>
                  <a:cubicBezTo>
                    <a:pt x="13016" y="16454"/>
                    <a:pt x="15252" y="14370"/>
                    <a:pt x="18042" y="14370"/>
                  </a:cubicBezTo>
                  <a:cubicBezTo>
                    <a:pt x="18088" y="14370"/>
                    <a:pt x="18135" y="14371"/>
                    <a:pt x="18182" y="14372"/>
                  </a:cubicBezTo>
                  <a:cubicBezTo>
                    <a:pt x="19181" y="14399"/>
                    <a:pt x="20162" y="14693"/>
                    <a:pt x="21108" y="14978"/>
                  </a:cubicBezTo>
                  <a:cubicBezTo>
                    <a:pt x="21759" y="15175"/>
                    <a:pt x="22446" y="15380"/>
                    <a:pt x="23124" y="15496"/>
                  </a:cubicBezTo>
                  <a:cubicBezTo>
                    <a:pt x="23507" y="15558"/>
                    <a:pt x="23891" y="15587"/>
                    <a:pt x="24250" y="15587"/>
                  </a:cubicBezTo>
                  <a:cubicBezTo>
                    <a:pt x="24300" y="15587"/>
                    <a:pt x="24350" y="15586"/>
                    <a:pt x="24400" y="15585"/>
                  </a:cubicBezTo>
                  <a:cubicBezTo>
                    <a:pt x="25890" y="15549"/>
                    <a:pt x="27379" y="14996"/>
                    <a:pt x="28825" y="13935"/>
                  </a:cubicBezTo>
                  <a:cubicBezTo>
                    <a:pt x="30029" y="13051"/>
                    <a:pt x="31028" y="11945"/>
                    <a:pt x="32090" y="10786"/>
                  </a:cubicBezTo>
                  <a:lnTo>
                    <a:pt x="32134" y="10732"/>
                  </a:lnTo>
                  <a:cubicBezTo>
                    <a:pt x="32794" y="10009"/>
                    <a:pt x="33481" y="9260"/>
                    <a:pt x="34079" y="8618"/>
                  </a:cubicBezTo>
                  <a:cubicBezTo>
                    <a:pt x="36907" y="5558"/>
                    <a:pt x="40190" y="2141"/>
                    <a:pt x="43161" y="54"/>
                  </a:cubicBezTo>
                  <a:lnTo>
                    <a:pt x="431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37"/>
            <p:cNvSpPr/>
            <p:nvPr/>
          </p:nvSpPr>
          <p:spPr>
            <a:xfrm>
              <a:off x="1049233" y="2609348"/>
              <a:ext cx="2565036" cy="1662304"/>
            </a:xfrm>
            <a:custGeom>
              <a:avLst/>
              <a:gdLst/>
              <a:ahLst/>
              <a:cxnLst/>
              <a:rect l="l" t="t" r="r" b="b"/>
              <a:pathLst>
                <a:path w="42715" h="27682" extrusionOk="0">
                  <a:moveTo>
                    <a:pt x="42670" y="0"/>
                  </a:moveTo>
                  <a:cubicBezTo>
                    <a:pt x="40154" y="2070"/>
                    <a:pt x="37415" y="5067"/>
                    <a:pt x="34516" y="8234"/>
                  </a:cubicBezTo>
                  <a:lnTo>
                    <a:pt x="33892" y="8921"/>
                  </a:lnTo>
                  <a:cubicBezTo>
                    <a:pt x="33312" y="9554"/>
                    <a:pt x="32669" y="10241"/>
                    <a:pt x="31947" y="11017"/>
                  </a:cubicBezTo>
                  <a:cubicBezTo>
                    <a:pt x="30823" y="12213"/>
                    <a:pt x="29788" y="13274"/>
                    <a:pt x="28575" y="14122"/>
                  </a:cubicBezTo>
                  <a:cubicBezTo>
                    <a:pt x="27120" y="15121"/>
                    <a:pt x="25640" y="15639"/>
                    <a:pt x="24159" y="15656"/>
                  </a:cubicBezTo>
                  <a:cubicBezTo>
                    <a:pt x="24118" y="15657"/>
                    <a:pt x="24077" y="15658"/>
                    <a:pt x="24036" y="15658"/>
                  </a:cubicBezTo>
                  <a:cubicBezTo>
                    <a:pt x="23671" y="15658"/>
                    <a:pt x="23286" y="15622"/>
                    <a:pt x="22901" y="15558"/>
                  </a:cubicBezTo>
                  <a:cubicBezTo>
                    <a:pt x="22232" y="15442"/>
                    <a:pt x="21554" y="15228"/>
                    <a:pt x="20911" y="15032"/>
                  </a:cubicBezTo>
                  <a:cubicBezTo>
                    <a:pt x="19957" y="14746"/>
                    <a:pt x="18976" y="14443"/>
                    <a:pt x="17967" y="14407"/>
                  </a:cubicBezTo>
                  <a:lnTo>
                    <a:pt x="17798" y="14407"/>
                  </a:lnTo>
                  <a:cubicBezTo>
                    <a:pt x="14997" y="14407"/>
                    <a:pt x="12758" y="16477"/>
                    <a:pt x="11669" y="17735"/>
                  </a:cubicBezTo>
                  <a:cubicBezTo>
                    <a:pt x="11500" y="17922"/>
                    <a:pt x="11330" y="18127"/>
                    <a:pt x="11170" y="18333"/>
                  </a:cubicBezTo>
                  <a:cubicBezTo>
                    <a:pt x="10545" y="19118"/>
                    <a:pt x="9974" y="19965"/>
                    <a:pt x="9421" y="20777"/>
                  </a:cubicBezTo>
                  <a:cubicBezTo>
                    <a:pt x="8770" y="21740"/>
                    <a:pt x="8092" y="22740"/>
                    <a:pt x="7334" y="23632"/>
                  </a:cubicBezTo>
                  <a:cubicBezTo>
                    <a:pt x="7039" y="23980"/>
                    <a:pt x="6727" y="24319"/>
                    <a:pt x="6406" y="24631"/>
                  </a:cubicBezTo>
                  <a:cubicBezTo>
                    <a:pt x="4443" y="26558"/>
                    <a:pt x="2186" y="27619"/>
                    <a:pt x="36" y="27619"/>
                  </a:cubicBezTo>
                  <a:lnTo>
                    <a:pt x="0" y="27619"/>
                  </a:lnTo>
                  <a:lnTo>
                    <a:pt x="0" y="27682"/>
                  </a:lnTo>
                  <a:lnTo>
                    <a:pt x="36" y="27682"/>
                  </a:lnTo>
                  <a:cubicBezTo>
                    <a:pt x="2204" y="27682"/>
                    <a:pt x="4479" y="26620"/>
                    <a:pt x="6450" y="24684"/>
                  </a:cubicBezTo>
                  <a:cubicBezTo>
                    <a:pt x="6772" y="24363"/>
                    <a:pt x="7084" y="24024"/>
                    <a:pt x="7387" y="23667"/>
                  </a:cubicBezTo>
                  <a:cubicBezTo>
                    <a:pt x="8145" y="22775"/>
                    <a:pt x="8823" y="21776"/>
                    <a:pt x="9475" y="20813"/>
                  </a:cubicBezTo>
                  <a:cubicBezTo>
                    <a:pt x="10028" y="20001"/>
                    <a:pt x="10599" y="19162"/>
                    <a:pt x="11223" y="18368"/>
                  </a:cubicBezTo>
                  <a:cubicBezTo>
                    <a:pt x="11384" y="18163"/>
                    <a:pt x="11553" y="17967"/>
                    <a:pt x="11714" y="17771"/>
                  </a:cubicBezTo>
                  <a:cubicBezTo>
                    <a:pt x="12797" y="16530"/>
                    <a:pt x="15019" y="14476"/>
                    <a:pt x="17792" y="14476"/>
                  </a:cubicBezTo>
                  <a:cubicBezTo>
                    <a:pt x="17850" y="14476"/>
                    <a:pt x="17909" y="14477"/>
                    <a:pt x="17967" y="14479"/>
                  </a:cubicBezTo>
                  <a:cubicBezTo>
                    <a:pt x="18967" y="14506"/>
                    <a:pt x="19939" y="14809"/>
                    <a:pt x="20894" y="15094"/>
                  </a:cubicBezTo>
                  <a:cubicBezTo>
                    <a:pt x="21545" y="15300"/>
                    <a:pt x="22214" y="15505"/>
                    <a:pt x="22892" y="15621"/>
                  </a:cubicBezTo>
                  <a:cubicBezTo>
                    <a:pt x="23320" y="15692"/>
                    <a:pt x="23748" y="15728"/>
                    <a:pt x="24159" y="15728"/>
                  </a:cubicBezTo>
                  <a:cubicBezTo>
                    <a:pt x="25648" y="15710"/>
                    <a:pt x="27147" y="15184"/>
                    <a:pt x="28610" y="14175"/>
                  </a:cubicBezTo>
                  <a:cubicBezTo>
                    <a:pt x="29832" y="13328"/>
                    <a:pt x="30867" y="12266"/>
                    <a:pt x="31991" y="11062"/>
                  </a:cubicBezTo>
                  <a:cubicBezTo>
                    <a:pt x="32723" y="10286"/>
                    <a:pt x="33356" y="9599"/>
                    <a:pt x="33936" y="8966"/>
                  </a:cubicBezTo>
                  <a:lnTo>
                    <a:pt x="34570" y="8279"/>
                  </a:lnTo>
                  <a:cubicBezTo>
                    <a:pt x="37460" y="5112"/>
                    <a:pt x="40199" y="2114"/>
                    <a:pt x="42714" y="54"/>
                  </a:cubicBezTo>
                  <a:lnTo>
                    <a:pt x="4267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37"/>
            <p:cNvSpPr/>
            <p:nvPr/>
          </p:nvSpPr>
          <p:spPr>
            <a:xfrm>
              <a:off x="1091567" y="2596437"/>
              <a:ext cx="2538253" cy="1683802"/>
            </a:xfrm>
            <a:custGeom>
              <a:avLst/>
              <a:gdLst/>
              <a:ahLst/>
              <a:cxnLst/>
              <a:rect l="l" t="t" r="r" b="b"/>
              <a:pathLst>
                <a:path w="42269" h="28040" extrusionOk="0">
                  <a:moveTo>
                    <a:pt x="42224" y="1"/>
                  </a:moveTo>
                  <a:cubicBezTo>
                    <a:pt x="40484" y="1651"/>
                    <a:pt x="38619" y="3774"/>
                    <a:pt x="36639" y="6014"/>
                  </a:cubicBezTo>
                  <a:cubicBezTo>
                    <a:pt x="35711" y="7075"/>
                    <a:pt x="34748" y="8173"/>
                    <a:pt x="33757" y="9261"/>
                  </a:cubicBezTo>
                  <a:cubicBezTo>
                    <a:pt x="33142" y="9939"/>
                    <a:pt x="32482" y="10635"/>
                    <a:pt x="31804" y="11339"/>
                  </a:cubicBezTo>
                  <a:cubicBezTo>
                    <a:pt x="30831" y="12348"/>
                    <a:pt x="29681" y="13498"/>
                    <a:pt x="28369" y="14355"/>
                  </a:cubicBezTo>
                  <a:cubicBezTo>
                    <a:pt x="26897" y="15309"/>
                    <a:pt x="25398" y="15791"/>
                    <a:pt x="23918" y="15791"/>
                  </a:cubicBezTo>
                  <a:cubicBezTo>
                    <a:pt x="23516" y="15791"/>
                    <a:pt x="23088" y="15755"/>
                    <a:pt x="22660" y="15675"/>
                  </a:cubicBezTo>
                  <a:cubicBezTo>
                    <a:pt x="22000" y="15559"/>
                    <a:pt x="21330" y="15354"/>
                    <a:pt x="20688" y="15149"/>
                  </a:cubicBezTo>
                  <a:cubicBezTo>
                    <a:pt x="19743" y="14854"/>
                    <a:pt x="18761" y="14551"/>
                    <a:pt x="17753" y="14515"/>
                  </a:cubicBezTo>
                  <a:lnTo>
                    <a:pt x="17557" y="14515"/>
                  </a:lnTo>
                  <a:cubicBezTo>
                    <a:pt x="14765" y="14515"/>
                    <a:pt x="12552" y="16549"/>
                    <a:pt x="11464" y="17789"/>
                  </a:cubicBezTo>
                  <a:cubicBezTo>
                    <a:pt x="11303" y="17977"/>
                    <a:pt x="11134" y="18182"/>
                    <a:pt x="10973" y="18387"/>
                  </a:cubicBezTo>
                  <a:cubicBezTo>
                    <a:pt x="10304" y="19226"/>
                    <a:pt x="9697" y="20136"/>
                    <a:pt x="9118" y="21010"/>
                  </a:cubicBezTo>
                  <a:cubicBezTo>
                    <a:pt x="8511" y="21920"/>
                    <a:pt x="7886" y="22856"/>
                    <a:pt x="7200" y="23704"/>
                  </a:cubicBezTo>
                  <a:cubicBezTo>
                    <a:pt x="6905" y="24070"/>
                    <a:pt x="6602" y="24418"/>
                    <a:pt x="6299" y="24739"/>
                  </a:cubicBezTo>
                  <a:cubicBezTo>
                    <a:pt x="4372" y="26746"/>
                    <a:pt x="2132" y="27897"/>
                    <a:pt x="0" y="27986"/>
                  </a:cubicBezTo>
                  <a:lnTo>
                    <a:pt x="0" y="28040"/>
                  </a:lnTo>
                  <a:cubicBezTo>
                    <a:pt x="2150" y="27959"/>
                    <a:pt x="4407" y="26800"/>
                    <a:pt x="6343" y="24775"/>
                  </a:cubicBezTo>
                  <a:cubicBezTo>
                    <a:pt x="6646" y="24453"/>
                    <a:pt x="6950" y="24105"/>
                    <a:pt x="7244" y="23740"/>
                  </a:cubicBezTo>
                  <a:cubicBezTo>
                    <a:pt x="7940" y="22892"/>
                    <a:pt x="8564" y="21947"/>
                    <a:pt x="9171" y="21037"/>
                  </a:cubicBezTo>
                  <a:cubicBezTo>
                    <a:pt x="9751" y="20162"/>
                    <a:pt x="10349" y="19261"/>
                    <a:pt x="11018" y="18423"/>
                  </a:cubicBezTo>
                  <a:cubicBezTo>
                    <a:pt x="11178" y="18218"/>
                    <a:pt x="11348" y="18021"/>
                    <a:pt x="11508" y="17825"/>
                  </a:cubicBezTo>
                  <a:cubicBezTo>
                    <a:pt x="12588" y="16603"/>
                    <a:pt x="14791" y="14569"/>
                    <a:pt x="17557" y="14569"/>
                  </a:cubicBezTo>
                  <a:cubicBezTo>
                    <a:pt x="17619" y="14569"/>
                    <a:pt x="17682" y="14569"/>
                    <a:pt x="17753" y="14578"/>
                  </a:cubicBezTo>
                  <a:cubicBezTo>
                    <a:pt x="18752" y="14605"/>
                    <a:pt x="19725" y="14917"/>
                    <a:pt x="20670" y="15211"/>
                  </a:cubicBezTo>
                  <a:cubicBezTo>
                    <a:pt x="21322" y="15407"/>
                    <a:pt x="21982" y="15613"/>
                    <a:pt x="22651" y="15738"/>
                  </a:cubicBezTo>
                  <a:cubicBezTo>
                    <a:pt x="23088" y="15818"/>
                    <a:pt x="23507" y="15854"/>
                    <a:pt x="23918" y="15854"/>
                  </a:cubicBezTo>
                  <a:cubicBezTo>
                    <a:pt x="25407" y="15854"/>
                    <a:pt x="26915" y="15363"/>
                    <a:pt x="28396" y="14399"/>
                  </a:cubicBezTo>
                  <a:cubicBezTo>
                    <a:pt x="29716" y="13543"/>
                    <a:pt x="30867" y="12392"/>
                    <a:pt x="31848" y="11375"/>
                  </a:cubicBezTo>
                  <a:cubicBezTo>
                    <a:pt x="32526" y="10679"/>
                    <a:pt x="33187" y="9975"/>
                    <a:pt x="33802" y="9297"/>
                  </a:cubicBezTo>
                  <a:cubicBezTo>
                    <a:pt x="34792" y="8208"/>
                    <a:pt x="35756" y="7111"/>
                    <a:pt x="36684" y="6058"/>
                  </a:cubicBezTo>
                  <a:cubicBezTo>
                    <a:pt x="38664" y="3810"/>
                    <a:pt x="40529" y="1696"/>
                    <a:pt x="42268" y="37"/>
                  </a:cubicBezTo>
                  <a:lnTo>
                    <a:pt x="4222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37"/>
            <p:cNvSpPr/>
            <p:nvPr/>
          </p:nvSpPr>
          <p:spPr>
            <a:xfrm>
              <a:off x="1133902" y="2583046"/>
              <a:ext cx="2511411" cy="1705780"/>
            </a:xfrm>
            <a:custGeom>
              <a:avLst/>
              <a:gdLst/>
              <a:ahLst/>
              <a:cxnLst/>
              <a:rect l="l" t="t" r="r" b="b"/>
              <a:pathLst>
                <a:path w="41822" h="28406" extrusionOk="0">
                  <a:moveTo>
                    <a:pt x="41777" y="1"/>
                  </a:moveTo>
                  <a:cubicBezTo>
                    <a:pt x="40591" y="1294"/>
                    <a:pt x="39351" y="2802"/>
                    <a:pt x="38039" y="4399"/>
                  </a:cubicBezTo>
                  <a:cubicBezTo>
                    <a:pt x="36639" y="6103"/>
                    <a:pt x="35194" y="7860"/>
                    <a:pt x="33623" y="9600"/>
                  </a:cubicBezTo>
                  <a:cubicBezTo>
                    <a:pt x="32999" y="10296"/>
                    <a:pt x="32339" y="10992"/>
                    <a:pt x="31670" y="11670"/>
                  </a:cubicBezTo>
                  <a:cubicBezTo>
                    <a:pt x="30688" y="12651"/>
                    <a:pt x="29502" y="13775"/>
                    <a:pt x="28155" y="14596"/>
                  </a:cubicBezTo>
                  <a:cubicBezTo>
                    <a:pt x="26692" y="15488"/>
                    <a:pt x="25220" y="15934"/>
                    <a:pt x="23766" y="15934"/>
                  </a:cubicBezTo>
                  <a:lnTo>
                    <a:pt x="23676" y="15934"/>
                  </a:lnTo>
                  <a:cubicBezTo>
                    <a:pt x="23275" y="15934"/>
                    <a:pt x="22847" y="15889"/>
                    <a:pt x="22428" y="15809"/>
                  </a:cubicBezTo>
                  <a:cubicBezTo>
                    <a:pt x="21767" y="15684"/>
                    <a:pt x="21107" y="15479"/>
                    <a:pt x="20474" y="15274"/>
                  </a:cubicBezTo>
                  <a:cubicBezTo>
                    <a:pt x="19528" y="14979"/>
                    <a:pt x="18547" y="14667"/>
                    <a:pt x="17539" y="14622"/>
                  </a:cubicBezTo>
                  <a:lnTo>
                    <a:pt x="17316" y="14622"/>
                  </a:lnTo>
                  <a:cubicBezTo>
                    <a:pt x="14541" y="14622"/>
                    <a:pt x="12347" y="16630"/>
                    <a:pt x="11267" y="17852"/>
                  </a:cubicBezTo>
                  <a:cubicBezTo>
                    <a:pt x="11098" y="18048"/>
                    <a:pt x="10937" y="18244"/>
                    <a:pt x="10768" y="18449"/>
                  </a:cubicBezTo>
                  <a:cubicBezTo>
                    <a:pt x="10063" y="19342"/>
                    <a:pt x="9430" y="20314"/>
                    <a:pt x="8814" y="21251"/>
                  </a:cubicBezTo>
                  <a:cubicBezTo>
                    <a:pt x="8261" y="22107"/>
                    <a:pt x="7690" y="22981"/>
                    <a:pt x="7065" y="23793"/>
                  </a:cubicBezTo>
                  <a:cubicBezTo>
                    <a:pt x="6780" y="24168"/>
                    <a:pt x="6486" y="24516"/>
                    <a:pt x="6191" y="24846"/>
                  </a:cubicBezTo>
                  <a:cubicBezTo>
                    <a:pt x="4862" y="26318"/>
                    <a:pt x="2703" y="28129"/>
                    <a:pt x="0" y="28352"/>
                  </a:cubicBezTo>
                  <a:lnTo>
                    <a:pt x="9" y="28405"/>
                  </a:lnTo>
                  <a:cubicBezTo>
                    <a:pt x="2730" y="28173"/>
                    <a:pt x="4889" y="26362"/>
                    <a:pt x="6227" y="24882"/>
                  </a:cubicBezTo>
                  <a:cubicBezTo>
                    <a:pt x="6530" y="24551"/>
                    <a:pt x="6825" y="24195"/>
                    <a:pt x="7110" y="23820"/>
                  </a:cubicBezTo>
                  <a:cubicBezTo>
                    <a:pt x="7735" y="23017"/>
                    <a:pt x="8306" y="22134"/>
                    <a:pt x="8859" y="21286"/>
                  </a:cubicBezTo>
                  <a:cubicBezTo>
                    <a:pt x="9474" y="20350"/>
                    <a:pt x="10108" y="19377"/>
                    <a:pt x="10812" y="18485"/>
                  </a:cubicBezTo>
                  <a:cubicBezTo>
                    <a:pt x="10973" y="18280"/>
                    <a:pt x="11142" y="18075"/>
                    <a:pt x="11312" y="17887"/>
                  </a:cubicBezTo>
                  <a:cubicBezTo>
                    <a:pt x="12382" y="16678"/>
                    <a:pt x="14563" y="14672"/>
                    <a:pt x="17318" y="14672"/>
                  </a:cubicBezTo>
                  <a:cubicBezTo>
                    <a:pt x="17388" y="14672"/>
                    <a:pt x="17459" y="14673"/>
                    <a:pt x="17530" y="14676"/>
                  </a:cubicBezTo>
                  <a:cubicBezTo>
                    <a:pt x="18538" y="14721"/>
                    <a:pt x="19510" y="15024"/>
                    <a:pt x="20456" y="15327"/>
                  </a:cubicBezTo>
                  <a:cubicBezTo>
                    <a:pt x="21098" y="15532"/>
                    <a:pt x="21758" y="15738"/>
                    <a:pt x="22419" y="15862"/>
                  </a:cubicBezTo>
                  <a:cubicBezTo>
                    <a:pt x="22847" y="15943"/>
                    <a:pt x="23266" y="15987"/>
                    <a:pt x="23676" y="15987"/>
                  </a:cubicBezTo>
                  <a:cubicBezTo>
                    <a:pt x="23705" y="15988"/>
                    <a:pt x="23733" y="15988"/>
                    <a:pt x="23761" y="15988"/>
                  </a:cubicBezTo>
                  <a:cubicBezTo>
                    <a:pt x="25224" y="15988"/>
                    <a:pt x="26711" y="15533"/>
                    <a:pt x="28182" y="14640"/>
                  </a:cubicBezTo>
                  <a:cubicBezTo>
                    <a:pt x="29538" y="13819"/>
                    <a:pt x="30724" y="12695"/>
                    <a:pt x="31705" y="11705"/>
                  </a:cubicBezTo>
                  <a:cubicBezTo>
                    <a:pt x="32383" y="11027"/>
                    <a:pt x="33044" y="10331"/>
                    <a:pt x="33668" y="9636"/>
                  </a:cubicBezTo>
                  <a:cubicBezTo>
                    <a:pt x="35229" y="7896"/>
                    <a:pt x="36683" y="6139"/>
                    <a:pt x="38084" y="4435"/>
                  </a:cubicBezTo>
                  <a:cubicBezTo>
                    <a:pt x="39395" y="2838"/>
                    <a:pt x="40635" y="1330"/>
                    <a:pt x="41822" y="37"/>
                  </a:cubicBezTo>
                  <a:lnTo>
                    <a:pt x="4177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37"/>
            <p:cNvSpPr/>
            <p:nvPr/>
          </p:nvSpPr>
          <p:spPr>
            <a:xfrm>
              <a:off x="1176177" y="2569655"/>
              <a:ext cx="2484148" cy="1728239"/>
            </a:xfrm>
            <a:custGeom>
              <a:avLst/>
              <a:gdLst/>
              <a:ahLst/>
              <a:cxnLst/>
              <a:rect l="l" t="t" r="r" b="b"/>
              <a:pathLst>
                <a:path w="41368" h="28780" extrusionOk="0">
                  <a:moveTo>
                    <a:pt x="41332" y="1"/>
                  </a:moveTo>
                  <a:cubicBezTo>
                    <a:pt x="40556" y="973"/>
                    <a:pt x="39771" y="2035"/>
                    <a:pt x="38923" y="3150"/>
                  </a:cubicBezTo>
                  <a:cubicBezTo>
                    <a:pt x="37326" y="5282"/>
                    <a:pt x="35507" y="7700"/>
                    <a:pt x="33490" y="9948"/>
                  </a:cubicBezTo>
                  <a:cubicBezTo>
                    <a:pt x="32866" y="10644"/>
                    <a:pt x="32206" y="11339"/>
                    <a:pt x="31528" y="12000"/>
                  </a:cubicBezTo>
                  <a:cubicBezTo>
                    <a:pt x="30172" y="13320"/>
                    <a:pt x="29074" y="14194"/>
                    <a:pt x="27950" y="14836"/>
                  </a:cubicBezTo>
                  <a:cubicBezTo>
                    <a:pt x="26505" y="15666"/>
                    <a:pt x="25042" y="16085"/>
                    <a:pt x="23624" y="16085"/>
                  </a:cubicBezTo>
                  <a:cubicBezTo>
                    <a:pt x="23561" y="16085"/>
                    <a:pt x="23499" y="16076"/>
                    <a:pt x="23436" y="16076"/>
                  </a:cubicBezTo>
                  <a:cubicBezTo>
                    <a:pt x="23035" y="16068"/>
                    <a:pt x="22616" y="16023"/>
                    <a:pt x="22187" y="15943"/>
                  </a:cubicBezTo>
                  <a:cubicBezTo>
                    <a:pt x="21536" y="15809"/>
                    <a:pt x="20885" y="15604"/>
                    <a:pt x="20260" y="15398"/>
                  </a:cubicBezTo>
                  <a:cubicBezTo>
                    <a:pt x="19315" y="15095"/>
                    <a:pt x="18334" y="14783"/>
                    <a:pt x="17317" y="14738"/>
                  </a:cubicBezTo>
                  <a:cubicBezTo>
                    <a:pt x="17233" y="14735"/>
                    <a:pt x="17150" y="14733"/>
                    <a:pt x="17067" y="14733"/>
                  </a:cubicBezTo>
                  <a:cubicBezTo>
                    <a:pt x="14312" y="14733"/>
                    <a:pt x="12137" y="16711"/>
                    <a:pt x="11072" y="17923"/>
                  </a:cubicBezTo>
                  <a:cubicBezTo>
                    <a:pt x="10902" y="18110"/>
                    <a:pt x="10733" y="18307"/>
                    <a:pt x="10572" y="18512"/>
                  </a:cubicBezTo>
                  <a:cubicBezTo>
                    <a:pt x="9814" y="19466"/>
                    <a:pt x="9154" y="20510"/>
                    <a:pt x="8511" y="21518"/>
                  </a:cubicBezTo>
                  <a:cubicBezTo>
                    <a:pt x="8003" y="22303"/>
                    <a:pt x="7486" y="23115"/>
                    <a:pt x="6932" y="23873"/>
                  </a:cubicBezTo>
                  <a:cubicBezTo>
                    <a:pt x="6656" y="24257"/>
                    <a:pt x="6370" y="24623"/>
                    <a:pt x="6085" y="24953"/>
                  </a:cubicBezTo>
                  <a:cubicBezTo>
                    <a:pt x="4782" y="26487"/>
                    <a:pt x="2677" y="28379"/>
                    <a:pt x="1" y="28726"/>
                  </a:cubicBezTo>
                  <a:lnTo>
                    <a:pt x="10" y="28780"/>
                  </a:lnTo>
                  <a:cubicBezTo>
                    <a:pt x="2695" y="28432"/>
                    <a:pt x="4818" y="26523"/>
                    <a:pt x="6121" y="24989"/>
                  </a:cubicBezTo>
                  <a:cubicBezTo>
                    <a:pt x="6406" y="24650"/>
                    <a:pt x="6692" y="24284"/>
                    <a:pt x="6968" y="23900"/>
                  </a:cubicBezTo>
                  <a:cubicBezTo>
                    <a:pt x="7530" y="23142"/>
                    <a:pt x="8048" y="22330"/>
                    <a:pt x="8547" y="21536"/>
                  </a:cubicBezTo>
                  <a:cubicBezTo>
                    <a:pt x="9189" y="20537"/>
                    <a:pt x="9859" y="19493"/>
                    <a:pt x="10608" y="18539"/>
                  </a:cubicBezTo>
                  <a:cubicBezTo>
                    <a:pt x="10768" y="18342"/>
                    <a:pt x="10938" y="18137"/>
                    <a:pt x="11107" y="17950"/>
                  </a:cubicBezTo>
                  <a:cubicBezTo>
                    <a:pt x="12169" y="16754"/>
                    <a:pt x="14328" y="14783"/>
                    <a:pt x="17076" y="14783"/>
                  </a:cubicBezTo>
                  <a:lnTo>
                    <a:pt x="17317" y="14783"/>
                  </a:lnTo>
                  <a:cubicBezTo>
                    <a:pt x="18325" y="14828"/>
                    <a:pt x="19297" y="15140"/>
                    <a:pt x="20243" y="15443"/>
                  </a:cubicBezTo>
                  <a:cubicBezTo>
                    <a:pt x="20876" y="15648"/>
                    <a:pt x="21527" y="15862"/>
                    <a:pt x="22178" y="15987"/>
                  </a:cubicBezTo>
                  <a:cubicBezTo>
                    <a:pt x="22607" y="16068"/>
                    <a:pt x="23026" y="16121"/>
                    <a:pt x="23436" y="16130"/>
                  </a:cubicBezTo>
                  <a:cubicBezTo>
                    <a:pt x="23495" y="16131"/>
                    <a:pt x="23554" y="16132"/>
                    <a:pt x="23613" y="16132"/>
                  </a:cubicBezTo>
                  <a:cubicBezTo>
                    <a:pt x="25055" y="16132"/>
                    <a:pt x="26520" y="15712"/>
                    <a:pt x="27968" y="14881"/>
                  </a:cubicBezTo>
                  <a:cubicBezTo>
                    <a:pt x="29101" y="14230"/>
                    <a:pt x="30207" y="13356"/>
                    <a:pt x="31563" y="12035"/>
                  </a:cubicBezTo>
                  <a:cubicBezTo>
                    <a:pt x="32241" y="11366"/>
                    <a:pt x="32902" y="10679"/>
                    <a:pt x="33526" y="9983"/>
                  </a:cubicBezTo>
                  <a:cubicBezTo>
                    <a:pt x="35542" y="7726"/>
                    <a:pt x="37362" y="5309"/>
                    <a:pt x="38968" y="3177"/>
                  </a:cubicBezTo>
                  <a:cubicBezTo>
                    <a:pt x="39806" y="2062"/>
                    <a:pt x="40600" y="1009"/>
                    <a:pt x="41368" y="37"/>
                  </a:cubicBezTo>
                  <a:lnTo>
                    <a:pt x="413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37"/>
            <p:cNvSpPr/>
            <p:nvPr/>
          </p:nvSpPr>
          <p:spPr>
            <a:xfrm>
              <a:off x="1218511" y="2556805"/>
              <a:ext cx="2457366" cy="1749677"/>
            </a:xfrm>
            <a:custGeom>
              <a:avLst/>
              <a:gdLst/>
              <a:ahLst/>
              <a:cxnLst/>
              <a:rect l="l" t="t" r="r" b="b"/>
              <a:pathLst>
                <a:path w="40922" h="29137" extrusionOk="0">
                  <a:moveTo>
                    <a:pt x="40886" y="1"/>
                  </a:moveTo>
                  <a:cubicBezTo>
                    <a:pt x="40413" y="688"/>
                    <a:pt x="39931" y="1392"/>
                    <a:pt x="39423" y="2151"/>
                  </a:cubicBezTo>
                  <a:cubicBezTo>
                    <a:pt x="37683" y="4720"/>
                    <a:pt x="35711" y="7637"/>
                    <a:pt x="33356" y="10287"/>
                  </a:cubicBezTo>
                  <a:cubicBezTo>
                    <a:pt x="32732" y="10991"/>
                    <a:pt x="32072" y="11669"/>
                    <a:pt x="31394" y="12321"/>
                  </a:cubicBezTo>
                  <a:cubicBezTo>
                    <a:pt x="30064" y="13570"/>
                    <a:pt x="28905" y="14444"/>
                    <a:pt x="27736" y="15068"/>
                  </a:cubicBezTo>
                  <a:cubicBezTo>
                    <a:pt x="26304" y="15830"/>
                    <a:pt x="24872" y="16215"/>
                    <a:pt x="23469" y="16215"/>
                  </a:cubicBezTo>
                  <a:cubicBezTo>
                    <a:pt x="23378" y="16215"/>
                    <a:pt x="23287" y="16213"/>
                    <a:pt x="23195" y="16210"/>
                  </a:cubicBezTo>
                  <a:cubicBezTo>
                    <a:pt x="22794" y="16201"/>
                    <a:pt x="22375" y="16148"/>
                    <a:pt x="21955" y="16059"/>
                  </a:cubicBezTo>
                  <a:cubicBezTo>
                    <a:pt x="21304" y="15934"/>
                    <a:pt x="20662" y="15720"/>
                    <a:pt x="20046" y="15514"/>
                  </a:cubicBezTo>
                  <a:cubicBezTo>
                    <a:pt x="19092" y="15211"/>
                    <a:pt x="18110" y="14890"/>
                    <a:pt x="17102" y="14836"/>
                  </a:cubicBezTo>
                  <a:cubicBezTo>
                    <a:pt x="17012" y="14832"/>
                    <a:pt x="16922" y="14830"/>
                    <a:pt x="16833" y="14830"/>
                  </a:cubicBezTo>
                  <a:cubicBezTo>
                    <a:pt x="14088" y="14830"/>
                    <a:pt x="11929" y="16784"/>
                    <a:pt x="10866" y="17977"/>
                  </a:cubicBezTo>
                  <a:cubicBezTo>
                    <a:pt x="10706" y="18164"/>
                    <a:pt x="10536" y="18360"/>
                    <a:pt x="10376" y="18565"/>
                  </a:cubicBezTo>
                  <a:cubicBezTo>
                    <a:pt x="9564" y="19582"/>
                    <a:pt x="8877" y="20697"/>
                    <a:pt x="8199" y="21777"/>
                  </a:cubicBezTo>
                  <a:cubicBezTo>
                    <a:pt x="7753" y="22499"/>
                    <a:pt x="7289" y="23249"/>
                    <a:pt x="6798" y="23954"/>
                  </a:cubicBezTo>
                  <a:cubicBezTo>
                    <a:pt x="6522" y="24346"/>
                    <a:pt x="6245" y="24712"/>
                    <a:pt x="5978" y="25051"/>
                  </a:cubicBezTo>
                  <a:cubicBezTo>
                    <a:pt x="4158" y="27335"/>
                    <a:pt x="2088" y="28726"/>
                    <a:pt x="1" y="29092"/>
                  </a:cubicBezTo>
                  <a:lnTo>
                    <a:pt x="9" y="29137"/>
                  </a:lnTo>
                  <a:cubicBezTo>
                    <a:pt x="2106" y="28771"/>
                    <a:pt x="4185" y="27370"/>
                    <a:pt x="6013" y="25078"/>
                  </a:cubicBezTo>
                  <a:cubicBezTo>
                    <a:pt x="6281" y="24739"/>
                    <a:pt x="6558" y="24364"/>
                    <a:pt x="6834" y="23980"/>
                  </a:cubicBezTo>
                  <a:cubicBezTo>
                    <a:pt x="7325" y="23276"/>
                    <a:pt x="7789" y="22526"/>
                    <a:pt x="8235" y="21804"/>
                  </a:cubicBezTo>
                  <a:cubicBezTo>
                    <a:pt x="8913" y="20724"/>
                    <a:pt x="9600" y="19609"/>
                    <a:pt x="10411" y="18592"/>
                  </a:cubicBezTo>
                  <a:cubicBezTo>
                    <a:pt x="10572" y="18387"/>
                    <a:pt x="10733" y="18191"/>
                    <a:pt x="10902" y="18003"/>
                  </a:cubicBezTo>
                  <a:cubicBezTo>
                    <a:pt x="11956" y="16820"/>
                    <a:pt x="14106" y="14875"/>
                    <a:pt x="16834" y="14875"/>
                  </a:cubicBezTo>
                  <a:cubicBezTo>
                    <a:pt x="16923" y="14875"/>
                    <a:pt x="17012" y="14877"/>
                    <a:pt x="17102" y="14881"/>
                  </a:cubicBezTo>
                  <a:cubicBezTo>
                    <a:pt x="18110" y="14934"/>
                    <a:pt x="19083" y="15247"/>
                    <a:pt x="20028" y="15559"/>
                  </a:cubicBezTo>
                  <a:cubicBezTo>
                    <a:pt x="20653" y="15764"/>
                    <a:pt x="21295" y="15969"/>
                    <a:pt x="21946" y="16103"/>
                  </a:cubicBezTo>
                  <a:cubicBezTo>
                    <a:pt x="22366" y="16192"/>
                    <a:pt x="22785" y="16237"/>
                    <a:pt x="23195" y="16255"/>
                  </a:cubicBezTo>
                  <a:cubicBezTo>
                    <a:pt x="23287" y="16258"/>
                    <a:pt x="23379" y="16260"/>
                    <a:pt x="23471" y="16260"/>
                  </a:cubicBezTo>
                  <a:cubicBezTo>
                    <a:pt x="24882" y="16260"/>
                    <a:pt x="26322" y="15874"/>
                    <a:pt x="27763" y="15104"/>
                  </a:cubicBezTo>
                  <a:cubicBezTo>
                    <a:pt x="28931" y="14480"/>
                    <a:pt x="30091" y="13605"/>
                    <a:pt x="31420" y="12347"/>
                  </a:cubicBezTo>
                  <a:cubicBezTo>
                    <a:pt x="32107" y="11696"/>
                    <a:pt x="32768" y="11018"/>
                    <a:pt x="33392" y="10313"/>
                  </a:cubicBezTo>
                  <a:cubicBezTo>
                    <a:pt x="35738" y="7664"/>
                    <a:pt x="37719" y="4747"/>
                    <a:pt x="39458" y="2177"/>
                  </a:cubicBezTo>
                  <a:cubicBezTo>
                    <a:pt x="39967" y="1419"/>
                    <a:pt x="40449" y="714"/>
                    <a:pt x="40921" y="19"/>
                  </a:cubicBezTo>
                  <a:lnTo>
                    <a:pt x="4088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37"/>
            <p:cNvSpPr/>
            <p:nvPr/>
          </p:nvSpPr>
          <p:spPr>
            <a:xfrm>
              <a:off x="1260846" y="2543414"/>
              <a:ext cx="2430584" cy="1771655"/>
            </a:xfrm>
            <a:custGeom>
              <a:avLst/>
              <a:gdLst/>
              <a:ahLst/>
              <a:cxnLst/>
              <a:rect l="l" t="t" r="r" b="b"/>
              <a:pathLst>
                <a:path w="40476" h="29503" extrusionOk="0">
                  <a:moveTo>
                    <a:pt x="40448" y="1"/>
                  </a:moveTo>
                  <a:cubicBezTo>
                    <a:pt x="40172" y="447"/>
                    <a:pt x="39904" y="893"/>
                    <a:pt x="39619" y="1375"/>
                  </a:cubicBezTo>
                  <a:cubicBezTo>
                    <a:pt x="37834" y="4336"/>
                    <a:pt x="35818" y="7691"/>
                    <a:pt x="33222" y="10635"/>
                  </a:cubicBezTo>
                  <a:cubicBezTo>
                    <a:pt x="32607" y="11330"/>
                    <a:pt x="31938" y="12008"/>
                    <a:pt x="31251" y="12651"/>
                  </a:cubicBezTo>
                  <a:cubicBezTo>
                    <a:pt x="29957" y="13837"/>
                    <a:pt x="28744" y="14703"/>
                    <a:pt x="27531" y="15309"/>
                  </a:cubicBezTo>
                  <a:cubicBezTo>
                    <a:pt x="26129" y="16006"/>
                    <a:pt x="24736" y="16364"/>
                    <a:pt x="23369" y="16364"/>
                  </a:cubicBezTo>
                  <a:cubicBezTo>
                    <a:pt x="23231" y="16364"/>
                    <a:pt x="23092" y="16360"/>
                    <a:pt x="22954" y="16353"/>
                  </a:cubicBezTo>
                  <a:cubicBezTo>
                    <a:pt x="22553" y="16335"/>
                    <a:pt x="22133" y="16282"/>
                    <a:pt x="21714" y="16192"/>
                  </a:cubicBezTo>
                  <a:cubicBezTo>
                    <a:pt x="21081" y="16059"/>
                    <a:pt x="20438" y="15844"/>
                    <a:pt x="19832" y="15639"/>
                  </a:cubicBezTo>
                  <a:cubicBezTo>
                    <a:pt x="18877" y="15327"/>
                    <a:pt x="17896" y="15006"/>
                    <a:pt x="16888" y="14952"/>
                  </a:cubicBezTo>
                  <a:cubicBezTo>
                    <a:pt x="16785" y="14947"/>
                    <a:pt x="16683" y="14944"/>
                    <a:pt x="16582" y="14944"/>
                  </a:cubicBezTo>
                  <a:cubicBezTo>
                    <a:pt x="13856" y="14944"/>
                    <a:pt x="11719" y="16869"/>
                    <a:pt x="10670" y="18039"/>
                  </a:cubicBezTo>
                  <a:cubicBezTo>
                    <a:pt x="10500" y="18226"/>
                    <a:pt x="10340" y="18432"/>
                    <a:pt x="10179" y="18628"/>
                  </a:cubicBezTo>
                  <a:cubicBezTo>
                    <a:pt x="9314" y="19707"/>
                    <a:pt x="8591" y="20912"/>
                    <a:pt x="7887" y="22062"/>
                  </a:cubicBezTo>
                  <a:cubicBezTo>
                    <a:pt x="7494" y="22722"/>
                    <a:pt x="7084" y="23392"/>
                    <a:pt x="6664" y="24034"/>
                  </a:cubicBezTo>
                  <a:cubicBezTo>
                    <a:pt x="6388" y="24444"/>
                    <a:pt x="6129" y="24810"/>
                    <a:pt x="5870" y="25167"/>
                  </a:cubicBezTo>
                  <a:cubicBezTo>
                    <a:pt x="4068" y="27567"/>
                    <a:pt x="2097" y="29012"/>
                    <a:pt x="0" y="29467"/>
                  </a:cubicBezTo>
                  <a:lnTo>
                    <a:pt x="9" y="29502"/>
                  </a:lnTo>
                  <a:cubicBezTo>
                    <a:pt x="2115" y="29047"/>
                    <a:pt x="4095" y="27593"/>
                    <a:pt x="5897" y="25185"/>
                  </a:cubicBezTo>
                  <a:cubicBezTo>
                    <a:pt x="6165" y="24837"/>
                    <a:pt x="6423" y="24462"/>
                    <a:pt x="6691" y="24061"/>
                  </a:cubicBezTo>
                  <a:cubicBezTo>
                    <a:pt x="7119" y="23418"/>
                    <a:pt x="7530" y="22740"/>
                    <a:pt x="7922" y="22089"/>
                  </a:cubicBezTo>
                  <a:cubicBezTo>
                    <a:pt x="8627" y="20929"/>
                    <a:pt x="9350" y="19734"/>
                    <a:pt x="10206" y="18655"/>
                  </a:cubicBezTo>
                  <a:cubicBezTo>
                    <a:pt x="10367" y="18449"/>
                    <a:pt x="10527" y="18253"/>
                    <a:pt x="10697" y="18066"/>
                  </a:cubicBezTo>
                  <a:cubicBezTo>
                    <a:pt x="11746" y="16896"/>
                    <a:pt x="13865" y="14980"/>
                    <a:pt x="16582" y="14980"/>
                  </a:cubicBezTo>
                  <a:cubicBezTo>
                    <a:pt x="16683" y="14980"/>
                    <a:pt x="16785" y="14983"/>
                    <a:pt x="16888" y="14988"/>
                  </a:cubicBezTo>
                  <a:cubicBezTo>
                    <a:pt x="17896" y="15042"/>
                    <a:pt x="18868" y="15363"/>
                    <a:pt x="19814" y="15675"/>
                  </a:cubicBezTo>
                  <a:cubicBezTo>
                    <a:pt x="20429" y="15880"/>
                    <a:pt x="21072" y="16094"/>
                    <a:pt x="21705" y="16228"/>
                  </a:cubicBezTo>
                  <a:cubicBezTo>
                    <a:pt x="22124" y="16317"/>
                    <a:pt x="22544" y="16371"/>
                    <a:pt x="22954" y="16389"/>
                  </a:cubicBezTo>
                  <a:cubicBezTo>
                    <a:pt x="23092" y="16396"/>
                    <a:pt x="23231" y="16400"/>
                    <a:pt x="23369" y="16400"/>
                  </a:cubicBezTo>
                  <a:cubicBezTo>
                    <a:pt x="24737" y="16400"/>
                    <a:pt x="26139" y="16041"/>
                    <a:pt x="27548" y="15345"/>
                  </a:cubicBezTo>
                  <a:cubicBezTo>
                    <a:pt x="28762" y="14738"/>
                    <a:pt x="29984" y="13864"/>
                    <a:pt x="31277" y="12677"/>
                  </a:cubicBezTo>
                  <a:cubicBezTo>
                    <a:pt x="31964" y="12035"/>
                    <a:pt x="32633" y="11357"/>
                    <a:pt x="33249" y="10661"/>
                  </a:cubicBezTo>
                  <a:cubicBezTo>
                    <a:pt x="35854" y="7708"/>
                    <a:pt x="37870" y="4354"/>
                    <a:pt x="39645" y="1392"/>
                  </a:cubicBezTo>
                  <a:cubicBezTo>
                    <a:pt x="39931" y="920"/>
                    <a:pt x="40207" y="465"/>
                    <a:pt x="40475" y="19"/>
                  </a:cubicBezTo>
                  <a:lnTo>
                    <a:pt x="4044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37"/>
            <p:cNvSpPr/>
            <p:nvPr/>
          </p:nvSpPr>
          <p:spPr>
            <a:xfrm>
              <a:off x="1303181" y="2530023"/>
              <a:ext cx="2403741" cy="1794174"/>
            </a:xfrm>
            <a:custGeom>
              <a:avLst/>
              <a:gdLst/>
              <a:ahLst/>
              <a:cxnLst/>
              <a:rect l="l" t="t" r="r" b="b"/>
              <a:pathLst>
                <a:path w="40029" h="29878" extrusionOk="0">
                  <a:moveTo>
                    <a:pt x="40002" y="1"/>
                  </a:moveTo>
                  <a:cubicBezTo>
                    <a:pt x="39868" y="259"/>
                    <a:pt x="39725" y="518"/>
                    <a:pt x="39592" y="777"/>
                  </a:cubicBezTo>
                  <a:cubicBezTo>
                    <a:pt x="37843" y="4078"/>
                    <a:pt x="35854" y="7815"/>
                    <a:pt x="33088" y="10982"/>
                  </a:cubicBezTo>
                  <a:cubicBezTo>
                    <a:pt x="32473" y="11678"/>
                    <a:pt x="31813" y="12356"/>
                    <a:pt x="31108" y="12981"/>
                  </a:cubicBezTo>
                  <a:cubicBezTo>
                    <a:pt x="29841" y="14114"/>
                    <a:pt x="28592" y="14952"/>
                    <a:pt x="27316" y="15550"/>
                  </a:cubicBezTo>
                  <a:cubicBezTo>
                    <a:pt x="25938" y="16188"/>
                    <a:pt x="24574" y="16513"/>
                    <a:pt x="23242" y="16513"/>
                  </a:cubicBezTo>
                  <a:cubicBezTo>
                    <a:pt x="23065" y="16513"/>
                    <a:pt x="22889" y="16507"/>
                    <a:pt x="22713" y="16496"/>
                  </a:cubicBezTo>
                  <a:cubicBezTo>
                    <a:pt x="22303" y="16469"/>
                    <a:pt x="21892" y="16415"/>
                    <a:pt x="21473" y="16326"/>
                  </a:cubicBezTo>
                  <a:cubicBezTo>
                    <a:pt x="20849" y="16183"/>
                    <a:pt x="20215" y="15978"/>
                    <a:pt x="19609" y="15773"/>
                  </a:cubicBezTo>
                  <a:cubicBezTo>
                    <a:pt x="18663" y="15452"/>
                    <a:pt x="17682" y="15122"/>
                    <a:pt x="16673" y="15059"/>
                  </a:cubicBezTo>
                  <a:cubicBezTo>
                    <a:pt x="16567" y="15053"/>
                    <a:pt x="16461" y="15050"/>
                    <a:pt x="16354" y="15050"/>
                  </a:cubicBezTo>
                  <a:cubicBezTo>
                    <a:pt x="15333" y="15050"/>
                    <a:pt x="14300" y="15321"/>
                    <a:pt x="13275" y="15862"/>
                  </a:cubicBezTo>
                  <a:cubicBezTo>
                    <a:pt x="12293" y="16380"/>
                    <a:pt x="11321" y="17156"/>
                    <a:pt x="10473" y="18110"/>
                  </a:cubicBezTo>
                  <a:cubicBezTo>
                    <a:pt x="10304" y="18298"/>
                    <a:pt x="10134" y="18494"/>
                    <a:pt x="9974" y="18690"/>
                  </a:cubicBezTo>
                  <a:cubicBezTo>
                    <a:pt x="9064" y="19841"/>
                    <a:pt x="8306" y="21126"/>
                    <a:pt x="7574" y="22375"/>
                  </a:cubicBezTo>
                  <a:cubicBezTo>
                    <a:pt x="7235" y="22954"/>
                    <a:pt x="6887" y="23552"/>
                    <a:pt x="6521" y="24123"/>
                  </a:cubicBezTo>
                  <a:cubicBezTo>
                    <a:pt x="6263" y="24542"/>
                    <a:pt x="6013" y="24917"/>
                    <a:pt x="5763" y="25274"/>
                  </a:cubicBezTo>
                  <a:cubicBezTo>
                    <a:pt x="4015" y="27763"/>
                    <a:pt x="2070" y="29297"/>
                    <a:pt x="0" y="29841"/>
                  </a:cubicBezTo>
                  <a:lnTo>
                    <a:pt x="9" y="29877"/>
                  </a:lnTo>
                  <a:cubicBezTo>
                    <a:pt x="2088" y="29333"/>
                    <a:pt x="4032" y="27790"/>
                    <a:pt x="5790" y="25292"/>
                  </a:cubicBezTo>
                  <a:cubicBezTo>
                    <a:pt x="6040" y="24935"/>
                    <a:pt x="6289" y="24560"/>
                    <a:pt x="6548" y="24141"/>
                  </a:cubicBezTo>
                  <a:cubicBezTo>
                    <a:pt x="6914" y="23561"/>
                    <a:pt x="7262" y="22963"/>
                    <a:pt x="7601" y="22383"/>
                  </a:cubicBezTo>
                  <a:cubicBezTo>
                    <a:pt x="8332" y="21143"/>
                    <a:pt x="9091" y="19859"/>
                    <a:pt x="10001" y="18708"/>
                  </a:cubicBezTo>
                  <a:cubicBezTo>
                    <a:pt x="10161" y="18512"/>
                    <a:pt x="10331" y="18316"/>
                    <a:pt x="10491" y="18128"/>
                  </a:cubicBezTo>
                  <a:cubicBezTo>
                    <a:pt x="11529" y="16970"/>
                    <a:pt x="13640" y="15086"/>
                    <a:pt x="16347" y="15086"/>
                  </a:cubicBezTo>
                  <a:cubicBezTo>
                    <a:pt x="16455" y="15086"/>
                    <a:pt x="16564" y="15089"/>
                    <a:pt x="16673" y="15095"/>
                  </a:cubicBezTo>
                  <a:cubicBezTo>
                    <a:pt x="17682" y="15149"/>
                    <a:pt x="18654" y="15479"/>
                    <a:pt x="19600" y="15800"/>
                  </a:cubicBezTo>
                  <a:cubicBezTo>
                    <a:pt x="20206" y="16005"/>
                    <a:pt x="20840" y="16219"/>
                    <a:pt x="21473" y="16353"/>
                  </a:cubicBezTo>
                  <a:cubicBezTo>
                    <a:pt x="21883" y="16442"/>
                    <a:pt x="22303" y="16505"/>
                    <a:pt x="22713" y="16531"/>
                  </a:cubicBezTo>
                  <a:cubicBezTo>
                    <a:pt x="22879" y="16541"/>
                    <a:pt x="23046" y="16546"/>
                    <a:pt x="23213" y="16546"/>
                  </a:cubicBezTo>
                  <a:cubicBezTo>
                    <a:pt x="24556" y="16546"/>
                    <a:pt x="25938" y="16227"/>
                    <a:pt x="27334" y="15577"/>
                  </a:cubicBezTo>
                  <a:cubicBezTo>
                    <a:pt x="28610" y="14979"/>
                    <a:pt x="29859" y="14140"/>
                    <a:pt x="31135" y="12999"/>
                  </a:cubicBezTo>
                  <a:cubicBezTo>
                    <a:pt x="31830" y="12374"/>
                    <a:pt x="32499" y="11705"/>
                    <a:pt x="33115" y="11000"/>
                  </a:cubicBezTo>
                  <a:cubicBezTo>
                    <a:pt x="35881" y="7833"/>
                    <a:pt x="37870" y="4095"/>
                    <a:pt x="39618" y="795"/>
                  </a:cubicBezTo>
                  <a:cubicBezTo>
                    <a:pt x="39752" y="527"/>
                    <a:pt x="39895" y="268"/>
                    <a:pt x="40029" y="19"/>
                  </a:cubicBezTo>
                  <a:lnTo>
                    <a:pt x="4000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37"/>
            <p:cNvSpPr/>
            <p:nvPr/>
          </p:nvSpPr>
          <p:spPr>
            <a:xfrm>
              <a:off x="1345456" y="2516632"/>
              <a:ext cx="2377019" cy="1816092"/>
            </a:xfrm>
            <a:custGeom>
              <a:avLst/>
              <a:gdLst/>
              <a:ahLst/>
              <a:cxnLst/>
              <a:rect l="l" t="t" r="r" b="b"/>
              <a:pathLst>
                <a:path w="39584" h="30243" extrusionOk="0">
                  <a:moveTo>
                    <a:pt x="39557" y="1"/>
                  </a:moveTo>
                  <a:lnTo>
                    <a:pt x="39405" y="340"/>
                  </a:lnTo>
                  <a:cubicBezTo>
                    <a:pt x="37648" y="4113"/>
                    <a:pt x="35828" y="8012"/>
                    <a:pt x="32955" y="11321"/>
                  </a:cubicBezTo>
                  <a:cubicBezTo>
                    <a:pt x="32349" y="12026"/>
                    <a:pt x="31679" y="12695"/>
                    <a:pt x="30975" y="13302"/>
                  </a:cubicBezTo>
                  <a:cubicBezTo>
                    <a:pt x="29717" y="14390"/>
                    <a:pt x="28423" y="15229"/>
                    <a:pt x="27112" y="15791"/>
                  </a:cubicBezTo>
                  <a:cubicBezTo>
                    <a:pt x="25761" y="16371"/>
                    <a:pt x="24430" y="16663"/>
                    <a:pt x="23130" y="16663"/>
                  </a:cubicBezTo>
                  <a:cubicBezTo>
                    <a:pt x="22910" y="16663"/>
                    <a:pt x="22691" y="16655"/>
                    <a:pt x="22473" y="16638"/>
                  </a:cubicBezTo>
                  <a:cubicBezTo>
                    <a:pt x="22063" y="16612"/>
                    <a:pt x="21652" y="16549"/>
                    <a:pt x="21242" y="16451"/>
                  </a:cubicBezTo>
                  <a:cubicBezTo>
                    <a:pt x="20617" y="16317"/>
                    <a:pt x="19993" y="16103"/>
                    <a:pt x="19395" y="15898"/>
                  </a:cubicBezTo>
                  <a:cubicBezTo>
                    <a:pt x="18450" y="15568"/>
                    <a:pt x="17468" y="15238"/>
                    <a:pt x="16451" y="15175"/>
                  </a:cubicBezTo>
                  <a:cubicBezTo>
                    <a:pt x="16331" y="15168"/>
                    <a:pt x="16210" y="15164"/>
                    <a:pt x="16089" y="15164"/>
                  </a:cubicBezTo>
                  <a:cubicBezTo>
                    <a:pt x="15091" y="15164"/>
                    <a:pt x="14081" y="15426"/>
                    <a:pt x="13070" y="15951"/>
                  </a:cubicBezTo>
                  <a:cubicBezTo>
                    <a:pt x="12089" y="16469"/>
                    <a:pt x="11116" y="17236"/>
                    <a:pt x="10269" y="18173"/>
                  </a:cubicBezTo>
                  <a:cubicBezTo>
                    <a:pt x="10108" y="18360"/>
                    <a:pt x="9939" y="18556"/>
                    <a:pt x="9778" y="18753"/>
                  </a:cubicBezTo>
                  <a:cubicBezTo>
                    <a:pt x="8806" y="19975"/>
                    <a:pt x="8021" y="21358"/>
                    <a:pt x="7263" y="22696"/>
                  </a:cubicBezTo>
                  <a:cubicBezTo>
                    <a:pt x="6977" y="23195"/>
                    <a:pt x="6692" y="23704"/>
                    <a:pt x="6388" y="24203"/>
                  </a:cubicBezTo>
                  <a:cubicBezTo>
                    <a:pt x="6130" y="24640"/>
                    <a:pt x="5889" y="25024"/>
                    <a:pt x="5657" y="25381"/>
                  </a:cubicBezTo>
                  <a:cubicBezTo>
                    <a:pt x="3926" y="28004"/>
                    <a:pt x="2079" y="29583"/>
                    <a:pt x="1" y="30216"/>
                  </a:cubicBezTo>
                  <a:lnTo>
                    <a:pt x="10" y="30243"/>
                  </a:lnTo>
                  <a:cubicBezTo>
                    <a:pt x="1125" y="29904"/>
                    <a:pt x="2204" y="29262"/>
                    <a:pt x="3212" y="28343"/>
                  </a:cubicBezTo>
                  <a:cubicBezTo>
                    <a:pt x="4069" y="27575"/>
                    <a:pt x="4898" y="26585"/>
                    <a:pt x="5675" y="25399"/>
                  </a:cubicBezTo>
                  <a:cubicBezTo>
                    <a:pt x="5915" y="25042"/>
                    <a:pt x="6156" y="24658"/>
                    <a:pt x="6415" y="24221"/>
                  </a:cubicBezTo>
                  <a:cubicBezTo>
                    <a:pt x="6709" y="23722"/>
                    <a:pt x="7004" y="23204"/>
                    <a:pt x="7289" y="22705"/>
                  </a:cubicBezTo>
                  <a:cubicBezTo>
                    <a:pt x="8048" y="21375"/>
                    <a:pt x="8824" y="19993"/>
                    <a:pt x="9796" y="18770"/>
                  </a:cubicBezTo>
                  <a:cubicBezTo>
                    <a:pt x="9957" y="18574"/>
                    <a:pt x="10126" y="18378"/>
                    <a:pt x="10296" y="18191"/>
                  </a:cubicBezTo>
                  <a:cubicBezTo>
                    <a:pt x="12024" y="16276"/>
                    <a:pt x="14120" y="15191"/>
                    <a:pt x="16107" y="15191"/>
                  </a:cubicBezTo>
                  <a:cubicBezTo>
                    <a:pt x="16222" y="15191"/>
                    <a:pt x="16337" y="15195"/>
                    <a:pt x="16451" y="15202"/>
                  </a:cubicBezTo>
                  <a:cubicBezTo>
                    <a:pt x="17468" y="15264"/>
                    <a:pt x="18441" y="15595"/>
                    <a:pt x="19386" y="15916"/>
                  </a:cubicBezTo>
                  <a:cubicBezTo>
                    <a:pt x="19993" y="16130"/>
                    <a:pt x="20608" y="16335"/>
                    <a:pt x="21233" y="16478"/>
                  </a:cubicBezTo>
                  <a:cubicBezTo>
                    <a:pt x="21643" y="16576"/>
                    <a:pt x="22063" y="16638"/>
                    <a:pt x="22473" y="16665"/>
                  </a:cubicBezTo>
                  <a:cubicBezTo>
                    <a:pt x="22691" y="16682"/>
                    <a:pt x="22910" y="16690"/>
                    <a:pt x="23131" y="16690"/>
                  </a:cubicBezTo>
                  <a:cubicBezTo>
                    <a:pt x="24433" y="16690"/>
                    <a:pt x="25770" y="16398"/>
                    <a:pt x="27121" y="15818"/>
                  </a:cubicBezTo>
                  <a:cubicBezTo>
                    <a:pt x="28432" y="15247"/>
                    <a:pt x="29735" y="14408"/>
                    <a:pt x="30993" y="13329"/>
                  </a:cubicBezTo>
                  <a:cubicBezTo>
                    <a:pt x="31697" y="12713"/>
                    <a:pt x="32366" y="12044"/>
                    <a:pt x="32982" y="11339"/>
                  </a:cubicBezTo>
                  <a:cubicBezTo>
                    <a:pt x="35855" y="8030"/>
                    <a:pt x="37665" y="4122"/>
                    <a:pt x="39423" y="349"/>
                  </a:cubicBezTo>
                  <a:lnTo>
                    <a:pt x="39584" y="10"/>
                  </a:lnTo>
                  <a:lnTo>
                    <a:pt x="3955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37"/>
            <p:cNvSpPr/>
            <p:nvPr/>
          </p:nvSpPr>
          <p:spPr>
            <a:xfrm>
              <a:off x="1387790" y="2503241"/>
              <a:ext cx="2350237" cy="1838070"/>
            </a:xfrm>
            <a:custGeom>
              <a:avLst/>
              <a:gdLst/>
              <a:ahLst/>
              <a:cxnLst/>
              <a:rect l="l" t="t" r="r" b="b"/>
              <a:pathLst>
                <a:path w="39138" h="30609" extrusionOk="0">
                  <a:moveTo>
                    <a:pt x="39110" y="1"/>
                  </a:moveTo>
                  <a:lnTo>
                    <a:pt x="39102" y="27"/>
                  </a:lnTo>
                  <a:cubicBezTo>
                    <a:pt x="37460" y="4078"/>
                    <a:pt x="35756" y="8261"/>
                    <a:pt x="32821" y="11669"/>
                  </a:cubicBezTo>
                  <a:cubicBezTo>
                    <a:pt x="32214" y="12374"/>
                    <a:pt x="31545" y="13034"/>
                    <a:pt x="30832" y="13632"/>
                  </a:cubicBezTo>
                  <a:cubicBezTo>
                    <a:pt x="29583" y="14685"/>
                    <a:pt x="28262" y="15496"/>
                    <a:pt x="26898" y="16041"/>
                  </a:cubicBezTo>
                  <a:cubicBezTo>
                    <a:pt x="25594" y="16556"/>
                    <a:pt x="24298" y="16816"/>
                    <a:pt x="23032" y="16816"/>
                  </a:cubicBezTo>
                  <a:cubicBezTo>
                    <a:pt x="22764" y="16816"/>
                    <a:pt x="22497" y="16804"/>
                    <a:pt x="22232" y="16781"/>
                  </a:cubicBezTo>
                  <a:cubicBezTo>
                    <a:pt x="21821" y="16745"/>
                    <a:pt x="21411" y="16683"/>
                    <a:pt x="21001" y="16585"/>
                  </a:cubicBezTo>
                  <a:cubicBezTo>
                    <a:pt x="20385" y="16442"/>
                    <a:pt x="19770" y="16228"/>
                    <a:pt x="19181" y="16023"/>
                  </a:cubicBezTo>
                  <a:cubicBezTo>
                    <a:pt x="18235" y="15693"/>
                    <a:pt x="17254" y="15354"/>
                    <a:pt x="16237" y="15282"/>
                  </a:cubicBezTo>
                  <a:cubicBezTo>
                    <a:pt x="16116" y="15275"/>
                    <a:pt x="15995" y="15271"/>
                    <a:pt x="15874" y="15271"/>
                  </a:cubicBezTo>
                  <a:cubicBezTo>
                    <a:pt x="14876" y="15271"/>
                    <a:pt x="13868" y="15532"/>
                    <a:pt x="12874" y="16041"/>
                  </a:cubicBezTo>
                  <a:cubicBezTo>
                    <a:pt x="11883" y="16549"/>
                    <a:pt x="10920" y="17307"/>
                    <a:pt x="10072" y="18235"/>
                  </a:cubicBezTo>
                  <a:cubicBezTo>
                    <a:pt x="9903" y="18423"/>
                    <a:pt x="9742" y="18619"/>
                    <a:pt x="9582" y="18815"/>
                  </a:cubicBezTo>
                  <a:cubicBezTo>
                    <a:pt x="8547" y="20117"/>
                    <a:pt x="7735" y="21598"/>
                    <a:pt x="6950" y="23035"/>
                  </a:cubicBezTo>
                  <a:cubicBezTo>
                    <a:pt x="6727" y="23454"/>
                    <a:pt x="6486" y="23873"/>
                    <a:pt x="6254" y="24293"/>
                  </a:cubicBezTo>
                  <a:cubicBezTo>
                    <a:pt x="6004" y="24739"/>
                    <a:pt x="5773" y="25131"/>
                    <a:pt x="5549" y="25488"/>
                  </a:cubicBezTo>
                  <a:cubicBezTo>
                    <a:pt x="3872" y="28209"/>
                    <a:pt x="2052" y="29877"/>
                    <a:pt x="1" y="30591"/>
                  </a:cubicBezTo>
                  <a:lnTo>
                    <a:pt x="10" y="30609"/>
                  </a:lnTo>
                  <a:cubicBezTo>
                    <a:pt x="2070" y="29895"/>
                    <a:pt x="3881" y="28218"/>
                    <a:pt x="5567" y="25497"/>
                  </a:cubicBezTo>
                  <a:cubicBezTo>
                    <a:pt x="5790" y="25140"/>
                    <a:pt x="6022" y="24747"/>
                    <a:pt x="6272" y="24301"/>
                  </a:cubicBezTo>
                  <a:cubicBezTo>
                    <a:pt x="6504" y="23882"/>
                    <a:pt x="6745" y="23463"/>
                    <a:pt x="6968" y="23044"/>
                  </a:cubicBezTo>
                  <a:cubicBezTo>
                    <a:pt x="7753" y="21616"/>
                    <a:pt x="8565" y="20126"/>
                    <a:pt x="9600" y="18833"/>
                  </a:cubicBezTo>
                  <a:cubicBezTo>
                    <a:pt x="9751" y="18637"/>
                    <a:pt x="9921" y="18440"/>
                    <a:pt x="10090" y="18253"/>
                  </a:cubicBezTo>
                  <a:cubicBezTo>
                    <a:pt x="11809" y="16357"/>
                    <a:pt x="13902" y="15289"/>
                    <a:pt x="15888" y="15289"/>
                  </a:cubicBezTo>
                  <a:cubicBezTo>
                    <a:pt x="16005" y="15289"/>
                    <a:pt x="16121" y="15293"/>
                    <a:pt x="16237" y="15300"/>
                  </a:cubicBezTo>
                  <a:cubicBezTo>
                    <a:pt x="17254" y="15372"/>
                    <a:pt x="18226" y="15711"/>
                    <a:pt x="19172" y="16041"/>
                  </a:cubicBezTo>
                  <a:cubicBezTo>
                    <a:pt x="19770" y="16246"/>
                    <a:pt x="20385" y="16460"/>
                    <a:pt x="21001" y="16603"/>
                  </a:cubicBezTo>
                  <a:cubicBezTo>
                    <a:pt x="21402" y="16701"/>
                    <a:pt x="21821" y="16772"/>
                    <a:pt x="22232" y="16808"/>
                  </a:cubicBezTo>
                  <a:cubicBezTo>
                    <a:pt x="22492" y="16831"/>
                    <a:pt x="22753" y="16842"/>
                    <a:pt x="23016" y="16842"/>
                  </a:cubicBezTo>
                  <a:cubicBezTo>
                    <a:pt x="24287" y="16842"/>
                    <a:pt x="25591" y="16576"/>
                    <a:pt x="26906" y="16058"/>
                  </a:cubicBezTo>
                  <a:cubicBezTo>
                    <a:pt x="28271" y="15514"/>
                    <a:pt x="29592" y="14702"/>
                    <a:pt x="30850" y="13650"/>
                  </a:cubicBezTo>
                  <a:cubicBezTo>
                    <a:pt x="31563" y="13052"/>
                    <a:pt x="32232" y="12392"/>
                    <a:pt x="32839" y="11687"/>
                  </a:cubicBezTo>
                  <a:cubicBezTo>
                    <a:pt x="35774" y="8270"/>
                    <a:pt x="37478" y="4086"/>
                    <a:pt x="39119" y="36"/>
                  </a:cubicBezTo>
                  <a:lnTo>
                    <a:pt x="39137" y="10"/>
                  </a:lnTo>
                  <a:lnTo>
                    <a:pt x="391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37"/>
            <p:cNvSpPr/>
            <p:nvPr/>
          </p:nvSpPr>
          <p:spPr>
            <a:xfrm>
              <a:off x="1430125" y="2489850"/>
              <a:ext cx="2322854" cy="1860049"/>
            </a:xfrm>
            <a:custGeom>
              <a:avLst/>
              <a:gdLst/>
              <a:ahLst/>
              <a:cxnLst/>
              <a:rect l="l" t="t" r="r" b="b"/>
              <a:pathLst>
                <a:path w="38682" h="30975" extrusionOk="0">
                  <a:moveTo>
                    <a:pt x="38673" y="1"/>
                  </a:moveTo>
                  <a:cubicBezTo>
                    <a:pt x="37255" y="4015"/>
                    <a:pt x="35649" y="8556"/>
                    <a:pt x="32687" y="12017"/>
                  </a:cubicBezTo>
                  <a:cubicBezTo>
                    <a:pt x="30004" y="15163"/>
                    <a:pt x="26352" y="16971"/>
                    <a:pt x="22924" y="16971"/>
                  </a:cubicBezTo>
                  <a:cubicBezTo>
                    <a:pt x="22191" y="16971"/>
                    <a:pt x="21469" y="16888"/>
                    <a:pt x="20769" y="16719"/>
                  </a:cubicBezTo>
                  <a:cubicBezTo>
                    <a:pt x="20153" y="16567"/>
                    <a:pt x="19546" y="16353"/>
                    <a:pt x="18966" y="16148"/>
                  </a:cubicBezTo>
                  <a:cubicBezTo>
                    <a:pt x="18021" y="15809"/>
                    <a:pt x="17040" y="15470"/>
                    <a:pt x="16023" y="15398"/>
                  </a:cubicBezTo>
                  <a:cubicBezTo>
                    <a:pt x="15884" y="15388"/>
                    <a:pt x="15745" y="15383"/>
                    <a:pt x="15605" y="15383"/>
                  </a:cubicBezTo>
                  <a:cubicBezTo>
                    <a:pt x="14519" y="15383"/>
                    <a:pt x="13421" y="15691"/>
                    <a:pt x="12338" y="16308"/>
                  </a:cubicBezTo>
                  <a:cubicBezTo>
                    <a:pt x="11259" y="16915"/>
                    <a:pt x="10242" y="17807"/>
                    <a:pt x="9385" y="18877"/>
                  </a:cubicBezTo>
                  <a:cubicBezTo>
                    <a:pt x="8279" y="20260"/>
                    <a:pt x="7441" y="21857"/>
                    <a:pt x="6638" y="23400"/>
                  </a:cubicBezTo>
                  <a:cubicBezTo>
                    <a:pt x="6254" y="24123"/>
                    <a:pt x="5861" y="24881"/>
                    <a:pt x="5442" y="25595"/>
                  </a:cubicBezTo>
                  <a:cubicBezTo>
                    <a:pt x="3810" y="28414"/>
                    <a:pt x="2034" y="30171"/>
                    <a:pt x="0" y="30965"/>
                  </a:cubicBezTo>
                  <a:lnTo>
                    <a:pt x="9" y="30974"/>
                  </a:lnTo>
                  <a:cubicBezTo>
                    <a:pt x="1124" y="30537"/>
                    <a:pt x="2186" y="29806"/>
                    <a:pt x="3149" y="28780"/>
                  </a:cubicBezTo>
                  <a:cubicBezTo>
                    <a:pt x="3952" y="27932"/>
                    <a:pt x="4711" y="26897"/>
                    <a:pt x="5460" y="25604"/>
                  </a:cubicBezTo>
                  <a:cubicBezTo>
                    <a:pt x="5870" y="24881"/>
                    <a:pt x="6263" y="24132"/>
                    <a:pt x="6647" y="23409"/>
                  </a:cubicBezTo>
                  <a:cubicBezTo>
                    <a:pt x="7458" y="21866"/>
                    <a:pt x="8297" y="20269"/>
                    <a:pt x="9394" y="18886"/>
                  </a:cubicBezTo>
                  <a:cubicBezTo>
                    <a:pt x="11152" y="16683"/>
                    <a:pt x="13462" y="15398"/>
                    <a:pt x="15639" y="15398"/>
                  </a:cubicBezTo>
                  <a:cubicBezTo>
                    <a:pt x="15764" y="15398"/>
                    <a:pt x="15898" y="15398"/>
                    <a:pt x="16023" y="15407"/>
                  </a:cubicBezTo>
                  <a:cubicBezTo>
                    <a:pt x="17040" y="15479"/>
                    <a:pt x="18012" y="15826"/>
                    <a:pt x="18958" y="16165"/>
                  </a:cubicBezTo>
                  <a:cubicBezTo>
                    <a:pt x="19546" y="16371"/>
                    <a:pt x="20153" y="16585"/>
                    <a:pt x="20760" y="16727"/>
                  </a:cubicBezTo>
                  <a:cubicBezTo>
                    <a:pt x="21468" y="16899"/>
                    <a:pt x="22198" y="16984"/>
                    <a:pt x="22941" y="16984"/>
                  </a:cubicBezTo>
                  <a:cubicBezTo>
                    <a:pt x="24361" y="16984"/>
                    <a:pt x="25829" y="16673"/>
                    <a:pt x="27281" y="16058"/>
                  </a:cubicBezTo>
                  <a:cubicBezTo>
                    <a:pt x="28298" y="15630"/>
                    <a:pt x="29288" y="15059"/>
                    <a:pt x="30216" y="14355"/>
                  </a:cubicBezTo>
                  <a:cubicBezTo>
                    <a:pt x="31126" y="13677"/>
                    <a:pt x="31964" y="12891"/>
                    <a:pt x="32705" y="12026"/>
                  </a:cubicBezTo>
                  <a:cubicBezTo>
                    <a:pt x="34016" y="10492"/>
                    <a:pt x="35167" y="8627"/>
                    <a:pt x="36229" y="6326"/>
                  </a:cubicBezTo>
                  <a:cubicBezTo>
                    <a:pt x="37192" y="4229"/>
                    <a:pt x="37986" y="1990"/>
                    <a:pt x="38682" y="10"/>
                  </a:cubicBezTo>
                  <a:lnTo>
                    <a:pt x="3867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31" name="Google Shape;4731;p37"/>
          <p:cNvSpPr/>
          <p:nvPr/>
        </p:nvSpPr>
        <p:spPr>
          <a:xfrm>
            <a:off x="-895000" y="4554950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2" name="Google Shape;4732;p37"/>
          <p:cNvSpPr/>
          <p:nvPr/>
        </p:nvSpPr>
        <p:spPr>
          <a:xfrm>
            <a:off x="3230363" y="449602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3" name="Google Shape;4733;p37"/>
          <p:cNvSpPr/>
          <p:nvPr/>
        </p:nvSpPr>
        <p:spPr>
          <a:xfrm>
            <a:off x="1088638" y="42758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4" name="Google Shape;4734;p37"/>
          <p:cNvSpPr/>
          <p:nvPr/>
        </p:nvSpPr>
        <p:spPr>
          <a:xfrm>
            <a:off x="5990238" y="484790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5" name="Google Shape;4735;p37"/>
          <p:cNvSpPr/>
          <p:nvPr/>
        </p:nvSpPr>
        <p:spPr>
          <a:xfrm>
            <a:off x="7733625" y="42510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6" name="Google Shape;4736;p37"/>
          <p:cNvSpPr/>
          <p:nvPr/>
        </p:nvSpPr>
        <p:spPr>
          <a:xfrm>
            <a:off x="1448925" y="485266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7" name="Google Shape;4737;p37"/>
          <p:cNvSpPr/>
          <p:nvPr/>
        </p:nvSpPr>
        <p:spPr>
          <a:xfrm>
            <a:off x="4385063" y="49442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38" name="Google Shape;4738;p37"/>
          <p:cNvGrpSpPr/>
          <p:nvPr/>
        </p:nvGrpSpPr>
        <p:grpSpPr>
          <a:xfrm>
            <a:off x="367100" y="3395913"/>
            <a:ext cx="37200" cy="2435125"/>
            <a:chOff x="367100" y="2392375"/>
            <a:chExt cx="37200" cy="2435125"/>
          </a:xfrm>
        </p:grpSpPr>
        <p:sp>
          <p:nvSpPr>
            <p:cNvPr id="4739" name="Google Shape;4739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1" name="Google Shape;4741;p37"/>
          <p:cNvGrpSpPr/>
          <p:nvPr/>
        </p:nvGrpSpPr>
        <p:grpSpPr>
          <a:xfrm>
            <a:off x="1496950" y="4733550"/>
            <a:ext cx="37200" cy="833425"/>
            <a:chOff x="367100" y="2392375"/>
            <a:chExt cx="37200" cy="833425"/>
          </a:xfrm>
        </p:grpSpPr>
        <p:sp>
          <p:nvSpPr>
            <p:cNvPr id="4742" name="Google Shape;4742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4" name="Google Shape;4744;p37"/>
          <p:cNvGrpSpPr/>
          <p:nvPr/>
        </p:nvGrpSpPr>
        <p:grpSpPr>
          <a:xfrm>
            <a:off x="995688" y="4724625"/>
            <a:ext cx="37200" cy="1232425"/>
            <a:chOff x="367100" y="2392375"/>
            <a:chExt cx="37200" cy="1232425"/>
          </a:xfrm>
        </p:grpSpPr>
        <p:sp>
          <p:nvSpPr>
            <p:cNvPr id="4745" name="Google Shape;4745;p3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7" name="Google Shape;4747;p37"/>
          <p:cNvGrpSpPr/>
          <p:nvPr/>
        </p:nvGrpSpPr>
        <p:grpSpPr>
          <a:xfrm>
            <a:off x="1733350" y="4695513"/>
            <a:ext cx="37200" cy="833425"/>
            <a:chOff x="367100" y="2392375"/>
            <a:chExt cx="37200" cy="833425"/>
          </a:xfrm>
        </p:grpSpPr>
        <p:sp>
          <p:nvSpPr>
            <p:cNvPr id="4748" name="Google Shape;4748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0" name="Google Shape;4750;p37"/>
          <p:cNvGrpSpPr/>
          <p:nvPr/>
        </p:nvGrpSpPr>
        <p:grpSpPr>
          <a:xfrm>
            <a:off x="8607850" y="3557063"/>
            <a:ext cx="37200" cy="2435125"/>
            <a:chOff x="367100" y="2392375"/>
            <a:chExt cx="37200" cy="2435125"/>
          </a:xfrm>
        </p:grpSpPr>
        <p:sp>
          <p:nvSpPr>
            <p:cNvPr id="4751" name="Google Shape;4751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3" name="Google Shape;4753;p37"/>
          <p:cNvGrpSpPr/>
          <p:nvPr/>
        </p:nvGrpSpPr>
        <p:grpSpPr>
          <a:xfrm>
            <a:off x="658425" y="4576075"/>
            <a:ext cx="37200" cy="1232425"/>
            <a:chOff x="367100" y="2392375"/>
            <a:chExt cx="37200" cy="1232425"/>
          </a:xfrm>
        </p:grpSpPr>
        <p:sp>
          <p:nvSpPr>
            <p:cNvPr id="4754" name="Google Shape;4754;p3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6" name="Google Shape;4756;p37"/>
          <p:cNvGrpSpPr/>
          <p:nvPr/>
        </p:nvGrpSpPr>
        <p:grpSpPr>
          <a:xfrm>
            <a:off x="3527900" y="5000325"/>
            <a:ext cx="37200" cy="833425"/>
            <a:chOff x="367100" y="2392375"/>
            <a:chExt cx="37200" cy="833425"/>
          </a:xfrm>
        </p:grpSpPr>
        <p:sp>
          <p:nvSpPr>
            <p:cNvPr id="4757" name="Google Shape;4757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9" name="Google Shape;4759;p37"/>
          <p:cNvGrpSpPr/>
          <p:nvPr/>
        </p:nvGrpSpPr>
        <p:grpSpPr>
          <a:xfrm>
            <a:off x="2347800" y="4836313"/>
            <a:ext cx="37200" cy="833425"/>
            <a:chOff x="367100" y="2392375"/>
            <a:chExt cx="37200" cy="833425"/>
          </a:xfrm>
        </p:grpSpPr>
        <p:sp>
          <p:nvSpPr>
            <p:cNvPr id="4760" name="Google Shape;4760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2" name="Google Shape;4762;p37"/>
          <p:cNvGrpSpPr/>
          <p:nvPr/>
        </p:nvGrpSpPr>
        <p:grpSpPr>
          <a:xfrm>
            <a:off x="7259438" y="4961888"/>
            <a:ext cx="37200" cy="833425"/>
            <a:chOff x="367100" y="2392375"/>
            <a:chExt cx="37200" cy="833425"/>
          </a:xfrm>
        </p:grpSpPr>
        <p:sp>
          <p:nvSpPr>
            <p:cNvPr id="4763" name="Google Shape;4763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5" name="Google Shape;4765;p37"/>
          <p:cNvGrpSpPr/>
          <p:nvPr/>
        </p:nvGrpSpPr>
        <p:grpSpPr>
          <a:xfrm>
            <a:off x="5876450" y="5025588"/>
            <a:ext cx="37200" cy="833425"/>
            <a:chOff x="367100" y="2392375"/>
            <a:chExt cx="37200" cy="833425"/>
          </a:xfrm>
        </p:grpSpPr>
        <p:sp>
          <p:nvSpPr>
            <p:cNvPr id="4766" name="Google Shape;4766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8" name="Google Shape;4768;p37"/>
          <p:cNvGrpSpPr/>
          <p:nvPr/>
        </p:nvGrpSpPr>
        <p:grpSpPr>
          <a:xfrm>
            <a:off x="5087700" y="4924113"/>
            <a:ext cx="37200" cy="833425"/>
            <a:chOff x="367100" y="2392375"/>
            <a:chExt cx="37200" cy="833425"/>
          </a:xfrm>
        </p:grpSpPr>
        <p:sp>
          <p:nvSpPr>
            <p:cNvPr id="4769" name="Google Shape;4769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1" name="Google Shape;4771;p37"/>
          <p:cNvGrpSpPr/>
          <p:nvPr/>
        </p:nvGrpSpPr>
        <p:grpSpPr>
          <a:xfrm>
            <a:off x="6722900" y="5003300"/>
            <a:ext cx="37200" cy="1232425"/>
            <a:chOff x="367100" y="2392375"/>
            <a:chExt cx="37200" cy="1232425"/>
          </a:xfrm>
        </p:grpSpPr>
        <p:sp>
          <p:nvSpPr>
            <p:cNvPr id="4772" name="Google Shape;4772;p3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4" name="Google Shape;4774;p37"/>
          <p:cNvGrpSpPr/>
          <p:nvPr/>
        </p:nvGrpSpPr>
        <p:grpSpPr>
          <a:xfrm>
            <a:off x="7961675" y="4576075"/>
            <a:ext cx="37200" cy="833425"/>
            <a:chOff x="367100" y="2392375"/>
            <a:chExt cx="37200" cy="833425"/>
          </a:xfrm>
        </p:grpSpPr>
        <p:sp>
          <p:nvSpPr>
            <p:cNvPr id="4775" name="Google Shape;4775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7" name="Google Shape;4777;p37"/>
          <p:cNvGrpSpPr/>
          <p:nvPr/>
        </p:nvGrpSpPr>
        <p:grpSpPr>
          <a:xfrm>
            <a:off x="8312775" y="4639538"/>
            <a:ext cx="37200" cy="833425"/>
            <a:chOff x="367100" y="2392375"/>
            <a:chExt cx="37200" cy="833425"/>
          </a:xfrm>
        </p:grpSpPr>
        <p:sp>
          <p:nvSpPr>
            <p:cNvPr id="4778" name="Google Shape;4778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0" name="Google Shape;4780;p37"/>
          <p:cNvGrpSpPr/>
          <p:nvPr/>
        </p:nvGrpSpPr>
        <p:grpSpPr>
          <a:xfrm>
            <a:off x="8994688" y="4376575"/>
            <a:ext cx="37200" cy="1232425"/>
            <a:chOff x="367100" y="2392375"/>
            <a:chExt cx="37200" cy="1232425"/>
          </a:xfrm>
        </p:grpSpPr>
        <p:sp>
          <p:nvSpPr>
            <p:cNvPr id="4781" name="Google Shape;4781;p3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3" name="Google Shape;4783;p37"/>
          <p:cNvGrpSpPr/>
          <p:nvPr/>
        </p:nvGrpSpPr>
        <p:grpSpPr>
          <a:xfrm>
            <a:off x="179163" y="4158425"/>
            <a:ext cx="37200" cy="1232425"/>
            <a:chOff x="367100" y="2392375"/>
            <a:chExt cx="37200" cy="1232425"/>
          </a:xfrm>
        </p:grpSpPr>
        <p:sp>
          <p:nvSpPr>
            <p:cNvPr id="4784" name="Google Shape;4784;p3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6" name="Google Shape;4786;p37"/>
          <p:cNvGrpSpPr/>
          <p:nvPr/>
        </p:nvGrpSpPr>
        <p:grpSpPr>
          <a:xfrm>
            <a:off x="4435463" y="5076500"/>
            <a:ext cx="37200" cy="833425"/>
            <a:chOff x="367100" y="2392375"/>
            <a:chExt cx="37200" cy="833425"/>
          </a:xfrm>
        </p:grpSpPr>
        <p:sp>
          <p:nvSpPr>
            <p:cNvPr id="4787" name="Google Shape;4787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9" name="Google Shape;4789;p37"/>
          <p:cNvGrpSpPr/>
          <p:nvPr/>
        </p:nvGrpSpPr>
        <p:grpSpPr>
          <a:xfrm>
            <a:off x="3121763" y="4496025"/>
            <a:ext cx="37200" cy="1232425"/>
            <a:chOff x="367100" y="2392375"/>
            <a:chExt cx="37200" cy="1232425"/>
          </a:xfrm>
        </p:grpSpPr>
        <p:sp>
          <p:nvSpPr>
            <p:cNvPr id="4790" name="Google Shape;4790;p3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2" name="Google Shape;4792;p37"/>
          <p:cNvGrpSpPr/>
          <p:nvPr/>
        </p:nvGrpSpPr>
        <p:grpSpPr>
          <a:xfrm>
            <a:off x="542463" y="3775225"/>
            <a:ext cx="37200" cy="2435125"/>
            <a:chOff x="367100" y="2392375"/>
            <a:chExt cx="37200" cy="2435125"/>
          </a:xfrm>
        </p:grpSpPr>
        <p:sp>
          <p:nvSpPr>
            <p:cNvPr id="4793" name="Google Shape;4793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5" name="Google Shape;4795;p37"/>
          <p:cNvGrpSpPr/>
          <p:nvPr/>
        </p:nvGrpSpPr>
        <p:grpSpPr>
          <a:xfrm>
            <a:off x="5937800" y="4199463"/>
            <a:ext cx="37200" cy="2435125"/>
            <a:chOff x="367100" y="2392375"/>
            <a:chExt cx="37200" cy="2435125"/>
          </a:xfrm>
        </p:grpSpPr>
        <p:sp>
          <p:nvSpPr>
            <p:cNvPr id="4796" name="Google Shape;4796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98" name="Google Shape;4798;p37"/>
          <p:cNvSpPr/>
          <p:nvPr/>
        </p:nvSpPr>
        <p:spPr>
          <a:xfrm>
            <a:off x="2148550" y="46484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9" name="Google Shape;4799;p37"/>
          <p:cNvGrpSpPr/>
          <p:nvPr/>
        </p:nvGrpSpPr>
        <p:grpSpPr>
          <a:xfrm>
            <a:off x="8743938" y="3932700"/>
            <a:ext cx="37200" cy="2435125"/>
            <a:chOff x="367100" y="2392375"/>
            <a:chExt cx="37200" cy="2435125"/>
          </a:xfrm>
        </p:grpSpPr>
        <p:sp>
          <p:nvSpPr>
            <p:cNvPr id="4800" name="Google Shape;4800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2" name="Google Shape;4802;p37"/>
          <p:cNvGrpSpPr/>
          <p:nvPr/>
        </p:nvGrpSpPr>
        <p:grpSpPr>
          <a:xfrm>
            <a:off x="8880050" y="3093813"/>
            <a:ext cx="37200" cy="2435125"/>
            <a:chOff x="367100" y="2392375"/>
            <a:chExt cx="37200" cy="2435125"/>
          </a:xfrm>
        </p:grpSpPr>
        <p:sp>
          <p:nvSpPr>
            <p:cNvPr id="4803" name="Google Shape;4803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5" name="Google Shape;4805;p37"/>
          <p:cNvGrpSpPr/>
          <p:nvPr/>
        </p:nvGrpSpPr>
        <p:grpSpPr>
          <a:xfrm>
            <a:off x="3407038" y="4060475"/>
            <a:ext cx="37200" cy="2435125"/>
            <a:chOff x="367100" y="2392375"/>
            <a:chExt cx="37200" cy="2435125"/>
          </a:xfrm>
        </p:grpSpPr>
        <p:sp>
          <p:nvSpPr>
            <p:cNvPr id="4806" name="Google Shape;4806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8" name="Google Shape;4808;p37"/>
          <p:cNvGrpSpPr/>
          <p:nvPr/>
        </p:nvGrpSpPr>
        <p:grpSpPr>
          <a:xfrm>
            <a:off x="5684350" y="4024275"/>
            <a:ext cx="37200" cy="2435125"/>
            <a:chOff x="367100" y="2392375"/>
            <a:chExt cx="37200" cy="2435125"/>
          </a:xfrm>
        </p:grpSpPr>
        <p:sp>
          <p:nvSpPr>
            <p:cNvPr id="4809" name="Google Shape;4809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1" name="Google Shape;4811;p37"/>
          <p:cNvSpPr/>
          <p:nvPr/>
        </p:nvSpPr>
        <p:spPr>
          <a:xfrm>
            <a:off x="5535913" y="-2202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2" name="Google Shape;4812;p37"/>
          <p:cNvSpPr/>
          <p:nvPr/>
        </p:nvSpPr>
        <p:spPr>
          <a:xfrm>
            <a:off x="-378837" y="9228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3" name="Google Shape;4813;p37"/>
          <p:cNvSpPr/>
          <p:nvPr/>
        </p:nvSpPr>
        <p:spPr>
          <a:xfrm>
            <a:off x="8781138" y="14181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 txBox="1">
            <a:spLocks noGrp="1"/>
          </p:cNvSpPr>
          <p:nvPr>
            <p:ph type="title"/>
          </p:nvPr>
        </p:nvSpPr>
        <p:spPr>
          <a:xfrm>
            <a:off x="713100" y="2180315"/>
            <a:ext cx="3696000" cy="13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4" name="Google Shape;174;p3"/>
          <p:cNvSpPr txBox="1">
            <a:spLocks noGrp="1"/>
          </p:cNvSpPr>
          <p:nvPr>
            <p:ph type="title" idx="2" hasCustomPrompt="1"/>
          </p:nvPr>
        </p:nvSpPr>
        <p:spPr>
          <a:xfrm>
            <a:off x="1956925" y="1070176"/>
            <a:ext cx="1208700" cy="9309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5" name="Google Shape;175;p3"/>
          <p:cNvSpPr txBox="1">
            <a:spLocks noGrp="1"/>
          </p:cNvSpPr>
          <p:nvPr>
            <p:ph type="subTitle" idx="1"/>
          </p:nvPr>
        </p:nvSpPr>
        <p:spPr>
          <a:xfrm>
            <a:off x="1157500" y="3531590"/>
            <a:ext cx="28074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6" name="Google Shape;176;p3"/>
          <p:cNvGrpSpPr/>
          <p:nvPr/>
        </p:nvGrpSpPr>
        <p:grpSpPr>
          <a:xfrm>
            <a:off x="5363188" y="3248788"/>
            <a:ext cx="37200" cy="833425"/>
            <a:chOff x="367100" y="2392375"/>
            <a:chExt cx="37200" cy="833425"/>
          </a:xfrm>
        </p:grpSpPr>
        <p:sp>
          <p:nvSpPr>
            <p:cNvPr id="177" name="Google Shape;177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3"/>
          <p:cNvGrpSpPr/>
          <p:nvPr/>
        </p:nvGrpSpPr>
        <p:grpSpPr>
          <a:xfrm rot="-1435600">
            <a:off x="-620293" y="2520429"/>
            <a:ext cx="11364881" cy="3576498"/>
            <a:chOff x="3025400" y="1754925"/>
            <a:chExt cx="7141649" cy="2247459"/>
          </a:xfrm>
        </p:grpSpPr>
        <p:sp>
          <p:nvSpPr>
            <p:cNvPr id="180" name="Google Shape;180;p3"/>
            <p:cNvSpPr/>
            <p:nvPr/>
          </p:nvSpPr>
          <p:spPr>
            <a:xfrm>
              <a:off x="3025400" y="1754925"/>
              <a:ext cx="6824914" cy="1711947"/>
            </a:xfrm>
            <a:custGeom>
              <a:avLst/>
              <a:gdLst/>
              <a:ahLst/>
              <a:cxnLst/>
              <a:rect l="l" t="t" r="r" b="b"/>
              <a:pathLst>
                <a:path w="70719" h="17739" extrusionOk="0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034086" y="1819681"/>
              <a:ext cx="6829064" cy="1626537"/>
            </a:xfrm>
            <a:custGeom>
              <a:avLst/>
              <a:gdLst/>
              <a:ahLst/>
              <a:cxnLst/>
              <a:rect l="l" t="t" r="r" b="b"/>
              <a:pathLst>
                <a:path w="70762" h="16854" extrusionOk="0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040938" y="1884244"/>
              <a:ext cx="6834275" cy="1543058"/>
            </a:xfrm>
            <a:custGeom>
              <a:avLst/>
              <a:gdLst/>
              <a:ahLst/>
              <a:cxnLst/>
              <a:rect l="l" t="t" r="r" b="b"/>
              <a:pathLst>
                <a:path w="70816" h="15989" extrusionOk="0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048658" y="1948903"/>
              <a:ext cx="6838618" cy="1461992"/>
            </a:xfrm>
            <a:custGeom>
              <a:avLst/>
              <a:gdLst/>
              <a:ahLst/>
              <a:cxnLst/>
              <a:rect l="l" t="t" r="r" b="b"/>
              <a:pathLst>
                <a:path w="70861" h="15149" extrusionOk="0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055607" y="2013080"/>
              <a:ext cx="6843733" cy="1381505"/>
            </a:xfrm>
            <a:custGeom>
              <a:avLst/>
              <a:gdLst/>
              <a:ahLst/>
              <a:cxnLst/>
              <a:rect l="l" t="t" r="r" b="b"/>
              <a:pathLst>
                <a:path w="70914" h="14315" extrusionOk="0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063327" y="2077739"/>
              <a:ext cx="6848076" cy="1301307"/>
            </a:xfrm>
            <a:custGeom>
              <a:avLst/>
              <a:gdLst/>
              <a:ahLst/>
              <a:cxnLst/>
              <a:rect l="l" t="t" r="r" b="b"/>
              <a:pathLst>
                <a:path w="70959" h="13484" extrusionOk="0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071048" y="2141433"/>
              <a:ext cx="6852419" cy="1225549"/>
            </a:xfrm>
            <a:custGeom>
              <a:avLst/>
              <a:gdLst/>
              <a:ahLst/>
              <a:cxnLst/>
              <a:rect l="l" t="t" r="r" b="b"/>
              <a:pathLst>
                <a:path w="71004" h="12699" extrusionOk="0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078865" y="2204645"/>
              <a:ext cx="6856665" cy="1150273"/>
            </a:xfrm>
            <a:custGeom>
              <a:avLst/>
              <a:gdLst/>
              <a:ahLst/>
              <a:cxnLst/>
              <a:rect l="l" t="t" r="r" b="b"/>
              <a:pathLst>
                <a:path w="71048" h="11919" extrusionOk="0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3086585" y="2267567"/>
              <a:ext cx="6861008" cy="1077892"/>
            </a:xfrm>
            <a:custGeom>
              <a:avLst/>
              <a:gdLst/>
              <a:ahLst/>
              <a:cxnLst/>
              <a:rect l="l" t="t" r="r" b="b"/>
              <a:pathLst>
                <a:path w="71093" h="11169" extrusionOk="0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094306" y="2330297"/>
              <a:ext cx="6866123" cy="1008310"/>
            </a:xfrm>
            <a:custGeom>
              <a:avLst/>
              <a:gdLst/>
              <a:ahLst/>
              <a:cxnLst/>
              <a:rect l="l" t="t" r="r" b="b"/>
              <a:pathLst>
                <a:path w="71146" h="10448" extrusionOk="0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102026" y="2391964"/>
              <a:ext cx="6870465" cy="949248"/>
            </a:xfrm>
            <a:custGeom>
              <a:avLst/>
              <a:gdLst/>
              <a:ahLst/>
              <a:cxnLst/>
              <a:rect l="l" t="t" r="r" b="b"/>
              <a:pathLst>
                <a:path w="71191" h="9836" extrusionOk="0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109843" y="2452570"/>
              <a:ext cx="6874712" cy="912768"/>
            </a:xfrm>
            <a:custGeom>
              <a:avLst/>
              <a:gdLst/>
              <a:ahLst/>
              <a:cxnLst/>
              <a:rect l="l" t="t" r="r" b="b"/>
              <a:pathLst>
                <a:path w="71235" h="9458" extrusionOk="0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117564" y="2511922"/>
              <a:ext cx="6879055" cy="877446"/>
            </a:xfrm>
            <a:custGeom>
              <a:avLst/>
              <a:gdLst/>
              <a:ahLst/>
              <a:cxnLst/>
              <a:rect l="l" t="t" r="r" b="b"/>
              <a:pathLst>
                <a:path w="71280" h="9092" extrusionOk="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125284" y="2569247"/>
              <a:ext cx="6883397" cy="844248"/>
            </a:xfrm>
            <a:custGeom>
              <a:avLst/>
              <a:gdLst/>
              <a:ahLst/>
              <a:cxnLst/>
              <a:rect l="l" t="t" r="r" b="b"/>
              <a:pathLst>
                <a:path w="71325" h="8748" extrusionOk="0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3133101" y="2625124"/>
              <a:ext cx="6887644" cy="811628"/>
            </a:xfrm>
            <a:custGeom>
              <a:avLst/>
              <a:gdLst/>
              <a:ahLst/>
              <a:cxnLst/>
              <a:rect l="l" t="t" r="r" b="b"/>
              <a:pathLst>
                <a:path w="71369" h="8410" extrusionOk="0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140822" y="2677527"/>
              <a:ext cx="6891987" cy="783351"/>
            </a:xfrm>
            <a:custGeom>
              <a:avLst/>
              <a:gdLst/>
              <a:ahLst/>
              <a:cxnLst/>
              <a:rect l="l" t="t" r="r" b="b"/>
              <a:pathLst>
                <a:path w="71414" h="8117" extrusionOk="0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147674" y="2725587"/>
              <a:ext cx="6897198" cy="758549"/>
            </a:xfrm>
            <a:custGeom>
              <a:avLst/>
              <a:gdLst/>
              <a:ahLst/>
              <a:cxnLst/>
              <a:rect l="l" t="t" r="r" b="b"/>
              <a:pathLst>
                <a:path w="71468" h="7860" extrusionOk="0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154622" y="2722885"/>
              <a:ext cx="6903085" cy="793967"/>
            </a:xfrm>
            <a:custGeom>
              <a:avLst/>
              <a:gdLst/>
              <a:ahLst/>
              <a:cxnLst/>
              <a:rect l="l" t="t" r="r" b="b"/>
              <a:pathLst>
                <a:path w="71529" h="8227" extrusionOk="0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161474" y="2703970"/>
              <a:ext cx="6908296" cy="860171"/>
            </a:xfrm>
            <a:custGeom>
              <a:avLst/>
              <a:gdLst/>
              <a:ahLst/>
              <a:cxnLst/>
              <a:rect l="l" t="t" r="r" b="b"/>
              <a:pathLst>
                <a:path w="71583" h="8913" extrusionOk="0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169195" y="2682738"/>
              <a:ext cx="6912639" cy="931394"/>
            </a:xfrm>
            <a:custGeom>
              <a:avLst/>
              <a:gdLst/>
              <a:ahLst/>
              <a:cxnLst/>
              <a:rect l="l" t="t" r="r" b="b"/>
              <a:pathLst>
                <a:path w="71628" h="9651" extrusionOk="0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176143" y="2660928"/>
              <a:ext cx="6917754" cy="1005705"/>
            </a:xfrm>
            <a:custGeom>
              <a:avLst/>
              <a:gdLst/>
              <a:ahLst/>
              <a:cxnLst/>
              <a:rect l="l" t="t" r="r" b="b"/>
              <a:pathLst>
                <a:path w="71681" h="10421" extrusionOk="0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182995" y="2637573"/>
              <a:ext cx="6922966" cy="1083297"/>
            </a:xfrm>
            <a:custGeom>
              <a:avLst/>
              <a:gdLst/>
              <a:ahLst/>
              <a:cxnLst/>
              <a:rect l="l" t="t" r="r" b="b"/>
              <a:pathLst>
                <a:path w="71735" h="11225" extrusionOk="0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189847" y="2613350"/>
              <a:ext cx="6928177" cy="1161757"/>
            </a:xfrm>
            <a:custGeom>
              <a:avLst/>
              <a:gdLst/>
              <a:ahLst/>
              <a:cxnLst/>
              <a:rect l="l" t="t" r="r" b="b"/>
              <a:pathLst>
                <a:path w="71789" h="12038" extrusionOk="0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197664" y="2588934"/>
              <a:ext cx="6932423" cy="1242148"/>
            </a:xfrm>
            <a:custGeom>
              <a:avLst/>
              <a:gdLst/>
              <a:ahLst/>
              <a:cxnLst/>
              <a:rect l="l" t="t" r="r" b="b"/>
              <a:pathLst>
                <a:path w="71833" h="12871" extrusionOk="0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204516" y="2563263"/>
              <a:ext cx="6937635" cy="1324662"/>
            </a:xfrm>
            <a:custGeom>
              <a:avLst/>
              <a:gdLst/>
              <a:ahLst/>
              <a:cxnLst/>
              <a:rect l="l" t="t" r="r" b="b"/>
              <a:pathLst>
                <a:path w="71887" h="13726" extrusionOk="0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211368" y="2537592"/>
              <a:ext cx="6943715" cy="1407079"/>
            </a:xfrm>
            <a:custGeom>
              <a:avLst/>
              <a:gdLst/>
              <a:ahLst/>
              <a:cxnLst/>
              <a:rect l="l" t="t" r="r" b="b"/>
              <a:pathLst>
                <a:path w="71950" h="14580" extrusionOk="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3218316" y="2510571"/>
              <a:ext cx="6948733" cy="1491813"/>
            </a:xfrm>
            <a:custGeom>
              <a:avLst/>
              <a:gdLst/>
              <a:ahLst/>
              <a:cxnLst/>
              <a:rect l="l" t="t" r="r" b="b"/>
              <a:pathLst>
                <a:path w="72002" h="15458" extrusionOk="0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3"/>
          <p:cNvSpPr/>
          <p:nvPr/>
        </p:nvSpPr>
        <p:spPr>
          <a:xfrm>
            <a:off x="8605400" y="34476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"/>
          <p:cNvSpPr/>
          <p:nvPr/>
        </p:nvSpPr>
        <p:spPr>
          <a:xfrm>
            <a:off x="4175563" y="4586025"/>
            <a:ext cx="595200" cy="5952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3"/>
          <p:cNvGrpSpPr/>
          <p:nvPr/>
        </p:nvGrpSpPr>
        <p:grpSpPr>
          <a:xfrm>
            <a:off x="8577688" y="3176063"/>
            <a:ext cx="37200" cy="2435125"/>
            <a:chOff x="367100" y="2392375"/>
            <a:chExt cx="37200" cy="2435125"/>
          </a:xfrm>
        </p:grpSpPr>
        <p:sp>
          <p:nvSpPr>
            <p:cNvPr id="210" name="Google Shape;210;p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3"/>
          <p:cNvGrpSpPr/>
          <p:nvPr/>
        </p:nvGrpSpPr>
        <p:grpSpPr>
          <a:xfrm>
            <a:off x="4418513" y="4180725"/>
            <a:ext cx="37200" cy="833425"/>
            <a:chOff x="367100" y="2392375"/>
            <a:chExt cx="37200" cy="833425"/>
          </a:xfrm>
        </p:grpSpPr>
        <p:sp>
          <p:nvSpPr>
            <p:cNvPr id="213" name="Google Shape;213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3"/>
          <p:cNvGrpSpPr/>
          <p:nvPr/>
        </p:nvGrpSpPr>
        <p:grpSpPr>
          <a:xfrm>
            <a:off x="8040131" y="3723550"/>
            <a:ext cx="37200" cy="833425"/>
            <a:chOff x="367100" y="2392375"/>
            <a:chExt cx="37200" cy="833425"/>
          </a:xfrm>
        </p:grpSpPr>
        <p:sp>
          <p:nvSpPr>
            <p:cNvPr id="216" name="Google Shape;216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3"/>
          <p:cNvGrpSpPr/>
          <p:nvPr/>
        </p:nvGrpSpPr>
        <p:grpSpPr>
          <a:xfrm>
            <a:off x="5976925" y="4466900"/>
            <a:ext cx="37200" cy="833425"/>
            <a:chOff x="367100" y="2392375"/>
            <a:chExt cx="37200" cy="833425"/>
          </a:xfrm>
        </p:grpSpPr>
        <p:sp>
          <p:nvSpPr>
            <p:cNvPr id="219" name="Google Shape;219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3"/>
          <p:cNvGrpSpPr/>
          <p:nvPr/>
        </p:nvGrpSpPr>
        <p:grpSpPr>
          <a:xfrm>
            <a:off x="5197725" y="4379113"/>
            <a:ext cx="37200" cy="833425"/>
            <a:chOff x="367100" y="2392375"/>
            <a:chExt cx="37200" cy="833425"/>
          </a:xfrm>
        </p:grpSpPr>
        <p:sp>
          <p:nvSpPr>
            <p:cNvPr id="222" name="Google Shape;222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3"/>
          <p:cNvGrpSpPr/>
          <p:nvPr/>
        </p:nvGrpSpPr>
        <p:grpSpPr>
          <a:xfrm>
            <a:off x="6658750" y="4191225"/>
            <a:ext cx="37200" cy="1232425"/>
            <a:chOff x="367100" y="2392375"/>
            <a:chExt cx="37200" cy="1232425"/>
          </a:xfrm>
        </p:grpSpPr>
        <p:sp>
          <p:nvSpPr>
            <p:cNvPr id="225" name="Google Shape;225;p3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3"/>
          <p:cNvGrpSpPr/>
          <p:nvPr/>
        </p:nvGrpSpPr>
        <p:grpSpPr>
          <a:xfrm>
            <a:off x="7834550" y="4413900"/>
            <a:ext cx="37200" cy="833425"/>
            <a:chOff x="367100" y="2392375"/>
            <a:chExt cx="37200" cy="833425"/>
          </a:xfrm>
        </p:grpSpPr>
        <p:sp>
          <p:nvSpPr>
            <p:cNvPr id="228" name="Google Shape;228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3"/>
          <p:cNvGrpSpPr/>
          <p:nvPr/>
        </p:nvGrpSpPr>
        <p:grpSpPr>
          <a:xfrm>
            <a:off x="8308875" y="3902100"/>
            <a:ext cx="37200" cy="833425"/>
            <a:chOff x="367100" y="2392375"/>
            <a:chExt cx="37200" cy="833425"/>
          </a:xfrm>
        </p:grpSpPr>
        <p:sp>
          <p:nvSpPr>
            <p:cNvPr id="231" name="Google Shape;231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3"/>
          <p:cNvGrpSpPr/>
          <p:nvPr/>
        </p:nvGrpSpPr>
        <p:grpSpPr>
          <a:xfrm>
            <a:off x="8846488" y="4204613"/>
            <a:ext cx="37200" cy="1232425"/>
            <a:chOff x="367100" y="2392375"/>
            <a:chExt cx="37200" cy="1232425"/>
          </a:xfrm>
        </p:grpSpPr>
        <p:sp>
          <p:nvSpPr>
            <p:cNvPr id="234" name="Google Shape;234;p3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3"/>
          <p:cNvSpPr/>
          <p:nvPr/>
        </p:nvSpPr>
        <p:spPr>
          <a:xfrm>
            <a:off x="6620088" y="46132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"/>
          <p:cNvSpPr/>
          <p:nvPr/>
        </p:nvSpPr>
        <p:spPr>
          <a:xfrm>
            <a:off x="6807341" y="4821344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3"/>
          <p:cNvGrpSpPr/>
          <p:nvPr/>
        </p:nvGrpSpPr>
        <p:grpSpPr>
          <a:xfrm>
            <a:off x="4664063" y="4162100"/>
            <a:ext cx="37200" cy="833425"/>
            <a:chOff x="367100" y="2392375"/>
            <a:chExt cx="37200" cy="833425"/>
          </a:xfrm>
        </p:grpSpPr>
        <p:sp>
          <p:nvSpPr>
            <p:cNvPr id="239" name="Google Shape;239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3"/>
          <p:cNvGrpSpPr/>
          <p:nvPr/>
        </p:nvGrpSpPr>
        <p:grpSpPr>
          <a:xfrm>
            <a:off x="9029100" y="3450863"/>
            <a:ext cx="37200" cy="2435125"/>
            <a:chOff x="367100" y="2392375"/>
            <a:chExt cx="37200" cy="2435125"/>
          </a:xfrm>
        </p:grpSpPr>
        <p:sp>
          <p:nvSpPr>
            <p:cNvPr id="242" name="Google Shape;242;p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3"/>
          <p:cNvGrpSpPr/>
          <p:nvPr/>
        </p:nvGrpSpPr>
        <p:grpSpPr>
          <a:xfrm>
            <a:off x="6398263" y="3825000"/>
            <a:ext cx="37200" cy="833425"/>
            <a:chOff x="367100" y="2392375"/>
            <a:chExt cx="37200" cy="833425"/>
          </a:xfrm>
        </p:grpSpPr>
        <p:sp>
          <p:nvSpPr>
            <p:cNvPr id="245" name="Google Shape;245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3"/>
          <p:cNvGrpSpPr/>
          <p:nvPr/>
        </p:nvGrpSpPr>
        <p:grpSpPr>
          <a:xfrm>
            <a:off x="5580650" y="4180738"/>
            <a:ext cx="37200" cy="833425"/>
            <a:chOff x="367100" y="2392375"/>
            <a:chExt cx="37200" cy="833425"/>
          </a:xfrm>
        </p:grpSpPr>
        <p:sp>
          <p:nvSpPr>
            <p:cNvPr id="248" name="Google Shape;248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3"/>
          <p:cNvGrpSpPr/>
          <p:nvPr/>
        </p:nvGrpSpPr>
        <p:grpSpPr>
          <a:xfrm>
            <a:off x="6919225" y="3384000"/>
            <a:ext cx="37200" cy="1232425"/>
            <a:chOff x="367100" y="2392375"/>
            <a:chExt cx="37200" cy="1232425"/>
          </a:xfrm>
        </p:grpSpPr>
        <p:sp>
          <p:nvSpPr>
            <p:cNvPr id="251" name="Google Shape;251;p3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3"/>
          <p:cNvSpPr/>
          <p:nvPr/>
        </p:nvSpPr>
        <p:spPr>
          <a:xfrm>
            <a:off x="7056450" y="332673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"/>
          <p:cNvSpPr/>
          <p:nvPr/>
        </p:nvSpPr>
        <p:spPr>
          <a:xfrm>
            <a:off x="6427979" y="4089544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3"/>
          <p:cNvGrpSpPr/>
          <p:nvPr/>
        </p:nvGrpSpPr>
        <p:grpSpPr>
          <a:xfrm>
            <a:off x="8133225" y="2430588"/>
            <a:ext cx="37200" cy="2435125"/>
            <a:chOff x="367100" y="2392375"/>
            <a:chExt cx="37200" cy="2435125"/>
          </a:xfrm>
        </p:grpSpPr>
        <p:sp>
          <p:nvSpPr>
            <p:cNvPr id="256" name="Google Shape;256;p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3"/>
          <p:cNvGrpSpPr/>
          <p:nvPr/>
        </p:nvGrpSpPr>
        <p:grpSpPr>
          <a:xfrm>
            <a:off x="7121400" y="2089938"/>
            <a:ext cx="37200" cy="2435125"/>
            <a:chOff x="367100" y="2392375"/>
            <a:chExt cx="37200" cy="2435125"/>
          </a:xfrm>
        </p:grpSpPr>
        <p:sp>
          <p:nvSpPr>
            <p:cNvPr id="259" name="Google Shape;259;p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3"/>
          <p:cNvGrpSpPr/>
          <p:nvPr/>
        </p:nvGrpSpPr>
        <p:grpSpPr>
          <a:xfrm>
            <a:off x="7498400" y="971538"/>
            <a:ext cx="37200" cy="3553537"/>
            <a:chOff x="367100" y="2392375"/>
            <a:chExt cx="37200" cy="3553537"/>
          </a:xfrm>
        </p:grpSpPr>
        <p:sp>
          <p:nvSpPr>
            <p:cNvPr id="262" name="Google Shape;262;p3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3"/>
          <p:cNvGrpSpPr/>
          <p:nvPr/>
        </p:nvGrpSpPr>
        <p:grpSpPr>
          <a:xfrm>
            <a:off x="7953850" y="2898738"/>
            <a:ext cx="37200" cy="2435125"/>
            <a:chOff x="367100" y="2392375"/>
            <a:chExt cx="37200" cy="2435125"/>
          </a:xfrm>
        </p:grpSpPr>
        <p:sp>
          <p:nvSpPr>
            <p:cNvPr id="265" name="Google Shape;265;p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267;p3"/>
          <p:cNvGrpSpPr/>
          <p:nvPr/>
        </p:nvGrpSpPr>
        <p:grpSpPr>
          <a:xfrm>
            <a:off x="5775150" y="1871388"/>
            <a:ext cx="37200" cy="3553537"/>
            <a:chOff x="367100" y="2392375"/>
            <a:chExt cx="37200" cy="3553537"/>
          </a:xfrm>
        </p:grpSpPr>
        <p:sp>
          <p:nvSpPr>
            <p:cNvPr id="268" name="Google Shape;268;p3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3"/>
          <p:cNvGrpSpPr/>
          <p:nvPr/>
        </p:nvGrpSpPr>
        <p:grpSpPr>
          <a:xfrm>
            <a:off x="6226013" y="2482963"/>
            <a:ext cx="37200" cy="2435125"/>
            <a:chOff x="367100" y="2392375"/>
            <a:chExt cx="37200" cy="2435125"/>
          </a:xfrm>
        </p:grpSpPr>
        <p:sp>
          <p:nvSpPr>
            <p:cNvPr id="271" name="Google Shape;271;p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" name="Google Shape;273;p3"/>
          <p:cNvGrpSpPr/>
          <p:nvPr/>
        </p:nvGrpSpPr>
        <p:grpSpPr>
          <a:xfrm>
            <a:off x="7452769" y="3946925"/>
            <a:ext cx="37200" cy="833425"/>
            <a:chOff x="367100" y="2392375"/>
            <a:chExt cx="37200" cy="833425"/>
          </a:xfrm>
        </p:grpSpPr>
        <p:sp>
          <p:nvSpPr>
            <p:cNvPr id="274" name="Google Shape;274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276;p3"/>
          <p:cNvSpPr/>
          <p:nvPr/>
        </p:nvSpPr>
        <p:spPr>
          <a:xfrm>
            <a:off x="4175563" y="46622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oogle Shape;277;p3"/>
          <p:cNvGrpSpPr/>
          <p:nvPr/>
        </p:nvGrpSpPr>
        <p:grpSpPr>
          <a:xfrm>
            <a:off x="367100" y="3091113"/>
            <a:ext cx="37200" cy="2435125"/>
            <a:chOff x="367100" y="2392375"/>
            <a:chExt cx="37200" cy="2435125"/>
          </a:xfrm>
        </p:grpSpPr>
        <p:sp>
          <p:nvSpPr>
            <p:cNvPr id="278" name="Google Shape;278;p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"/>
          <p:cNvGrpSpPr/>
          <p:nvPr/>
        </p:nvGrpSpPr>
        <p:grpSpPr>
          <a:xfrm>
            <a:off x="881275" y="4834013"/>
            <a:ext cx="37200" cy="833425"/>
            <a:chOff x="367100" y="2392375"/>
            <a:chExt cx="37200" cy="833425"/>
          </a:xfrm>
        </p:grpSpPr>
        <p:sp>
          <p:nvSpPr>
            <p:cNvPr id="281" name="Google Shape;281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2903038" y="4255825"/>
            <a:ext cx="37200" cy="1232425"/>
            <a:chOff x="367100" y="2392375"/>
            <a:chExt cx="37200" cy="1232425"/>
          </a:xfrm>
        </p:grpSpPr>
        <p:sp>
          <p:nvSpPr>
            <p:cNvPr id="284" name="Google Shape;284;p3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3"/>
          <p:cNvGrpSpPr/>
          <p:nvPr/>
        </p:nvGrpSpPr>
        <p:grpSpPr>
          <a:xfrm>
            <a:off x="1235175" y="4390713"/>
            <a:ext cx="37200" cy="833425"/>
            <a:chOff x="367100" y="2392375"/>
            <a:chExt cx="37200" cy="833425"/>
          </a:xfrm>
        </p:grpSpPr>
        <p:sp>
          <p:nvSpPr>
            <p:cNvPr id="287" name="Google Shape;287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" name="Google Shape;289;p3"/>
          <p:cNvGrpSpPr/>
          <p:nvPr/>
        </p:nvGrpSpPr>
        <p:grpSpPr>
          <a:xfrm>
            <a:off x="658425" y="4271275"/>
            <a:ext cx="37200" cy="1232425"/>
            <a:chOff x="367100" y="2392375"/>
            <a:chExt cx="37200" cy="1232425"/>
          </a:xfrm>
        </p:grpSpPr>
        <p:sp>
          <p:nvSpPr>
            <p:cNvPr id="290" name="Google Shape;290;p3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3"/>
          <p:cNvGrpSpPr/>
          <p:nvPr/>
        </p:nvGrpSpPr>
        <p:grpSpPr>
          <a:xfrm>
            <a:off x="3482500" y="4556525"/>
            <a:ext cx="37200" cy="833425"/>
            <a:chOff x="367100" y="2392375"/>
            <a:chExt cx="37200" cy="833425"/>
          </a:xfrm>
        </p:grpSpPr>
        <p:sp>
          <p:nvSpPr>
            <p:cNvPr id="293" name="Google Shape;293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"/>
          <p:cNvGrpSpPr/>
          <p:nvPr/>
        </p:nvGrpSpPr>
        <p:grpSpPr>
          <a:xfrm>
            <a:off x="4189913" y="4409325"/>
            <a:ext cx="37200" cy="833425"/>
            <a:chOff x="367100" y="2392375"/>
            <a:chExt cx="37200" cy="833425"/>
          </a:xfrm>
        </p:grpSpPr>
        <p:sp>
          <p:nvSpPr>
            <p:cNvPr id="296" name="Google Shape;296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3"/>
          <p:cNvGrpSpPr/>
          <p:nvPr/>
        </p:nvGrpSpPr>
        <p:grpSpPr>
          <a:xfrm>
            <a:off x="2119200" y="4531513"/>
            <a:ext cx="37200" cy="833425"/>
            <a:chOff x="367100" y="2392375"/>
            <a:chExt cx="37200" cy="833425"/>
          </a:xfrm>
        </p:grpSpPr>
        <p:sp>
          <p:nvSpPr>
            <p:cNvPr id="299" name="Google Shape;299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3"/>
          <p:cNvGrpSpPr/>
          <p:nvPr/>
        </p:nvGrpSpPr>
        <p:grpSpPr>
          <a:xfrm>
            <a:off x="5003738" y="2330563"/>
            <a:ext cx="37200" cy="2435125"/>
            <a:chOff x="367100" y="2392375"/>
            <a:chExt cx="37200" cy="2435125"/>
          </a:xfrm>
        </p:grpSpPr>
        <p:sp>
          <p:nvSpPr>
            <p:cNvPr id="302" name="Google Shape;302;p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3"/>
          <p:cNvGrpSpPr/>
          <p:nvPr/>
        </p:nvGrpSpPr>
        <p:grpSpPr>
          <a:xfrm>
            <a:off x="179163" y="3853625"/>
            <a:ext cx="37200" cy="1232425"/>
            <a:chOff x="367100" y="2392375"/>
            <a:chExt cx="37200" cy="1232425"/>
          </a:xfrm>
        </p:grpSpPr>
        <p:sp>
          <p:nvSpPr>
            <p:cNvPr id="305" name="Google Shape;305;p3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3"/>
          <p:cNvGrpSpPr/>
          <p:nvPr/>
        </p:nvGrpSpPr>
        <p:grpSpPr>
          <a:xfrm>
            <a:off x="8768050" y="1530738"/>
            <a:ext cx="37200" cy="2435125"/>
            <a:chOff x="367100" y="2392375"/>
            <a:chExt cx="37200" cy="2435125"/>
          </a:xfrm>
        </p:grpSpPr>
        <p:sp>
          <p:nvSpPr>
            <p:cNvPr id="308" name="Google Shape;308;p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3"/>
          <p:cNvGrpSpPr/>
          <p:nvPr/>
        </p:nvGrpSpPr>
        <p:grpSpPr>
          <a:xfrm>
            <a:off x="6717038" y="703388"/>
            <a:ext cx="37200" cy="3553537"/>
            <a:chOff x="367100" y="2392375"/>
            <a:chExt cx="37200" cy="3553537"/>
          </a:xfrm>
        </p:grpSpPr>
        <p:sp>
          <p:nvSpPr>
            <p:cNvPr id="311" name="Google Shape;311;p3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" name="Google Shape;313;p3"/>
          <p:cNvSpPr/>
          <p:nvPr/>
        </p:nvSpPr>
        <p:spPr>
          <a:xfrm>
            <a:off x="4720025" y="36393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"/>
          <p:cNvSpPr/>
          <p:nvPr/>
        </p:nvSpPr>
        <p:spPr>
          <a:xfrm>
            <a:off x="6717838" y="261136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"/>
          <p:cNvSpPr/>
          <p:nvPr/>
        </p:nvSpPr>
        <p:spPr>
          <a:xfrm>
            <a:off x="6974150" y="1149837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"/>
          <p:cNvSpPr/>
          <p:nvPr/>
        </p:nvSpPr>
        <p:spPr>
          <a:xfrm>
            <a:off x="862338" y="4255837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"/>
          <p:cNvSpPr/>
          <p:nvPr/>
        </p:nvSpPr>
        <p:spPr>
          <a:xfrm>
            <a:off x="6187100" y="104686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7"/>
          <p:cNvSpPr/>
          <p:nvPr/>
        </p:nvSpPr>
        <p:spPr>
          <a:xfrm>
            <a:off x="4700688" y="417552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7"/>
          <p:cNvSpPr/>
          <p:nvPr/>
        </p:nvSpPr>
        <p:spPr>
          <a:xfrm>
            <a:off x="7086813" y="40752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7"/>
          <p:cNvSpPr/>
          <p:nvPr/>
        </p:nvSpPr>
        <p:spPr>
          <a:xfrm>
            <a:off x="245325" y="201772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6" name="Google Shape;726;p7"/>
          <p:cNvGrpSpPr/>
          <p:nvPr/>
        </p:nvGrpSpPr>
        <p:grpSpPr>
          <a:xfrm rot="1338813">
            <a:off x="-596400" y="3478252"/>
            <a:ext cx="11364944" cy="3576518"/>
            <a:chOff x="3025400" y="1754925"/>
            <a:chExt cx="7141649" cy="2247459"/>
          </a:xfrm>
        </p:grpSpPr>
        <p:sp>
          <p:nvSpPr>
            <p:cNvPr id="727" name="Google Shape;727;p7"/>
            <p:cNvSpPr/>
            <p:nvPr/>
          </p:nvSpPr>
          <p:spPr>
            <a:xfrm>
              <a:off x="3025400" y="1754925"/>
              <a:ext cx="6824914" cy="1711947"/>
            </a:xfrm>
            <a:custGeom>
              <a:avLst/>
              <a:gdLst/>
              <a:ahLst/>
              <a:cxnLst/>
              <a:rect l="l" t="t" r="r" b="b"/>
              <a:pathLst>
                <a:path w="70719" h="17739" extrusionOk="0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3034086" y="1819681"/>
              <a:ext cx="6829064" cy="1626537"/>
            </a:xfrm>
            <a:custGeom>
              <a:avLst/>
              <a:gdLst/>
              <a:ahLst/>
              <a:cxnLst/>
              <a:rect l="l" t="t" r="r" b="b"/>
              <a:pathLst>
                <a:path w="70762" h="16854" extrusionOk="0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3040938" y="1884244"/>
              <a:ext cx="6834275" cy="1543058"/>
            </a:xfrm>
            <a:custGeom>
              <a:avLst/>
              <a:gdLst/>
              <a:ahLst/>
              <a:cxnLst/>
              <a:rect l="l" t="t" r="r" b="b"/>
              <a:pathLst>
                <a:path w="70816" h="15989" extrusionOk="0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3048658" y="1948903"/>
              <a:ext cx="6838618" cy="1461992"/>
            </a:xfrm>
            <a:custGeom>
              <a:avLst/>
              <a:gdLst/>
              <a:ahLst/>
              <a:cxnLst/>
              <a:rect l="l" t="t" r="r" b="b"/>
              <a:pathLst>
                <a:path w="70861" h="15149" extrusionOk="0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3055607" y="2013080"/>
              <a:ext cx="6843733" cy="1381505"/>
            </a:xfrm>
            <a:custGeom>
              <a:avLst/>
              <a:gdLst/>
              <a:ahLst/>
              <a:cxnLst/>
              <a:rect l="l" t="t" r="r" b="b"/>
              <a:pathLst>
                <a:path w="70914" h="14315" extrusionOk="0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3063327" y="2077739"/>
              <a:ext cx="6848076" cy="1301307"/>
            </a:xfrm>
            <a:custGeom>
              <a:avLst/>
              <a:gdLst/>
              <a:ahLst/>
              <a:cxnLst/>
              <a:rect l="l" t="t" r="r" b="b"/>
              <a:pathLst>
                <a:path w="70959" h="13484" extrusionOk="0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3071048" y="2141433"/>
              <a:ext cx="6852419" cy="1225549"/>
            </a:xfrm>
            <a:custGeom>
              <a:avLst/>
              <a:gdLst/>
              <a:ahLst/>
              <a:cxnLst/>
              <a:rect l="l" t="t" r="r" b="b"/>
              <a:pathLst>
                <a:path w="71004" h="12699" extrusionOk="0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3078865" y="2204645"/>
              <a:ext cx="6856665" cy="1150273"/>
            </a:xfrm>
            <a:custGeom>
              <a:avLst/>
              <a:gdLst/>
              <a:ahLst/>
              <a:cxnLst/>
              <a:rect l="l" t="t" r="r" b="b"/>
              <a:pathLst>
                <a:path w="71048" h="11919" extrusionOk="0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3086585" y="2267567"/>
              <a:ext cx="6861008" cy="1077892"/>
            </a:xfrm>
            <a:custGeom>
              <a:avLst/>
              <a:gdLst/>
              <a:ahLst/>
              <a:cxnLst/>
              <a:rect l="l" t="t" r="r" b="b"/>
              <a:pathLst>
                <a:path w="71093" h="11169" extrusionOk="0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3094306" y="2330297"/>
              <a:ext cx="6866123" cy="1008310"/>
            </a:xfrm>
            <a:custGeom>
              <a:avLst/>
              <a:gdLst/>
              <a:ahLst/>
              <a:cxnLst/>
              <a:rect l="l" t="t" r="r" b="b"/>
              <a:pathLst>
                <a:path w="71146" h="10448" extrusionOk="0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3102026" y="2391964"/>
              <a:ext cx="6870465" cy="949248"/>
            </a:xfrm>
            <a:custGeom>
              <a:avLst/>
              <a:gdLst/>
              <a:ahLst/>
              <a:cxnLst/>
              <a:rect l="l" t="t" r="r" b="b"/>
              <a:pathLst>
                <a:path w="71191" h="9836" extrusionOk="0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3109843" y="2452570"/>
              <a:ext cx="6874712" cy="912768"/>
            </a:xfrm>
            <a:custGeom>
              <a:avLst/>
              <a:gdLst/>
              <a:ahLst/>
              <a:cxnLst/>
              <a:rect l="l" t="t" r="r" b="b"/>
              <a:pathLst>
                <a:path w="71235" h="9458" extrusionOk="0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3117564" y="2511922"/>
              <a:ext cx="6879055" cy="877446"/>
            </a:xfrm>
            <a:custGeom>
              <a:avLst/>
              <a:gdLst/>
              <a:ahLst/>
              <a:cxnLst/>
              <a:rect l="l" t="t" r="r" b="b"/>
              <a:pathLst>
                <a:path w="71280" h="9092" extrusionOk="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3125284" y="2569247"/>
              <a:ext cx="6883397" cy="844248"/>
            </a:xfrm>
            <a:custGeom>
              <a:avLst/>
              <a:gdLst/>
              <a:ahLst/>
              <a:cxnLst/>
              <a:rect l="l" t="t" r="r" b="b"/>
              <a:pathLst>
                <a:path w="71325" h="8748" extrusionOk="0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3133101" y="2625124"/>
              <a:ext cx="6887644" cy="811628"/>
            </a:xfrm>
            <a:custGeom>
              <a:avLst/>
              <a:gdLst/>
              <a:ahLst/>
              <a:cxnLst/>
              <a:rect l="l" t="t" r="r" b="b"/>
              <a:pathLst>
                <a:path w="71369" h="8410" extrusionOk="0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3140822" y="2677527"/>
              <a:ext cx="6891987" cy="783351"/>
            </a:xfrm>
            <a:custGeom>
              <a:avLst/>
              <a:gdLst/>
              <a:ahLst/>
              <a:cxnLst/>
              <a:rect l="l" t="t" r="r" b="b"/>
              <a:pathLst>
                <a:path w="71414" h="8117" extrusionOk="0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3147674" y="2725587"/>
              <a:ext cx="6897198" cy="758549"/>
            </a:xfrm>
            <a:custGeom>
              <a:avLst/>
              <a:gdLst/>
              <a:ahLst/>
              <a:cxnLst/>
              <a:rect l="l" t="t" r="r" b="b"/>
              <a:pathLst>
                <a:path w="71468" h="7860" extrusionOk="0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3154622" y="2722885"/>
              <a:ext cx="6903085" cy="793967"/>
            </a:xfrm>
            <a:custGeom>
              <a:avLst/>
              <a:gdLst/>
              <a:ahLst/>
              <a:cxnLst/>
              <a:rect l="l" t="t" r="r" b="b"/>
              <a:pathLst>
                <a:path w="71529" h="8227" extrusionOk="0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3161474" y="2703970"/>
              <a:ext cx="6908296" cy="860171"/>
            </a:xfrm>
            <a:custGeom>
              <a:avLst/>
              <a:gdLst/>
              <a:ahLst/>
              <a:cxnLst/>
              <a:rect l="l" t="t" r="r" b="b"/>
              <a:pathLst>
                <a:path w="71583" h="8913" extrusionOk="0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3169195" y="2682738"/>
              <a:ext cx="6912639" cy="931394"/>
            </a:xfrm>
            <a:custGeom>
              <a:avLst/>
              <a:gdLst/>
              <a:ahLst/>
              <a:cxnLst/>
              <a:rect l="l" t="t" r="r" b="b"/>
              <a:pathLst>
                <a:path w="71628" h="9651" extrusionOk="0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3176143" y="2660928"/>
              <a:ext cx="6917754" cy="1005705"/>
            </a:xfrm>
            <a:custGeom>
              <a:avLst/>
              <a:gdLst/>
              <a:ahLst/>
              <a:cxnLst/>
              <a:rect l="l" t="t" r="r" b="b"/>
              <a:pathLst>
                <a:path w="71681" h="10421" extrusionOk="0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3182995" y="2637573"/>
              <a:ext cx="6922966" cy="1083297"/>
            </a:xfrm>
            <a:custGeom>
              <a:avLst/>
              <a:gdLst/>
              <a:ahLst/>
              <a:cxnLst/>
              <a:rect l="l" t="t" r="r" b="b"/>
              <a:pathLst>
                <a:path w="71735" h="11225" extrusionOk="0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3189847" y="2613350"/>
              <a:ext cx="6928177" cy="1161757"/>
            </a:xfrm>
            <a:custGeom>
              <a:avLst/>
              <a:gdLst/>
              <a:ahLst/>
              <a:cxnLst/>
              <a:rect l="l" t="t" r="r" b="b"/>
              <a:pathLst>
                <a:path w="71789" h="12038" extrusionOk="0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3197664" y="2588934"/>
              <a:ext cx="6932423" cy="1242148"/>
            </a:xfrm>
            <a:custGeom>
              <a:avLst/>
              <a:gdLst/>
              <a:ahLst/>
              <a:cxnLst/>
              <a:rect l="l" t="t" r="r" b="b"/>
              <a:pathLst>
                <a:path w="71833" h="12871" extrusionOk="0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3204516" y="2563263"/>
              <a:ext cx="6937635" cy="1324662"/>
            </a:xfrm>
            <a:custGeom>
              <a:avLst/>
              <a:gdLst/>
              <a:ahLst/>
              <a:cxnLst/>
              <a:rect l="l" t="t" r="r" b="b"/>
              <a:pathLst>
                <a:path w="71887" h="13726" extrusionOk="0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3211368" y="2537592"/>
              <a:ext cx="6943715" cy="1407079"/>
            </a:xfrm>
            <a:custGeom>
              <a:avLst/>
              <a:gdLst/>
              <a:ahLst/>
              <a:cxnLst/>
              <a:rect l="l" t="t" r="r" b="b"/>
              <a:pathLst>
                <a:path w="71950" h="14580" extrusionOk="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3218316" y="2510571"/>
              <a:ext cx="6948733" cy="1491813"/>
            </a:xfrm>
            <a:custGeom>
              <a:avLst/>
              <a:gdLst/>
              <a:ahLst/>
              <a:cxnLst/>
              <a:rect l="l" t="t" r="r" b="b"/>
              <a:pathLst>
                <a:path w="72002" h="15458" extrusionOk="0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7"/>
          <p:cNvSpPr/>
          <p:nvPr/>
        </p:nvSpPr>
        <p:spPr>
          <a:xfrm>
            <a:off x="-391825" y="3150275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7"/>
          <p:cNvSpPr/>
          <p:nvPr/>
        </p:nvSpPr>
        <p:spPr>
          <a:xfrm>
            <a:off x="1298025" y="326235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7"/>
          <p:cNvSpPr/>
          <p:nvPr/>
        </p:nvSpPr>
        <p:spPr>
          <a:xfrm flipH="1">
            <a:off x="362254" y="3447607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7"/>
          <p:cNvSpPr/>
          <p:nvPr/>
        </p:nvSpPr>
        <p:spPr>
          <a:xfrm flipH="1">
            <a:off x="4523719" y="4586034"/>
            <a:ext cx="595200" cy="5952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8" name="Google Shape;758;p7"/>
          <p:cNvGrpSpPr/>
          <p:nvPr/>
        </p:nvGrpSpPr>
        <p:grpSpPr>
          <a:xfrm flipH="1">
            <a:off x="8890019" y="2530164"/>
            <a:ext cx="37200" cy="2435125"/>
            <a:chOff x="367100" y="2392375"/>
            <a:chExt cx="37200" cy="2435125"/>
          </a:xfrm>
        </p:grpSpPr>
        <p:sp>
          <p:nvSpPr>
            <p:cNvPr id="759" name="Google Shape;759;p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7"/>
          <p:cNvGrpSpPr/>
          <p:nvPr/>
        </p:nvGrpSpPr>
        <p:grpSpPr>
          <a:xfrm flipH="1">
            <a:off x="8528258" y="4224417"/>
            <a:ext cx="37200" cy="833425"/>
            <a:chOff x="367100" y="2392375"/>
            <a:chExt cx="37200" cy="833425"/>
          </a:xfrm>
        </p:grpSpPr>
        <p:sp>
          <p:nvSpPr>
            <p:cNvPr id="762" name="Google Shape;762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7"/>
          <p:cNvGrpSpPr/>
          <p:nvPr/>
        </p:nvGrpSpPr>
        <p:grpSpPr>
          <a:xfrm flipH="1">
            <a:off x="3665318" y="3617891"/>
            <a:ext cx="37200" cy="1232425"/>
            <a:chOff x="367100" y="2392375"/>
            <a:chExt cx="37200" cy="1232425"/>
          </a:xfrm>
        </p:grpSpPr>
        <p:sp>
          <p:nvSpPr>
            <p:cNvPr id="765" name="Google Shape;765;p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7"/>
          <p:cNvGrpSpPr/>
          <p:nvPr/>
        </p:nvGrpSpPr>
        <p:grpSpPr>
          <a:xfrm flipH="1">
            <a:off x="593542" y="2530165"/>
            <a:ext cx="37200" cy="2435125"/>
            <a:chOff x="367100" y="2392375"/>
            <a:chExt cx="37200" cy="2435125"/>
          </a:xfrm>
        </p:grpSpPr>
        <p:sp>
          <p:nvSpPr>
            <p:cNvPr id="768" name="Google Shape;768;p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7"/>
          <p:cNvGrpSpPr/>
          <p:nvPr/>
        </p:nvGrpSpPr>
        <p:grpSpPr>
          <a:xfrm flipH="1">
            <a:off x="8751100" y="3814078"/>
            <a:ext cx="37200" cy="1232425"/>
            <a:chOff x="367100" y="2392375"/>
            <a:chExt cx="37200" cy="1232425"/>
          </a:xfrm>
        </p:grpSpPr>
        <p:sp>
          <p:nvSpPr>
            <p:cNvPr id="771" name="Google Shape;771;p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7"/>
          <p:cNvGrpSpPr/>
          <p:nvPr/>
        </p:nvGrpSpPr>
        <p:grpSpPr>
          <a:xfrm flipH="1">
            <a:off x="6034130" y="4390729"/>
            <a:ext cx="37200" cy="833425"/>
            <a:chOff x="367100" y="2392375"/>
            <a:chExt cx="37200" cy="833425"/>
          </a:xfrm>
        </p:grpSpPr>
        <p:sp>
          <p:nvSpPr>
            <p:cNvPr id="774" name="Google Shape;774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7"/>
          <p:cNvGrpSpPr/>
          <p:nvPr/>
        </p:nvGrpSpPr>
        <p:grpSpPr>
          <a:xfrm flipH="1">
            <a:off x="4838764" y="4256928"/>
            <a:ext cx="37200" cy="833425"/>
            <a:chOff x="367100" y="2392375"/>
            <a:chExt cx="37200" cy="833425"/>
          </a:xfrm>
        </p:grpSpPr>
        <p:sp>
          <p:nvSpPr>
            <p:cNvPr id="777" name="Google Shape;777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7"/>
          <p:cNvGrpSpPr/>
          <p:nvPr/>
        </p:nvGrpSpPr>
        <p:grpSpPr>
          <a:xfrm flipH="1">
            <a:off x="7290381" y="4531516"/>
            <a:ext cx="37200" cy="833425"/>
            <a:chOff x="367100" y="2392375"/>
            <a:chExt cx="37200" cy="833425"/>
          </a:xfrm>
        </p:grpSpPr>
        <p:sp>
          <p:nvSpPr>
            <p:cNvPr id="780" name="Google Shape;780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7"/>
          <p:cNvGrpSpPr/>
          <p:nvPr/>
        </p:nvGrpSpPr>
        <p:grpSpPr>
          <a:xfrm flipH="1">
            <a:off x="1467921" y="3952153"/>
            <a:ext cx="37200" cy="833425"/>
            <a:chOff x="367100" y="2392375"/>
            <a:chExt cx="37200" cy="833425"/>
          </a:xfrm>
        </p:grpSpPr>
        <p:sp>
          <p:nvSpPr>
            <p:cNvPr id="783" name="Google Shape;783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7"/>
          <p:cNvGrpSpPr/>
          <p:nvPr/>
        </p:nvGrpSpPr>
        <p:grpSpPr>
          <a:xfrm flipH="1">
            <a:off x="3128018" y="4238304"/>
            <a:ext cx="37200" cy="833425"/>
            <a:chOff x="367100" y="2392375"/>
            <a:chExt cx="37200" cy="833425"/>
          </a:xfrm>
        </p:grpSpPr>
        <p:sp>
          <p:nvSpPr>
            <p:cNvPr id="786" name="Google Shape;786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7"/>
          <p:cNvGrpSpPr/>
          <p:nvPr/>
        </p:nvGrpSpPr>
        <p:grpSpPr>
          <a:xfrm flipH="1">
            <a:off x="4018898" y="4256916"/>
            <a:ext cx="37200" cy="833425"/>
            <a:chOff x="367100" y="2392375"/>
            <a:chExt cx="37200" cy="833425"/>
          </a:xfrm>
        </p:grpSpPr>
        <p:sp>
          <p:nvSpPr>
            <p:cNvPr id="789" name="Google Shape;789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7"/>
          <p:cNvGrpSpPr/>
          <p:nvPr/>
        </p:nvGrpSpPr>
        <p:grpSpPr>
          <a:xfrm flipH="1">
            <a:off x="2686861" y="3860303"/>
            <a:ext cx="37200" cy="1232425"/>
            <a:chOff x="367100" y="2392375"/>
            <a:chExt cx="37200" cy="1232425"/>
          </a:xfrm>
        </p:grpSpPr>
        <p:sp>
          <p:nvSpPr>
            <p:cNvPr id="792" name="Google Shape;792;p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7"/>
          <p:cNvGrpSpPr/>
          <p:nvPr/>
        </p:nvGrpSpPr>
        <p:grpSpPr>
          <a:xfrm flipH="1">
            <a:off x="1100610" y="3933529"/>
            <a:ext cx="37200" cy="833425"/>
            <a:chOff x="367100" y="2392375"/>
            <a:chExt cx="37200" cy="833425"/>
          </a:xfrm>
        </p:grpSpPr>
        <p:sp>
          <p:nvSpPr>
            <p:cNvPr id="795" name="Google Shape;795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7"/>
          <p:cNvGrpSpPr/>
          <p:nvPr/>
        </p:nvGrpSpPr>
        <p:grpSpPr>
          <a:xfrm flipH="1">
            <a:off x="897655" y="4006015"/>
            <a:ext cx="37200" cy="833425"/>
            <a:chOff x="367100" y="2392375"/>
            <a:chExt cx="37200" cy="833425"/>
          </a:xfrm>
        </p:grpSpPr>
        <p:sp>
          <p:nvSpPr>
            <p:cNvPr id="798" name="Google Shape;798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7"/>
          <p:cNvGrpSpPr/>
          <p:nvPr/>
        </p:nvGrpSpPr>
        <p:grpSpPr>
          <a:xfrm flipH="1">
            <a:off x="338964" y="3846491"/>
            <a:ext cx="37200" cy="1232425"/>
            <a:chOff x="367100" y="2392375"/>
            <a:chExt cx="37200" cy="1232425"/>
          </a:xfrm>
        </p:grpSpPr>
        <p:sp>
          <p:nvSpPr>
            <p:cNvPr id="801" name="Google Shape;801;p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3" name="Google Shape;803;p7"/>
          <p:cNvSpPr/>
          <p:nvPr/>
        </p:nvSpPr>
        <p:spPr>
          <a:xfrm flipH="1">
            <a:off x="1262464" y="450983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"/>
          <p:cNvSpPr/>
          <p:nvPr/>
        </p:nvSpPr>
        <p:spPr>
          <a:xfrm flipH="1">
            <a:off x="1982343" y="4592753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5" name="Google Shape;805;p7"/>
          <p:cNvGrpSpPr/>
          <p:nvPr/>
        </p:nvGrpSpPr>
        <p:grpSpPr>
          <a:xfrm flipH="1">
            <a:off x="9077949" y="3701228"/>
            <a:ext cx="37200" cy="1232425"/>
            <a:chOff x="367100" y="2392375"/>
            <a:chExt cx="37200" cy="1232425"/>
          </a:xfrm>
        </p:grpSpPr>
        <p:sp>
          <p:nvSpPr>
            <p:cNvPr id="806" name="Google Shape;806;p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7"/>
          <p:cNvGrpSpPr/>
          <p:nvPr/>
        </p:nvGrpSpPr>
        <p:grpSpPr>
          <a:xfrm flipH="1">
            <a:off x="228356" y="2453965"/>
            <a:ext cx="37200" cy="2435125"/>
            <a:chOff x="367100" y="2392375"/>
            <a:chExt cx="37200" cy="2435125"/>
          </a:xfrm>
        </p:grpSpPr>
        <p:sp>
          <p:nvSpPr>
            <p:cNvPr id="809" name="Google Shape;809;p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7"/>
          <p:cNvGrpSpPr/>
          <p:nvPr/>
        </p:nvGrpSpPr>
        <p:grpSpPr>
          <a:xfrm flipH="1">
            <a:off x="2953925" y="3596415"/>
            <a:ext cx="37200" cy="833425"/>
            <a:chOff x="367100" y="2392375"/>
            <a:chExt cx="37200" cy="833425"/>
          </a:xfrm>
        </p:grpSpPr>
        <p:sp>
          <p:nvSpPr>
            <p:cNvPr id="812" name="Google Shape;812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7"/>
          <p:cNvGrpSpPr/>
          <p:nvPr/>
        </p:nvGrpSpPr>
        <p:grpSpPr>
          <a:xfrm flipH="1">
            <a:off x="3514053" y="3952141"/>
            <a:ext cx="37200" cy="833425"/>
            <a:chOff x="367100" y="2392375"/>
            <a:chExt cx="37200" cy="833425"/>
          </a:xfrm>
        </p:grpSpPr>
        <p:sp>
          <p:nvSpPr>
            <p:cNvPr id="815" name="Google Shape;815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7"/>
          <p:cNvGrpSpPr/>
          <p:nvPr/>
        </p:nvGrpSpPr>
        <p:grpSpPr>
          <a:xfrm flipH="1">
            <a:off x="2393797" y="3023851"/>
            <a:ext cx="37200" cy="1232425"/>
            <a:chOff x="367100" y="2392375"/>
            <a:chExt cx="37200" cy="1232425"/>
          </a:xfrm>
        </p:grpSpPr>
        <p:sp>
          <p:nvSpPr>
            <p:cNvPr id="818" name="Google Shape;818;p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0" name="Google Shape;820;p7"/>
          <p:cNvSpPr/>
          <p:nvPr/>
        </p:nvSpPr>
        <p:spPr>
          <a:xfrm flipH="1">
            <a:off x="1201736" y="3267707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7"/>
          <p:cNvSpPr/>
          <p:nvPr/>
        </p:nvSpPr>
        <p:spPr>
          <a:xfrm flipH="1">
            <a:off x="2039441" y="3837777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2" name="Google Shape;822;p7"/>
          <p:cNvGrpSpPr/>
          <p:nvPr/>
        </p:nvGrpSpPr>
        <p:grpSpPr>
          <a:xfrm flipH="1">
            <a:off x="7964362" y="4674414"/>
            <a:ext cx="37200" cy="341729"/>
            <a:chOff x="367100" y="2392375"/>
            <a:chExt cx="37200" cy="341729"/>
          </a:xfrm>
        </p:grpSpPr>
        <p:sp>
          <p:nvSpPr>
            <p:cNvPr id="823" name="Google Shape;823;p7"/>
            <p:cNvSpPr/>
            <p:nvPr/>
          </p:nvSpPr>
          <p:spPr>
            <a:xfrm>
              <a:off x="382112" y="2424804"/>
              <a:ext cx="7200" cy="3093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7"/>
          <p:cNvGrpSpPr/>
          <p:nvPr/>
        </p:nvGrpSpPr>
        <p:grpSpPr>
          <a:xfrm flipH="1">
            <a:off x="1124196" y="2201987"/>
            <a:ext cx="37200" cy="2435125"/>
            <a:chOff x="367100" y="2392375"/>
            <a:chExt cx="37200" cy="2435125"/>
          </a:xfrm>
        </p:grpSpPr>
        <p:sp>
          <p:nvSpPr>
            <p:cNvPr id="826" name="Google Shape;826;p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7"/>
          <p:cNvGrpSpPr/>
          <p:nvPr/>
        </p:nvGrpSpPr>
        <p:grpSpPr>
          <a:xfrm flipH="1">
            <a:off x="2135982" y="1861336"/>
            <a:ext cx="37200" cy="2435125"/>
            <a:chOff x="367100" y="2392375"/>
            <a:chExt cx="37200" cy="2435125"/>
          </a:xfrm>
        </p:grpSpPr>
        <p:sp>
          <p:nvSpPr>
            <p:cNvPr id="829" name="Google Shape;829;p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7"/>
          <p:cNvGrpSpPr/>
          <p:nvPr/>
        </p:nvGrpSpPr>
        <p:grpSpPr>
          <a:xfrm flipH="1">
            <a:off x="1758997" y="1161285"/>
            <a:ext cx="37200" cy="3553537"/>
            <a:chOff x="367100" y="2392375"/>
            <a:chExt cx="37200" cy="3553537"/>
          </a:xfrm>
        </p:grpSpPr>
        <p:sp>
          <p:nvSpPr>
            <p:cNvPr id="832" name="Google Shape;832;p7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7"/>
          <p:cNvGrpSpPr/>
          <p:nvPr/>
        </p:nvGrpSpPr>
        <p:grpSpPr>
          <a:xfrm flipH="1">
            <a:off x="1303564" y="2441538"/>
            <a:ext cx="37200" cy="2435125"/>
            <a:chOff x="367100" y="2392375"/>
            <a:chExt cx="37200" cy="2435125"/>
          </a:xfrm>
        </p:grpSpPr>
        <p:sp>
          <p:nvSpPr>
            <p:cNvPr id="835" name="Google Shape;835;p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7"/>
          <p:cNvGrpSpPr/>
          <p:nvPr/>
        </p:nvGrpSpPr>
        <p:grpSpPr>
          <a:xfrm flipH="1">
            <a:off x="3220065" y="905984"/>
            <a:ext cx="37200" cy="3553537"/>
            <a:chOff x="367100" y="2392375"/>
            <a:chExt cx="37200" cy="3553537"/>
          </a:xfrm>
        </p:grpSpPr>
        <p:sp>
          <p:nvSpPr>
            <p:cNvPr id="838" name="Google Shape;838;p7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7"/>
          <p:cNvGrpSpPr/>
          <p:nvPr/>
        </p:nvGrpSpPr>
        <p:grpSpPr>
          <a:xfrm flipH="1">
            <a:off x="2806931" y="2157612"/>
            <a:ext cx="37200" cy="2435125"/>
            <a:chOff x="367100" y="2392375"/>
            <a:chExt cx="37200" cy="2435125"/>
          </a:xfrm>
        </p:grpSpPr>
        <p:sp>
          <p:nvSpPr>
            <p:cNvPr id="841" name="Google Shape;841;p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7"/>
          <p:cNvGrpSpPr/>
          <p:nvPr/>
        </p:nvGrpSpPr>
        <p:grpSpPr>
          <a:xfrm flipH="1">
            <a:off x="2055260" y="4175529"/>
            <a:ext cx="37200" cy="833425"/>
            <a:chOff x="367100" y="2392375"/>
            <a:chExt cx="37200" cy="833425"/>
          </a:xfrm>
        </p:grpSpPr>
        <p:sp>
          <p:nvSpPr>
            <p:cNvPr id="844" name="Google Shape;844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7"/>
          <p:cNvGrpSpPr/>
          <p:nvPr/>
        </p:nvGrpSpPr>
        <p:grpSpPr>
          <a:xfrm flipH="1">
            <a:off x="4338012" y="4618889"/>
            <a:ext cx="37200" cy="341729"/>
            <a:chOff x="367100" y="2392375"/>
            <a:chExt cx="37200" cy="341729"/>
          </a:xfrm>
        </p:grpSpPr>
        <p:sp>
          <p:nvSpPr>
            <p:cNvPr id="847" name="Google Shape;847;p7"/>
            <p:cNvSpPr/>
            <p:nvPr/>
          </p:nvSpPr>
          <p:spPr>
            <a:xfrm>
              <a:off x="382112" y="2424804"/>
              <a:ext cx="7200" cy="3093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9" name="Google Shape;849;p7"/>
          <p:cNvSpPr/>
          <p:nvPr/>
        </p:nvSpPr>
        <p:spPr>
          <a:xfrm>
            <a:off x="551513" y="155092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7"/>
          <p:cNvSpPr/>
          <p:nvPr/>
        </p:nvSpPr>
        <p:spPr>
          <a:xfrm>
            <a:off x="1968650" y="359846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7"/>
          <p:cNvSpPr txBox="1">
            <a:spLocks noGrp="1"/>
          </p:cNvSpPr>
          <p:nvPr>
            <p:ph type="body" idx="1"/>
          </p:nvPr>
        </p:nvSpPr>
        <p:spPr>
          <a:xfrm flipH="1">
            <a:off x="4617285" y="1733316"/>
            <a:ext cx="3813600" cy="23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2" name="Google Shape;852;p7"/>
          <p:cNvSpPr txBox="1">
            <a:spLocks noGrp="1"/>
          </p:cNvSpPr>
          <p:nvPr>
            <p:ph type="title"/>
          </p:nvPr>
        </p:nvSpPr>
        <p:spPr>
          <a:xfrm flipH="1">
            <a:off x="4617275" y="1069288"/>
            <a:ext cx="38136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9"/>
          <p:cNvSpPr txBox="1">
            <a:spLocks noGrp="1"/>
          </p:cNvSpPr>
          <p:nvPr>
            <p:ph type="title"/>
          </p:nvPr>
        </p:nvSpPr>
        <p:spPr>
          <a:xfrm>
            <a:off x="2241450" y="1423117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3" name="Google Shape;993;p9"/>
          <p:cNvSpPr txBox="1">
            <a:spLocks noGrp="1"/>
          </p:cNvSpPr>
          <p:nvPr>
            <p:ph type="subTitle" idx="1"/>
          </p:nvPr>
        </p:nvSpPr>
        <p:spPr>
          <a:xfrm>
            <a:off x="2502650" y="2264917"/>
            <a:ext cx="41388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4" name="Google Shape;994;p9"/>
          <p:cNvGrpSpPr/>
          <p:nvPr/>
        </p:nvGrpSpPr>
        <p:grpSpPr>
          <a:xfrm>
            <a:off x="-2002207" y="3097671"/>
            <a:ext cx="12528867" cy="3405915"/>
            <a:chOff x="5171575" y="1460000"/>
            <a:chExt cx="1813675" cy="493025"/>
          </a:xfrm>
        </p:grpSpPr>
        <p:sp>
          <p:nvSpPr>
            <p:cNvPr id="995" name="Google Shape;995;p9"/>
            <p:cNvSpPr/>
            <p:nvPr/>
          </p:nvSpPr>
          <p:spPr>
            <a:xfrm>
              <a:off x="5268600" y="1460000"/>
              <a:ext cx="1716650" cy="394450"/>
            </a:xfrm>
            <a:custGeom>
              <a:avLst/>
              <a:gdLst/>
              <a:ahLst/>
              <a:cxnLst/>
              <a:rect l="l" t="t" r="r" b="b"/>
              <a:pathLst>
                <a:path w="68666" h="15778" extrusionOk="0">
                  <a:moveTo>
                    <a:pt x="11229" y="1"/>
                  </a:moveTo>
                  <a:cubicBezTo>
                    <a:pt x="5339" y="1"/>
                    <a:pt x="67" y="3484"/>
                    <a:pt x="0" y="3529"/>
                  </a:cubicBezTo>
                  <a:lnTo>
                    <a:pt x="62" y="3618"/>
                  </a:lnTo>
                  <a:cubicBezTo>
                    <a:pt x="122" y="3573"/>
                    <a:pt x="5374" y="104"/>
                    <a:pt x="11234" y="104"/>
                  </a:cubicBezTo>
                  <a:cubicBezTo>
                    <a:pt x="12364" y="104"/>
                    <a:pt x="13516" y="233"/>
                    <a:pt x="14657" y="540"/>
                  </a:cubicBezTo>
                  <a:cubicBezTo>
                    <a:pt x="18583" y="1602"/>
                    <a:pt x="20804" y="4831"/>
                    <a:pt x="22954" y="7954"/>
                  </a:cubicBezTo>
                  <a:cubicBezTo>
                    <a:pt x="24711" y="10514"/>
                    <a:pt x="26380" y="12931"/>
                    <a:pt x="28860" y="14002"/>
                  </a:cubicBezTo>
                  <a:cubicBezTo>
                    <a:pt x="31598" y="15180"/>
                    <a:pt x="34114" y="15777"/>
                    <a:pt x="36443" y="15777"/>
                  </a:cubicBezTo>
                  <a:cubicBezTo>
                    <a:pt x="38396" y="15777"/>
                    <a:pt x="40216" y="15358"/>
                    <a:pt x="41938" y="14528"/>
                  </a:cubicBezTo>
                  <a:cubicBezTo>
                    <a:pt x="45257" y="12931"/>
                    <a:pt x="47737" y="10068"/>
                    <a:pt x="50136" y="7293"/>
                  </a:cubicBezTo>
                  <a:cubicBezTo>
                    <a:pt x="53169" y="3787"/>
                    <a:pt x="56033" y="478"/>
                    <a:pt x="60137" y="451"/>
                  </a:cubicBezTo>
                  <a:lnTo>
                    <a:pt x="60235" y="451"/>
                  </a:lnTo>
                  <a:cubicBezTo>
                    <a:pt x="63295" y="451"/>
                    <a:pt x="65507" y="1147"/>
                    <a:pt x="66837" y="2512"/>
                  </a:cubicBezTo>
                  <a:cubicBezTo>
                    <a:pt x="68558" y="4296"/>
                    <a:pt x="68460" y="6874"/>
                    <a:pt x="68398" y="8587"/>
                  </a:cubicBezTo>
                  <a:cubicBezTo>
                    <a:pt x="68380" y="9247"/>
                    <a:pt x="68353" y="9765"/>
                    <a:pt x="68442" y="10095"/>
                  </a:cubicBezTo>
                  <a:lnTo>
                    <a:pt x="68540" y="10077"/>
                  </a:lnTo>
                  <a:cubicBezTo>
                    <a:pt x="68460" y="9756"/>
                    <a:pt x="68478" y="9238"/>
                    <a:pt x="68505" y="8587"/>
                  </a:cubicBezTo>
                  <a:cubicBezTo>
                    <a:pt x="68567" y="6865"/>
                    <a:pt x="68665" y="4251"/>
                    <a:pt x="66908" y="2440"/>
                  </a:cubicBezTo>
                  <a:cubicBezTo>
                    <a:pt x="65570" y="1049"/>
                    <a:pt x="63322" y="353"/>
                    <a:pt x="60235" y="353"/>
                  </a:cubicBezTo>
                  <a:lnTo>
                    <a:pt x="60137" y="353"/>
                  </a:lnTo>
                  <a:cubicBezTo>
                    <a:pt x="55989" y="371"/>
                    <a:pt x="53107" y="3698"/>
                    <a:pt x="50056" y="7222"/>
                  </a:cubicBezTo>
                  <a:cubicBezTo>
                    <a:pt x="46576" y="11240"/>
                    <a:pt x="42754" y="15659"/>
                    <a:pt x="36408" y="15659"/>
                  </a:cubicBezTo>
                  <a:cubicBezTo>
                    <a:pt x="34230" y="15659"/>
                    <a:pt x="31756" y="15139"/>
                    <a:pt x="28895" y="13904"/>
                  </a:cubicBezTo>
                  <a:cubicBezTo>
                    <a:pt x="26442" y="12842"/>
                    <a:pt x="24792" y="10443"/>
                    <a:pt x="23043" y="7891"/>
                  </a:cubicBezTo>
                  <a:cubicBezTo>
                    <a:pt x="20884" y="4751"/>
                    <a:pt x="18645" y="1504"/>
                    <a:pt x="14684" y="442"/>
                  </a:cubicBezTo>
                  <a:cubicBezTo>
                    <a:pt x="13531" y="131"/>
                    <a:pt x="12369" y="1"/>
                    <a:pt x="1122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9"/>
            <p:cNvSpPr/>
            <p:nvPr/>
          </p:nvSpPr>
          <p:spPr>
            <a:xfrm>
              <a:off x="5264575" y="1467800"/>
              <a:ext cx="1717325" cy="382175"/>
            </a:xfrm>
            <a:custGeom>
              <a:avLst/>
              <a:gdLst/>
              <a:ahLst/>
              <a:cxnLst/>
              <a:rect l="l" t="t" r="r" b="b"/>
              <a:pathLst>
                <a:path w="68693" h="15287" extrusionOk="0">
                  <a:moveTo>
                    <a:pt x="11153" y="0"/>
                  </a:moveTo>
                  <a:cubicBezTo>
                    <a:pt x="6400" y="0"/>
                    <a:pt x="2154" y="2227"/>
                    <a:pt x="589" y="3047"/>
                  </a:cubicBezTo>
                  <a:cubicBezTo>
                    <a:pt x="322" y="3181"/>
                    <a:pt x="90" y="3306"/>
                    <a:pt x="54" y="3306"/>
                  </a:cubicBezTo>
                  <a:cubicBezTo>
                    <a:pt x="54" y="3306"/>
                    <a:pt x="81" y="3315"/>
                    <a:pt x="90" y="3333"/>
                  </a:cubicBezTo>
                  <a:lnTo>
                    <a:pt x="0" y="3386"/>
                  </a:lnTo>
                  <a:cubicBezTo>
                    <a:pt x="11" y="3404"/>
                    <a:pt x="22" y="3416"/>
                    <a:pt x="45" y="3416"/>
                  </a:cubicBezTo>
                  <a:cubicBezTo>
                    <a:pt x="104" y="3416"/>
                    <a:pt x="240" y="3346"/>
                    <a:pt x="634" y="3136"/>
                  </a:cubicBezTo>
                  <a:cubicBezTo>
                    <a:pt x="2192" y="2324"/>
                    <a:pt x="6429" y="101"/>
                    <a:pt x="11161" y="101"/>
                  </a:cubicBezTo>
                  <a:cubicBezTo>
                    <a:pt x="12038" y="101"/>
                    <a:pt x="12931" y="177"/>
                    <a:pt x="13828" y="353"/>
                  </a:cubicBezTo>
                  <a:cubicBezTo>
                    <a:pt x="14122" y="416"/>
                    <a:pt x="14417" y="478"/>
                    <a:pt x="14693" y="558"/>
                  </a:cubicBezTo>
                  <a:cubicBezTo>
                    <a:pt x="18208" y="1531"/>
                    <a:pt x="20055" y="4198"/>
                    <a:pt x="22009" y="7026"/>
                  </a:cubicBezTo>
                  <a:cubicBezTo>
                    <a:pt x="22499" y="7731"/>
                    <a:pt x="22999" y="8453"/>
                    <a:pt x="23525" y="9149"/>
                  </a:cubicBezTo>
                  <a:cubicBezTo>
                    <a:pt x="24970" y="11040"/>
                    <a:pt x="26567" y="12958"/>
                    <a:pt x="28744" y="13806"/>
                  </a:cubicBezTo>
                  <a:cubicBezTo>
                    <a:pt x="31411" y="14850"/>
                    <a:pt x="33731" y="15287"/>
                    <a:pt x="35792" y="15287"/>
                  </a:cubicBezTo>
                  <a:cubicBezTo>
                    <a:pt x="40422" y="15287"/>
                    <a:pt x="43714" y="13057"/>
                    <a:pt x="46577" y="10470"/>
                  </a:cubicBezTo>
                  <a:cubicBezTo>
                    <a:pt x="47826" y="9337"/>
                    <a:pt x="48977" y="8105"/>
                    <a:pt x="50083" y="6919"/>
                  </a:cubicBezTo>
                  <a:cubicBezTo>
                    <a:pt x="53116" y="3672"/>
                    <a:pt x="55980" y="603"/>
                    <a:pt x="60102" y="558"/>
                  </a:cubicBezTo>
                  <a:lnTo>
                    <a:pt x="60262" y="558"/>
                  </a:lnTo>
                  <a:cubicBezTo>
                    <a:pt x="63269" y="558"/>
                    <a:pt x="65472" y="1245"/>
                    <a:pt x="66810" y="2592"/>
                  </a:cubicBezTo>
                  <a:cubicBezTo>
                    <a:pt x="68568" y="4350"/>
                    <a:pt x="68541" y="6901"/>
                    <a:pt x="68523" y="8596"/>
                  </a:cubicBezTo>
                  <a:cubicBezTo>
                    <a:pt x="68514" y="9230"/>
                    <a:pt x="68505" y="9738"/>
                    <a:pt x="68594" y="10059"/>
                  </a:cubicBezTo>
                  <a:lnTo>
                    <a:pt x="68693" y="10032"/>
                  </a:lnTo>
                  <a:cubicBezTo>
                    <a:pt x="68612" y="9720"/>
                    <a:pt x="68621" y="9221"/>
                    <a:pt x="68621" y="8596"/>
                  </a:cubicBezTo>
                  <a:cubicBezTo>
                    <a:pt x="68648" y="6892"/>
                    <a:pt x="68675" y="4314"/>
                    <a:pt x="66890" y="2521"/>
                  </a:cubicBezTo>
                  <a:cubicBezTo>
                    <a:pt x="65526" y="1147"/>
                    <a:pt x="63295" y="460"/>
                    <a:pt x="60253" y="460"/>
                  </a:cubicBezTo>
                  <a:lnTo>
                    <a:pt x="60102" y="460"/>
                  </a:lnTo>
                  <a:cubicBezTo>
                    <a:pt x="55935" y="496"/>
                    <a:pt x="53054" y="3583"/>
                    <a:pt x="50012" y="6848"/>
                  </a:cubicBezTo>
                  <a:cubicBezTo>
                    <a:pt x="48897" y="8034"/>
                    <a:pt x="47755" y="9265"/>
                    <a:pt x="46515" y="10389"/>
                  </a:cubicBezTo>
                  <a:cubicBezTo>
                    <a:pt x="43667" y="12965"/>
                    <a:pt x="40396" y="15186"/>
                    <a:pt x="35789" y="15186"/>
                  </a:cubicBezTo>
                  <a:cubicBezTo>
                    <a:pt x="33743" y="15186"/>
                    <a:pt x="31433" y="14748"/>
                    <a:pt x="28780" y="13708"/>
                  </a:cubicBezTo>
                  <a:cubicBezTo>
                    <a:pt x="26630" y="12869"/>
                    <a:pt x="25051" y="10960"/>
                    <a:pt x="23614" y="9087"/>
                  </a:cubicBezTo>
                  <a:cubicBezTo>
                    <a:pt x="23088" y="8391"/>
                    <a:pt x="22580" y="7668"/>
                    <a:pt x="22098" y="6964"/>
                  </a:cubicBezTo>
                  <a:cubicBezTo>
                    <a:pt x="20216" y="4252"/>
                    <a:pt x="18280" y="1441"/>
                    <a:pt x="14720" y="460"/>
                  </a:cubicBezTo>
                  <a:cubicBezTo>
                    <a:pt x="14435" y="380"/>
                    <a:pt x="14140" y="309"/>
                    <a:pt x="13846" y="255"/>
                  </a:cubicBezTo>
                  <a:cubicBezTo>
                    <a:pt x="12940" y="77"/>
                    <a:pt x="12038" y="0"/>
                    <a:pt x="1115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9"/>
            <p:cNvSpPr/>
            <p:nvPr/>
          </p:nvSpPr>
          <p:spPr>
            <a:xfrm>
              <a:off x="5260775" y="1475575"/>
              <a:ext cx="1720900" cy="370175"/>
            </a:xfrm>
            <a:custGeom>
              <a:avLst/>
              <a:gdLst/>
              <a:ahLst/>
              <a:cxnLst/>
              <a:rect l="l" t="t" r="r" b="b"/>
              <a:pathLst>
                <a:path w="68836" h="14807" extrusionOk="0">
                  <a:moveTo>
                    <a:pt x="81" y="3111"/>
                  </a:moveTo>
                  <a:lnTo>
                    <a:pt x="81" y="3111"/>
                  </a:lnTo>
                  <a:cubicBezTo>
                    <a:pt x="82" y="3111"/>
                    <a:pt x="83" y="3111"/>
                    <a:pt x="84" y="3112"/>
                  </a:cubicBezTo>
                  <a:lnTo>
                    <a:pt x="84" y="3112"/>
                  </a:lnTo>
                  <a:cubicBezTo>
                    <a:pt x="83" y="3111"/>
                    <a:pt x="81" y="3111"/>
                    <a:pt x="81" y="3111"/>
                  </a:cubicBezTo>
                  <a:close/>
                  <a:moveTo>
                    <a:pt x="11123" y="0"/>
                  </a:moveTo>
                  <a:cubicBezTo>
                    <a:pt x="6789" y="0"/>
                    <a:pt x="2898" y="1830"/>
                    <a:pt x="1053" y="2701"/>
                  </a:cubicBezTo>
                  <a:cubicBezTo>
                    <a:pt x="591" y="2915"/>
                    <a:pt x="187" y="3112"/>
                    <a:pt x="92" y="3112"/>
                  </a:cubicBezTo>
                  <a:cubicBezTo>
                    <a:pt x="89" y="3112"/>
                    <a:pt x="87" y="3112"/>
                    <a:pt x="84" y="3112"/>
                  </a:cubicBezTo>
                  <a:lnTo>
                    <a:pt x="84" y="3112"/>
                  </a:lnTo>
                  <a:cubicBezTo>
                    <a:pt x="87" y="3112"/>
                    <a:pt x="90" y="3115"/>
                    <a:pt x="90" y="3120"/>
                  </a:cubicBezTo>
                  <a:lnTo>
                    <a:pt x="1" y="3173"/>
                  </a:lnTo>
                  <a:cubicBezTo>
                    <a:pt x="16" y="3197"/>
                    <a:pt x="40" y="3210"/>
                    <a:pt x="79" y="3210"/>
                  </a:cubicBezTo>
                  <a:cubicBezTo>
                    <a:pt x="200" y="3210"/>
                    <a:pt x="471" y="3087"/>
                    <a:pt x="1098" y="2790"/>
                  </a:cubicBezTo>
                  <a:cubicBezTo>
                    <a:pt x="2935" y="1927"/>
                    <a:pt x="6801" y="107"/>
                    <a:pt x="11111" y="107"/>
                  </a:cubicBezTo>
                  <a:cubicBezTo>
                    <a:pt x="12014" y="107"/>
                    <a:pt x="12937" y="187"/>
                    <a:pt x="13864" y="372"/>
                  </a:cubicBezTo>
                  <a:cubicBezTo>
                    <a:pt x="14159" y="426"/>
                    <a:pt x="14444" y="497"/>
                    <a:pt x="14729" y="577"/>
                  </a:cubicBezTo>
                  <a:cubicBezTo>
                    <a:pt x="17977" y="1505"/>
                    <a:pt x="19591" y="3896"/>
                    <a:pt x="21304" y="6438"/>
                  </a:cubicBezTo>
                  <a:cubicBezTo>
                    <a:pt x="21938" y="7375"/>
                    <a:pt x="22589" y="8339"/>
                    <a:pt x="23338" y="9240"/>
                  </a:cubicBezTo>
                  <a:cubicBezTo>
                    <a:pt x="24882" y="11113"/>
                    <a:pt x="26452" y="12853"/>
                    <a:pt x="28611" y="13611"/>
                  </a:cubicBezTo>
                  <a:cubicBezTo>
                    <a:pt x="31010" y="14450"/>
                    <a:pt x="33134" y="14806"/>
                    <a:pt x="35034" y="14806"/>
                  </a:cubicBezTo>
                  <a:cubicBezTo>
                    <a:pt x="40003" y="14806"/>
                    <a:pt x="43455" y="12389"/>
                    <a:pt x="46390" y="9953"/>
                  </a:cubicBezTo>
                  <a:cubicBezTo>
                    <a:pt x="47693" y="8865"/>
                    <a:pt x="48879" y="7696"/>
                    <a:pt x="50030" y="6554"/>
                  </a:cubicBezTo>
                  <a:cubicBezTo>
                    <a:pt x="53054" y="3557"/>
                    <a:pt x="55918" y="720"/>
                    <a:pt x="60066" y="676"/>
                  </a:cubicBezTo>
                  <a:cubicBezTo>
                    <a:pt x="60147" y="667"/>
                    <a:pt x="60227" y="667"/>
                    <a:pt x="60307" y="667"/>
                  </a:cubicBezTo>
                  <a:cubicBezTo>
                    <a:pt x="68514" y="667"/>
                    <a:pt x="68595" y="5823"/>
                    <a:pt x="68630" y="8606"/>
                  </a:cubicBezTo>
                  <a:cubicBezTo>
                    <a:pt x="68639" y="9222"/>
                    <a:pt x="68648" y="9704"/>
                    <a:pt x="68737" y="10025"/>
                  </a:cubicBezTo>
                  <a:lnTo>
                    <a:pt x="68836" y="9998"/>
                  </a:lnTo>
                  <a:cubicBezTo>
                    <a:pt x="68755" y="9695"/>
                    <a:pt x="68746" y="9186"/>
                    <a:pt x="68737" y="8606"/>
                  </a:cubicBezTo>
                  <a:cubicBezTo>
                    <a:pt x="68693" y="5787"/>
                    <a:pt x="68622" y="568"/>
                    <a:pt x="60316" y="568"/>
                  </a:cubicBezTo>
                  <a:lnTo>
                    <a:pt x="60066" y="568"/>
                  </a:lnTo>
                  <a:cubicBezTo>
                    <a:pt x="55873" y="622"/>
                    <a:pt x="52992" y="3468"/>
                    <a:pt x="49950" y="6483"/>
                  </a:cubicBezTo>
                  <a:cubicBezTo>
                    <a:pt x="48808" y="7616"/>
                    <a:pt x="47621" y="8794"/>
                    <a:pt x="46319" y="9873"/>
                  </a:cubicBezTo>
                  <a:cubicBezTo>
                    <a:pt x="43408" y="12294"/>
                    <a:pt x="39974" y="14700"/>
                    <a:pt x="35029" y="14700"/>
                  </a:cubicBezTo>
                  <a:cubicBezTo>
                    <a:pt x="33140" y="14700"/>
                    <a:pt x="31031" y="14349"/>
                    <a:pt x="28646" y="13513"/>
                  </a:cubicBezTo>
                  <a:cubicBezTo>
                    <a:pt x="26505" y="12763"/>
                    <a:pt x="24953" y="11033"/>
                    <a:pt x="23419" y="9177"/>
                  </a:cubicBezTo>
                  <a:cubicBezTo>
                    <a:pt x="22669" y="8276"/>
                    <a:pt x="22018" y="7313"/>
                    <a:pt x="21393" y="6376"/>
                  </a:cubicBezTo>
                  <a:cubicBezTo>
                    <a:pt x="19663" y="3825"/>
                    <a:pt x="18039" y="1407"/>
                    <a:pt x="14756" y="479"/>
                  </a:cubicBezTo>
                  <a:cubicBezTo>
                    <a:pt x="14471" y="399"/>
                    <a:pt x="14176" y="328"/>
                    <a:pt x="13882" y="265"/>
                  </a:cubicBezTo>
                  <a:cubicBezTo>
                    <a:pt x="12953" y="80"/>
                    <a:pt x="12028" y="0"/>
                    <a:pt x="1112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9"/>
            <p:cNvSpPr/>
            <p:nvPr/>
          </p:nvSpPr>
          <p:spPr>
            <a:xfrm>
              <a:off x="5257000" y="1483550"/>
              <a:ext cx="1724450" cy="358850"/>
            </a:xfrm>
            <a:custGeom>
              <a:avLst/>
              <a:gdLst/>
              <a:ahLst/>
              <a:cxnLst/>
              <a:rect l="l" t="t" r="r" b="b"/>
              <a:pathLst>
                <a:path w="68978" h="14354" extrusionOk="0">
                  <a:moveTo>
                    <a:pt x="11083" y="0"/>
                  </a:moveTo>
                  <a:cubicBezTo>
                    <a:pt x="7041" y="0"/>
                    <a:pt x="3400" y="1567"/>
                    <a:pt x="1463" y="2408"/>
                  </a:cubicBezTo>
                  <a:cubicBezTo>
                    <a:pt x="867" y="2663"/>
                    <a:pt x="298" y="2910"/>
                    <a:pt x="132" y="2910"/>
                  </a:cubicBezTo>
                  <a:cubicBezTo>
                    <a:pt x="111" y="2910"/>
                    <a:pt x="97" y="2907"/>
                    <a:pt x="89" y="2899"/>
                  </a:cubicBezTo>
                  <a:lnTo>
                    <a:pt x="0" y="2953"/>
                  </a:lnTo>
                  <a:cubicBezTo>
                    <a:pt x="25" y="2991"/>
                    <a:pt x="66" y="3011"/>
                    <a:pt x="130" y="3011"/>
                  </a:cubicBezTo>
                  <a:cubicBezTo>
                    <a:pt x="318" y="3011"/>
                    <a:pt x="710" y="2843"/>
                    <a:pt x="1508" y="2498"/>
                  </a:cubicBezTo>
                  <a:cubicBezTo>
                    <a:pt x="3440" y="1670"/>
                    <a:pt x="7069" y="102"/>
                    <a:pt x="11091" y="102"/>
                  </a:cubicBezTo>
                  <a:cubicBezTo>
                    <a:pt x="12009" y="102"/>
                    <a:pt x="12947" y="184"/>
                    <a:pt x="13890" y="374"/>
                  </a:cubicBezTo>
                  <a:cubicBezTo>
                    <a:pt x="14194" y="437"/>
                    <a:pt x="14488" y="508"/>
                    <a:pt x="14756" y="588"/>
                  </a:cubicBezTo>
                  <a:cubicBezTo>
                    <a:pt x="17807" y="1472"/>
                    <a:pt x="19234" y="3684"/>
                    <a:pt x="20751" y="6030"/>
                  </a:cubicBezTo>
                  <a:cubicBezTo>
                    <a:pt x="21464" y="7136"/>
                    <a:pt x="22196" y="8278"/>
                    <a:pt x="23141" y="9331"/>
                  </a:cubicBezTo>
                  <a:cubicBezTo>
                    <a:pt x="24720" y="11097"/>
                    <a:pt x="26317" y="12739"/>
                    <a:pt x="28485" y="13408"/>
                  </a:cubicBezTo>
                  <a:cubicBezTo>
                    <a:pt x="30617" y="14068"/>
                    <a:pt x="32526" y="14354"/>
                    <a:pt x="34266" y="14354"/>
                  </a:cubicBezTo>
                  <a:cubicBezTo>
                    <a:pt x="39190" y="14354"/>
                    <a:pt x="42750" y="12052"/>
                    <a:pt x="46193" y="9429"/>
                  </a:cubicBezTo>
                  <a:cubicBezTo>
                    <a:pt x="47558" y="8394"/>
                    <a:pt x="48780" y="7279"/>
                    <a:pt x="49967" y="6200"/>
                  </a:cubicBezTo>
                  <a:cubicBezTo>
                    <a:pt x="53116" y="3327"/>
                    <a:pt x="55846" y="838"/>
                    <a:pt x="60021" y="776"/>
                  </a:cubicBezTo>
                  <a:cubicBezTo>
                    <a:pt x="60128" y="774"/>
                    <a:pt x="60233" y="773"/>
                    <a:pt x="60337" y="773"/>
                  </a:cubicBezTo>
                  <a:cubicBezTo>
                    <a:pt x="68430" y="773"/>
                    <a:pt x="68631" y="5860"/>
                    <a:pt x="68746" y="8608"/>
                  </a:cubicBezTo>
                  <a:cubicBezTo>
                    <a:pt x="68773" y="9206"/>
                    <a:pt x="68790" y="9670"/>
                    <a:pt x="68880" y="9982"/>
                  </a:cubicBezTo>
                  <a:lnTo>
                    <a:pt x="68978" y="9956"/>
                  </a:lnTo>
                  <a:cubicBezTo>
                    <a:pt x="68897" y="9652"/>
                    <a:pt x="68871" y="9170"/>
                    <a:pt x="68853" y="8608"/>
                  </a:cubicBezTo>
                  <a:cubicBezTo>
                    <a:pt x="68738" y="5827"/>
                    <a:pt x="68528" y="666"/>
                    <a:pt x="60357" y="666"/>
                  </a:cubicBezTo>
                  <a:cubicBezTo>
                    <a:pt x="60246" y="666"/>
                    <a:pt x="60134" y="667"/>
                    <a:pt x="60021" y="669"/>
                  </a:cubicBezTo>
                  <a:cubicBezTo>
                    <a:pt x="55801" y="731"/>
                    <a:pt x="53063" y="3229"/>
                    <a:pt x="49896" y="6128"/>
                  </a:cubicBezTo>
                  <a:cubicBezTo>
                    <a:pt x="48709" y="7199"/>
                    <a:pt x="47487" y="8314"/>
                    <a:pt x="46131" y="9349"/>
                  </a:cubicBezTo>
                  <a:cubicBezTo>
                    <a:pt x="42700" y="11955"/>
                    <a:pt x="39166" y="14249"/>
                    <a:pt x="34263" y="14249"/>
                  </a:cubicBezTo>
                  <a:cubicBezTo>
                    <a:pt x="32537" y="14249"/>
                    <a:pt x="30641" y="13965"/>
                    <a:pt x="28521" y="13310"/>
                  </a:cubicBezTo>
                  <a:cubicBezTo>
                    <a:pt x="26371" y="12650"/>
                    <a:pt x="24783" y="11017"/>
                    <a:pt x="23213" y="9260"/>
                  </a:cubicBezTo>
                  <a:cubicBezTo>
                    <a:pt x="22285" y="8216"/>
                    <a:pt x="21544" y="7074"/>
                    <a:pt x="20831" y="5968"/>
                  </a:cubicBezTo>
                  <a:cubicBezTo>
                    <a:pt x="19314" y="3613"/>
                    <a:pt x="17878" y="1382"/>
                    <a:pt x="14791" y="490"/>
                  </a:cubicBezTo>
                  <a:cubicBezTo>
                    <a:pt x="14515" y="410"/>
                    <a:pt x="14220" y="339"/>
                    <a:pt x="13917" y="276"/>
                  </a:cubicBezTo>
                  <a:cubicBezTo>
                    <a:pt x="12962" y="83"/>
                    <a:pt x="12012" y="0"/>
                    <a:pt x="1108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9"/>
            <p:cNvSpPr/>
            <p:nvPr/>
          </p:nvSpPr>
          <p:spPr>
            <a:xfrm>
              <a:off x="5253425" y="1491325"/>
              <a:ext cx="1727800" cy="347950"/>
            </a:xfrm>
            <a:custGeom>
              <a:avLst/>
              <a:gdLst/>
              <a:ahLst/>
              <a:cxnLst/>
              <a:rect l="l" t="t" r="r" b="b"/>
              <a:pathLst>
                <a:path w="69112" h="13918" extrusionOk="0">
                  <a:moveTo>
                    <a:pt x="11029" y="1"/>
                  </a:moveTo>
                  <a:cubicBezTo>
                    <a:pt x="7245" y="1"/>
                    <a:pt x="3847" y="1354"/>
                    <a:pt x="1829" y="2160"/>
                  </a:cubicBezTo>
                  <a:cubicBezTo>
                    <a:pt x="1084" y="2458"/>
                    <a:pt x="427" y="2718"/>
                    <a:pt x="183" y="2718"/>
                  </a:cubicBezTo>
                  <a:cubicBezTo>
                    <a:pt x="135" y="2718"/>
                    <a:pt x="103" y="2708"/>
                    <a:pt x="90" y="2686"/>
                  </a:cubicBezTo>
                  <a:lnTo>
                    <a:pt x="0" y="2740"/>
                  </a:lnTo>
                  <a:cubicBezTo>
                    <a:pt x="34" y="2794"/>
                    <a:pt x="94" y="2820"/>
                    <a:pt x="187" y="2820"/>
                  </a:cubicBezTo>
                  <a:cubicBezTo>
                    <a:pt x="445" y="2820"/>
                    <a:pt x="960" y="2619"/>
                    <a:pt x="1865" y="2258"/>
                  </a:cubicBezTo>
                  <a:cubicBezTo>
                    <a:pt x="3876" y="1459"/>
                    <a:pt x="7266" y="108"/>
                    <a:pt x="11029" y="108"/>
                  </a:cubicBezTo>
                  <a:cubicBezTo>
                    <a:pt x="11973" y="108"/>
                    <a:pt x="12942" y="193"/>
                    <a:pt x="13917" y="393"/>
                  </a:cubicBezTo>
                  <a:cubicBezTo>
                    <a:pt x="14229" y="456"/>
                    <a:pt x="14506" y="527"/>
                    <a:pt x="14783" y="608"/>
                  </a:cubicBezTo>
                  <a:cubicBezTo>
                    <a:pt x="17691" y="1464"/>
                    <a:pt x="18949" y="3543"/>
                    <a:pt x="20287" y="5746"/>
                  </a:cubicBezTo>
                  <a:cubicBezTo>
                    <a:pt x="21036" y="6986"/>
                    <a:pt x="21821" y="8271"/>
                    <a:pt x="22936" y="9430"/>
                  </a:cubicBezTo>
                  <a:cubicBezTo>
                    <a:pt x="24533" y="11090"/>
                    <a:pt x="26157" y="12633"/>
                    <a:pt x="28352" y="13222"/>
                  </a:cubicBezTo>
                  <a:cubicBezTo>
                    <a:pt x="30180" y="13704"/>
                    <a:pt x="31849" y="13918"/>
                    <a:pt x="33392" y="13918"/>
                  </a:cubicBezTo>
                  <a:cubicBezTo>
                    <a:pt x="38771" y="13918"/>
                    <a:pt x="42527" y="11322"/>
                    <a:pt x="45926" y="8967"/>
                  </a:cubicBezTo>
                  <a:lnTo>
                    <a:pt x="45988" y="8922"/>
                  </a:lnTo>
                  <a:cubicBezTo>
                    <a:pt x="47416" y="7932"/>
                    <a:pt x="48674" y="6888"/>
                    <a:pt x="49887" y="5871"/>
                  </a:cubicBezTo>
                  <a:cubicBezTo>
                    <a:pt x="53045" y="3239"/>
                    <a:pt x="55766" y="964"/>
                    <a:pt x="59977" y="884"/>
                  </a:cubicBezTo>
                  <a:cubicBezTo>
                    <a:pt x="60102" y="884"/>
                    <a:pt x="60226" y="875"/>
                    <a:pt x="60351" y="875"/>
                  </a:cubicBezTo>
                  <a:cubicBezTo>
                    <a:pt x="68327" y="875"/>
                    <a:pt x="68675" y="5907"/>
                    <a:pt x="68853" y="8628"/>
                  </a:cubicBezTo>
                  <a:cubicBezTo>
                    <a:pt x="68889" y="9198"/>
                    <a:pt x="68924" y="9645"/>
                    <a:pt x="69014" y="9948"/>
                  </a:cubicBezTo>
                  <a:lnTo>
                    <a:pt x="69112" y="9921"/>
                  </a:lnTo>
                  <a:cubicBezTo>
                    <a:pt x="69023" y="9627"/>
                    <a:pt x="68996" y="9163"/>
                    <a:pt x="68960" y="8628"/>
                  </a:cubicBezTo>
                  <a:cubicBezTo>
                    <a:pt x="68776" y="5871"/>
                    <a:pt x="68427" y="773"/>
                    <a:pt x="60365" y="773"/>
                  </a:cubicBezTo>
                  <a:cubicBezTo>
                    <a:pt x="60235" y="773"/>
                    <a:pt x="60102" y="774"/>
                    <a:pt x="59968" y="777"/>
                  </a:cubicBezTo>
                  <a:cubicBezTo>
                    <a:pt x="55721" y="857"/>
                    <a:pt x="52991" y="3141"/>
                    <a:pt x="49816" y="5791"/>
                  </a:cubicBezTo>
                  <a:cubicBezTo>
                    <a:pt x="48602" y="6799"/>
                    <a:pt x="47344" y="7851"/>
                    <a:pt x="45926" y="8833"/>
                  </a:cubicBezTo>
                  <a:lnTo>
                    <a:pt x="45864" y="8877"/>
                  </a:lnTo>
                  <a:cubicBezTo>
                    <a:pt x="42483" y="11223"/>
                    <a:pt x="38746" y="13813"/>
                    <a:pt x="33388" y="13813"/>
                  </a:cubicBezTo>
                  <a:cubicBezTo>
                    <a:pt x="31860" y="13813"/>
                    <a:pt x="30200" y="13602"/>
                    <a:pt x="28378" y="13115"/>
                  </a:cubicBezTo>
                  <a:cubicBezTo>
                    <a:pt x="26210" y="12535"/>
                    <a:pt x="24605" y="11009"/>
                    <a:pt x="23008" y="9359"/>
                  </a:cubicBezTo>
                  <a:cubicBezTo>
                    <a:pt x="21902" y="8208"/>
                    <a:pt x="21125" y="6933"/>
                    <a:pt x="20376" y="5693"/>
                  </a:cubicBezTo>
                  <a:cubicBezTo>
                    <a:pt x="19029" y="3471"/>
                    <a:pt x="17753" y="1375"/>
                    <a:pt x="14809" y="509"/>
                  </a:cubicBezTo>
                  <a:cubicBezTo>
                    <a:pt x="14533" y="420"/>
                    <a:pt x="14247" y="358"/>
                    <a:pt x="13935" y="286"/>
                  </a:cubicBezTo>
                  <a:cubicBezTo>
                    <a:pt x="12953" y="86"/>
                    <a:pt x="11979" y="1"/>
                    <a:pt x="1102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9"/>
            <p:cNvSpPr/>
            <p:nvPr/>
          </p:nvSpPr>
          <p:spPr>
            <a:xfrm>
              <a:off x="5249625" y="1499175"/>
              <a:ext cx="1731375" cy="337875"/>
            </a:xfrm>
            <a:custGeom>
              <a:avLst/>
              <a:gdLst/>
              <a:ahLst/>
              <a:cxnLst/>
              <a:rect l="l" t="t" r="r" b="b"/>
              <a:pathLst>
                <a:path w="69255" h="13515" extrusionOk="0">
                  <a:moveTo>
                    <a:pt x="10963" y="1"/>
                  </a:moveTo>
                  <a:cubicBezTo>
                    <a:pt x="7417" y="1"/>
                    <a:pt x="4245" y="1175"/>
                    <a:pt x="2169" y="1944"/>
                  </a:cubicBezTo>
                  <a:cubicBezTo>
                    <a:pt x="1313" y="2267"/>
                    <a:pt x="595" y="2534"/>
                    <a:pt x="267" y="2534"/>
                  </a:cubicBezTo>
                  <a:cubicBezTo>
                    <a:pt x="177" y="2534"/>
                    <a:pt x="117" y="2514"/>
                    <a:pt x="90" y="2470"/>
                  </a:cubicBezTo>
                  <a:lnTo>
                    <a:pt x="1" y="2524"/>
                  </a:lnTo>
                  <a:cubicBezTo>
                    <a:pt x="48" y="2600"/>
                    <a:pt x="137" y="2635"/>
                    <a:pt x="269" y="2635"/>
                  </a:cubicBezTo>
                  <a:cubicBezTo>
                    <a:pt x="615" y="2635"/>
                    <a:pt x="1256" y="2397"/>
                    <a:pt x="2204" y="2042"/>
                  </a:cubicBezTo>
                  <a:cubicBezTo>
                    <a:pt x="4275" y="1272"/>
                    <a:pt x="7438" y="102"/>
                    <a:pt x="10966" y="102"/>
                  </a:cubicBezTo>
                  <a:cubicBezTo>
                    <a:pt x="11936" y="102"/>
                    <a:pt x="12934" y="191"/>
                    <a:pt x="13944" y="401"/>
                  </a:cubicBezTo>
                  <a:cubicBezTo>
                    <a:pt x="14266" y="472"/>
                    <a:pt x="14542" y="543"/>
                    <a:pt x="14819" y="624"/>
                  </a:cubicBezTo>
                  <a:cubicBezTo>
                    <a:pt x="17611" y="1471"/>
                    <a:pt x="18726" y="3443"/>
                    <a:pt x="19904" y="5539"/>
                  </a:cubicBezTo>
                  <a:cubicBezTo>
                    <a:pt x="20671" y="6886"/>
                    <a:pt x="21456" y="8287"/>
                    <a:pt x="22741" y="9527"/>
                  </a:cubicBezTo>
                  <a:cubicBezTo>
                    <a:pt x="24293" y="11017"/>
                    <a:pt x="25997" y="12524"/>
                    <a:pt x="28227" y="13024"/>
                  </a:cubicBezTo>
                  <a:cubicBezTo>
                    <a:pt x="29761" y="13363"/>
                    <a:pt x="31180" y="13514"/>
                    <a:pt x="32500" y="13514"/>
                  </a:cubicBezTo>
                  <a:cubicBezTo>
                    <a:pt x="37764" y="13514"/>
                    <a:pt x="41501" y="11133"/>
                    <a:pt x="44891" y="8974"/>
                  </a:cubicBezTo>
                  <a:cubicBezTo>
                    <a:pt x="45195" y="8786"/>
                    <a:pt x="45498" y="8590"/>
                    <a:pt x="45792" y="8403"/>
                  </a:cubicBezTo>
                  <a:cubicBezTo>
                    <a:pt x="47273" y="7475"/>
                    <a:pt x="48567" y="6494"/>
                    <a:pt x="49816" y="5548"/>
                  </a:cubicBezTo>
                  <a:cubicBezTo>
                    <a:pt x="52965" y="3148"/>
                    <a:pt x="55695" y="1088"/>
                    <a:pt x="59932" y="989"/>
                  </a:cubicBezTo>
                  <a:cubicBezTo>
                    <a:pt x="60081" y="986"/>
                    <a:pt x="60228" y="984"/>
                    <a:pt x="60372" y="984"/>
                  </a:cubicBezTo>
                  <a:cubicBezTo>
                    <a:pt x="68255" y="984"/>
                    <a:pt x="68715" y="5954"/>
                    <a:pt x="68978" y="8653"/>
                  </a:cubicBezTo>
                  <a:cubicBezTo>
                    <a:pt x="69023" y="9170"/>
                    <a:pt x="69068" y="9616"/>
                    <a:pt x="69157" y="9910"/>
                  </a:cubicBezTo>
                  <a:lnTo>
                    <a:pt x="69255" y="9884"/>
                  </a:lnTo>
                  <a:cubicBezTo>
                    <a:pt x="69166" y="9598"/>
                    <a:pt x="69130" y="9152"/>
                    <a:pt x="69076" y="8635"/>
                  </a:cubicBezTo>
                  <a:cubicBezTo>
                    <a:pt x="68822" y="5909"/>
                    <a:pt x="68344" y="877"/>
                    <a:pt x="60371" y="877"/>
                  </a:cubicBezTo>
                  <a:cubicBezTo>
                    <a:pt x="60227" y="877"/>
                    <a:pt x="60081" y="879"/>
                    <a:pt x="59932" y="882"/>
                  </a:cubicBezTo>
                  <a:cubicBezTo>
                    <a:pt x="55659" y="980"/>
                    <a:pt x="52920" y="3059"/>
                    <a:pt x="49753" y="5459"/>
                  </a:cubicBezTo>
                  <a:cubicBezTo>
                    <a:pt x="48504" y="6404"/>
                    <a:pt x="47220" y="7386"/>
                    <a:pt x="45739" y="8314"/>
                  </a:cubicBezTo>
                  <a:cubicBezTo>
                    <a:pt x="45445" y="8501"/>
                    <a:pt x="45141" y="8697"/>
                    <a:pt x="44838" y="8893"/>
                  </a:cubicBezTo>
                  <a:cubicBezTo>
                    <a:pt x="41468" y="11038"/>
                    <a:pt x="37733" y="13410"/>
                    <a:pt x="32507" y="13410"/>
                  </a:cubicBezTo>
                  <a:cubicBezTo>
                    <a:pt x="31190" y="13410"/>
                    <a:pt x="29778" y="13260"/>
                    <a:pt x="28254" y="12917"/>
                  </a:cubicBezTo>
                  <a:cubicBezTo>
                    <a:pt x="26041" y="12426"/>
                    <a:pt x="24355" y="10936"/>
                    <a:pt x="22812" y="9446"/>
                  </a:cubicBezTo>
                  <a:cubicBezTo>
                    <a:pt x="21545" y="8224"/>
                    <a:pt x="20760" y="6833"/>
                    <a:pt x="19993" y="5486"/>
                  </a:cubicBezTo>
                  <a:cubicBezTo>
                    <a:pt x="18806" y="3371"/>
                    <a:pt x="17673" y="1382"/>
                    <a:pt x="14845" y="525"/>
                  </a:cubicBezTo>
                  <a:cubicBezTo>
                    <a:pt x="14569" y="436"/>
                    <a:pt x="14283" y="365"/>
                    <a:pt x="13971" y="302"/>
                  </a:cubicBezTo>
                  <a:cubicBezTo>
                    <a:pt x="12950" y="90"/>
                    <a:pt x="11942" y="1"/>
                    <a:pt x="1096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9"/>
            <p:cNvSpPr/>
            <p:nvPr/>
          </p:nvSpPr>
          <p:spPr>
            <a:xfrm>
              <a:off x="5245850" y="1507000"/>
              <a:ext cx="1734925" cy="328700"/>
            </a:xfrm>
            <a:custGeom>
              <a:avLst/>
              <a:gdLst/>
              <a:ahLst/>
              <a:cxnLst/>
              <a:rect l="l" t="t" r="r" b="b"/>
              <a:pathLst>
                <a:path w="69397" h="13148" extrusionOk="0">
                  <a:moveTo>
                    <a:pt x="10942" y="1"/>
                  </a:moveTo>
                  <a:cubicBezTo>
                    <a:pt x="7552" y="1"/>
                    <a:pt x="4496" y="1059"/>
                    <a:pt x="2489" y="1756"/>
                  </a:cubicBezTo>
                  <a:cubicBezTo>
                    <a:pt x="1522" y="2089"/>
                    <a:pt x="754" y="2353"/>
                    <a:pt x="358" y="2353"/>
                  </a:cubicBezTo>
                  <a:cubicBezTo>
                    <a:pt x="224" y="2353"/>
                    <a:pt x="132" y="2323"/>
                    <a:pt x="89" y="2255"/>
                  </a:cubicBezTo>
                  <a:lnTo>
                    <a:pt x="0" y="2309"/>
                  </a:lnTo>
                  <a:cubicBezTo>
                    <a:pt x="64" y="2413"/>
                    <a:pt x="186" y="2459"/>
                    <a:pt x="365" y="2459"/>
                  </a:cubicBezTo>
                  <a:cubicBezTo>
                    <a:pt x="786" y="2459"/>
                    <a:pt x="1517" y="2205"/>
                    <a:pt x="2525" y="1854"/>
                  </a:cubicBezTo>
                  <a:cubicBezTo>
                    <a:pt x="4522" y="1158"/>
                    <a:pt x="7562" y="106"/>
                    <a:pt x="10929" y="106"/>
                  </a:cubicBezTo>
                  <a:cubicBezTo>
                    <a:pt x="11924" y="106"/>
                    <a:pt x="12946" y="198"/>
                    <a:pt x="13979" y="418"/>
                  </a:cubicBezTo>
                  <a:cubicBezTo>
                    <a:pt x="14292" y="480"/>
                    <a:pt x="14577" y="560"/>
                    <a:pt x="14845" y="641"/>
                  </a:cubicBezTo>
                  <a:cubicBezTo>
                    <a:pt x="17548" y="1479"/>
                    <a:pt x="18529" y="3379"/>
                    <a:pt x="19573" y="5387"/>
                  </a:cubicBezTo>
                  <a:cubicBezTo>
                    <a:pt x="20322" y="6832"/>
                    <a:pt x="21098" y="8322"/>
                    <a:pt x="22544" y="9615"/>
                  </a:cubicBezTo>
                  <a:cubicBezTo>
                    <a:pt x="24444" y="11319"/>
                    <a:pt x="26032" y="12452"/>
                    <a:pt x="28101" y="12827"/>
                  </a:cubicBezTo>
                  <a:cubicBezTo>
                    <a:pt x="29324" y="13050"/>
                    <a:pt x="30483" y="13148"/>
                    <a:pt x="31572" y="13148"/>
                  </a:cubicBezTo>
                  <a:cubicBezTo>
                    <a:pt x="36737" y="13148"/>
                    <a:pt x="40493" y="10918"/>
                    <a:pt x="43874" y="8902"/>
                  </a:cubicBezTo>
                  <a:cubicBezTo>
                    <a:pt x="44472" y="8545"/>
                    <a:pt x="45034" y="8206"/>
                    <a:pt x="45604" y="7885"/>
                  </a:cubicBezTo>
                  <a:cubicBezTo>
                    <a:pt x="47139" y="7019"/>
                    <a:pt x="48459" y="6109"/>
                    <a:pt x="49735" y="5235"/>
                  </a:cubicBezTo>
                  <a:cubicBezTo>
                    <a:pt x="52893" y="3076"/>
                    <a:pt x="55614" y="1212"/>
                    <a:pt x="59896" y="1096"/>
                  </a:cubicBezTo>
                  <a:cubicBezTo>
                    <a:pt x="60072" y="1091"/>
                    <a:pt x="60245" y="1089"/>
                    <a:pt x="60415" y="1089"/>
                  </a:cubicBezTo>
                  <a:cubicBezTo>
                    <a:pt x="68174" y="1089"/>
                    <a:pt x="68771" y="6007"/>
                    <a:pt x="69094" y="8670"/>
                  </a:cubicBezTo>
                  <a:cubicBezTo>
                    <a:pt x="69156" y="9160"/>
                    <a:pt x="69210" y="9588"/>
                    <a:pt x="69299" y="9874"/>
                  </a:cubicBezTo>
                  <a:lnTo>
                    <a:pt x="69397" y="9847"/>
                  </a:lnTo>
                  <a:cubicBezTo>
                    <a:pt x="69308" y="9562"/>
                    <a:pt x="69263" y="9142"/>
                    <a:pt x="69201" y="8661"/>
                  </a:cubicBezTo>
                  <a:cubicBezTo>
                    <a:pt x="68869" y="5960"/>
                    <a:pt x="68262" y="982"/>
                    <a:pt x="60387" y="982"/>
                  </a:cubicBezTo>
                  <a:cubicBezTo>
                    <a:pt x="60223" y="982"/>
                    <a:pt x="60057" y="984"/>
                    <a:pt x="59887" y="989"/>
                  </a:cubicBezTo>
                  <a:cubicBezTo>
                    <a:pt x="55578" y="1105"/>
                    <a:pt x="52848" y="2978"/>
                    <a:pt x="49681" y="5146"/>
                  </a:cubicBezTo>
                  <a:cubicBezTo>
                    <a:pt x="48406" y="6020"/>
                    <a:pt x="47076" y="6930"/>
                    <a:pt x="45551" y="7795"/>
                  </a:cubicBezTo>
                  <a:cubicBezTo>
                    <a:pt x="44980" y="8116"/>
                    <a:pt x="44418" y="8455"/>
                    <a:pt x="43820" y="8812"/>
                  </a:cubicBezTo>
                  <a:cubicBezTo>
                    <a:pt x="40444" y="10817"/>
                    <a:pt x="36703" y="13047"/>
                    <a:pt x="31560" y="13047"/>
                  </a:cubicBezTo>
                  <a:cubicBezTo>
                    <a:pt x="30478" y="13047"/>
                    <a:pt x="29335" y="12949"/>
                    <a:pt x="28119" y="12729"/>
                  </a:cubicBezTo>
                  <a:cubicBezTo>
                    <a:pt x="26076" y="12354"/>
                    <a:pt x="24497" y="11230"/>
                    <a:pt x="22615" y="9544"/>
                  </a:cubicBezTo>
                  <a:cubicBezTo>
                    <a:pt x="21188" y="8259"/>
                    <a:pt x="20411" y="6778"/>
                    <a:pt x="19671" y="5342"/>
                  </a:cubicBezTo>
                  <a:cubicBezTo>
                    <a:pt x="18618" y="3308"/>
                    <a:pt x="17619" y="1390"/>
                    <a:pt x="14880" y="543"/>
                  </a:cubicBezTo>
                  <a:cubicBezTo>
                    <a:pt x="14604" y="453"/>
                    <a:pt x="14318" y="382"/>
                    <a:pt x="13997" y="311"/>
                  </a:cubicBezTo>
                  <a:cubicBezTo>
                    <a:pt x="12962" y="92"/>
                    <a:pt x="11938" y="1"/>
                    <a:pt x="10942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9"/>
            <p:cNvSpPr/>
            <p:nvPr/>
          </p:nvSpPr>
          <p:spPr>
            <a:xfrm>
              <a:off x="5242275" y="1514925"/>
              <a:ext cx="1738275" cy="320350"/>
            </a:xfrm>
            <a:custGeom>
              <a:avLst/>
              <a:gdLst/>
              <a:ahLst/>
              <a:cxnLst/>
              <a:rect l="l" t="t" r="r" b="b"/>
              <a:pathLst>
                <a:path w="69531" h="12814" extrusionOk="0">
                  <a:moveTo>
                    <a:pt x="10890" y="0"/>
                  </a:moveTo>
                  <a:cubicBezTo>
                    <a:pt x="7650" y="0"/>
                    <a:pt x="4715" y="951"/>
                    <a:pt x="2775" y="1582"/>
                  </a:cubicBezTo>
                  <a:cubicBezTo>
                    <a:pt x="1751" y="1912"/>
                    <a:pt x="931" y="2180"/>
                    <a:pt x="467" y="2180"/>
                  </a:cubicBezTo>
                  <a:cubicBezTo>
                    <a:pt x="280" y="2180"/>
                    <a:pt x="151" y="2136"/>
                    <a:pt x="90" y="2037"/>
                  </a:cubicBezTo>
                  <a:lnTo>
                    <a:pt x="0" y="2090"/>
                  </a:lnTo>
                  <a:cubicBezTo>
                    <a:pt x="84" y="2226"/>
                    <a:pt x="242" y="2285"/>
                    <a:pt x="470" y="2285"/>
                  </a:cubicBezTo>
                  <a:cubicBezTo>
                    <a:pt x="946" y="2285"/>
                    <a:pt x="1732" y="2029"/>
                    <a:pt x="2810" y="1680"/>
                  </a:cubicBezTo>
                  <a:cubicBezTo>
                    <a:pt x="4857" y="1018"/>
                    <a:pt x="7697" y="100"/>
                    <a:pt x="10868" y="100"/>
                  </a:cubicBezTo>
                  <a:cubicBezTo>
                    <a:pt x="11885" y="100"/>
                    <a:pt x="12936" y="194"/>
                    <a:pt x="14006" y="422"/>
                  </a:cubicBezTo>
                  <a:cubicBezTo>
                    <a:pt x="14319" y="493"/>
                    <a:pt x="14604" y="565"/>
                    <a:pt x="14872" y="654"/>
                  </a:cubicBezTo>
                  <a:cubicBezTo>
                    <a:pt x="17495" y="1483"/>
                    <a:pt x="18360" y="3321"/>
                    <a:pt x="19279" y="5275"/>
                  </a:cubicBezTo>
                  <a:cubicBezTo>
                    <a:pt x="19992" y="6791"/>
                    <a:pt x="20733" y="8370"/>
                    <a:pt x="22339" y="9709"/>
                  </a:cubicBezTo>
                  <a:cubicBezTo>
                    <a:pt x="24185" y="11252"/>
                    <a:pt x="25845" y="12331"/>
                    <a:pt x="27968" y="12626"/>
                  </a:cubicBezTo>
                  <a:cubicBezTo>
                    <a:pt x="28887" y="12760"/>
                    <a:pt x="29761" y="12813"/>
                    <a:pt x="30608" y="12813"/>
                  </a:cubicBezTo>
                  <a:cubicBezTo>
                    <a:pt x="35711" y="12813"/>
                    <a:pt x="39485" y="10672"/>
                    <a:pt x="42875" y="8754"/>
                  </a:cubicBezTo>
                  <a:cubicBezTo>
                    <a:pt x="43749" y="8254"/>
                    <a:pt x="44570" y="7791"/>
                    <a:pt x="45400" y="7371"/>
                  </a:cubicBezTo>
                  <a:cubicBezTo>
                    <a:pt x="46988" y="6559"/>
                    <a:pt x="48335" y="5739"/>
                    <a:pt x="49646" y="4936"/>
                  </a:cubicBezTo>
                  <a:cubicBezTo>
                    <a:pt x="52804" y="3000"/>
                    <a:pt x="55525" y="1332"/>
                    <a:pt x="59843" y="1198"/>
                  </a:cubicBezTo>
                  <a:cubicBezTo>
                    <a:pt x="60033" y="1192"/>
                    <a:pt x="60220" y="1190"/>
                    <a:pt x="60403" y="1190"/>
                  </a:cubicBezTo>
                  <a:cubicBezTo>
                    <a:pt x="68085" y="1190"/>
                    <a:pt x="68818" y="6051"/>
                    <a:pt x="69219" y="8692"/>
                  </a:cubicBezTo>
                  <a:cubicBezTo>
                    <a:pt x="69281" y="9155"/>
                    <a:pt x="69344" y="9557"/>
                    <a:pt x="69433" y="9833"/>
                  </a:cubicBezTo>
                  <a:lnTo>
                    <a:pt x="69531" y="9798"/>
                  </a:lnTo>
                  <a:cubicBezTo>
                    <a:pt x="69442" y="9530"/>
                    <a:pt x="69388" y="9138"/>
                    <a:pt x="69317" y="8683"/>
                  </a:cubicBezTo>
                  <a:cubicBezTo>
                    <a:pt x="69121" y="7371"/>
                    <a:pt x="68826" y="5391"/>
                    <a:pt x="67542" y="3794"/>
                  </a:cubicBezTo>
                  <a:cubicBezTo>
                    <a:pt x="66096" y="1994"/>
                    <a:pt x="63699" y="1082"/>
                    <a:pt x="60401" y="1082"/>
                  </a:cubicBezTo>
                  <a:cubicBezTo>
                    <a:pt x="60218" y="1082"/>
                    <a:pt x="60032" y="1085"/>
                    <a:pt x="59843" y="1091"/>
                  </a:cubicBezTo>
                  <a:cubicBezTo>
                    <a:pt x="55489" y="1225"/>
                    <a:pt x="52759" y="2902"/>
                    <a:pt x="49592" y="4847"/>
                  </a:cubicBezTo>
                  <a:cubicBezTo>
                    <a:pt x="48281" y="5641"/>
                    <a:pt x="46934" y="6470"/>
                    <a:pt x="45346" y="7273"/>
                  </a:cubicBezTo>
                  <a:cubicBezTo>
                    <a:pt x="44525" y="7692"/>
                    <a:pt x="43696" y="8165"/>
                    <a:pt x="42821" y="8665"/>
                  </a:cubicBezTo>
                  <a:cubicBezTo>
                    <a:pt x="39444" y="10580"/>
                    <a:pt x="35678" y="12712"/>
                    <a:pt x="30598" y="12712"/>
                  </a:cubicBezTo>
                  <a:cubicBezTo>
                    <a:pt x="29761" y="12712"/>
                    <a:pt x="28889" y="12654"/>
                    <a:pt x="27977" y="12528"/>
                  </a:cubicBezTo>
                  <a:cubicBezTo>
                    <a:pt x="25889" y="12233"/>
                    <a:pt x="24239" y="11154"/>
                    <a:pt x="22410" y="9628"/>
                  </a:cubicBezTo>
                  <a:cubicBezTo>
                    <a:pt x="20822" y="8308"/>
                    <a:pt x="20082" y="6738"/>
                    <a:pt x="19377" y="5230"/>
                  </a:cubicBezTo>
                  <a:cubicBezTo>
                    <a:pt x="18449" y="3259"/>
                    <a:pt x="17575" y="1394"/>
                    <a:pt x="14907" y="556"/>
                  </a:cubicBezTo>
                  <a:cubicBezTo>
                    <a:pt x="14631" y="466"/>
                    <a:pt x="14345" y="395"/>
                    <a:pt x="14024" y="324"/>
                  </a:cubicBezTo>
                  <a:cubicBezTo>
                    <a:pt x="12963" y="95"/>
                    <a:pt x="11911" y="0"/>
                    <a:pt x="10890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9"/>
            <p:cNvSpPr/>
            <p:nvPr/>
          </p:nvSpPr>
          <p:spPr>
            <a:xfrm>
              <a:off x="5238475" y="1522575"/>
              <a:ext cx="1741875" cy="313125"/>
            </a:xfrm>
            <a:custGeom>
              <a:avLst/>
              <a:gdLst/>
              <a:ahLst/>
              <a:cxnLst/>
              <a:rect l="l" t="t" r="r" b="b"/>
              <a:pathLst>
                <a:path w="69675" h="12525" extrusionOk="0">
                  <a:moveTo>
                    <a:pt x="10823" y="1"/>
                  </a:moveTo>
                  <a:cubicBezTo>
                    <a:pt x="7776" y="1"/>
                    <a:pt x="5038" y="830"/>
                    <a:pt x="3061" y="1427"/>
                  </a:cubicBezTo>
                  <a:cubicBezTo>
                    <a:pt x="1989" y="1756"/>
                    <a:pt x="1117" y="2018"/>
                    <a:pt x="589" y="2018"/>
                  </a:cubicBezTo>
                  <a:cubicBezTo>
                    <a:pt x="343" y="2018"/>
                    <a:pt x="172" y="1962"/>
                    <a:pt x="90" y="1829"/>
                  </a:cubicBezTo>
                  <a:lnTo>
                    <a:pt x="1" y="1882"/>
                  </a:lnTo>
                  <a:cubicBezTo>
                    <a:pt x="105" y="2051"/>
                    <a:pt x="303" y="2121"/>
                    <a:pt x="587" y="2121"/>
                  </a:cubicBezTo>
                  <a:cubicBezTo>
                    <a:pt x="1131" y="2121"/>
                    <a:pt x="1986" y="1862"/>
                    <a:pt x="3087" y="1534"/>
                  </a:cubicBezTo>
                  <a:cubicBezTo>
                    <a:pt x="5066" y="937"/>
                    <a:pt x="7792" y="112"/>
                    <a:pt x="10822" y="112"/>
                  </a:cubicBezTo>
                  <a:cubicBezTo>
                    <a:pt x="11863" y="112"/>
                    <a:pt x="12939" y="209"/>
                    <a:pt x="14034" y="446"/>
                  </a:cubicBezTo>
                  <a:cubicBezTo>
                    <a:pt x="14355" y="517"/>
                    <a:pt x="14640" y="589"/>
                    <a:pt x="14908" y="678"/>
                  </a:cubicBezTo>
                  <a:cubicBezTo>
                    <a:pt x="17468" y="1508"/>
                    <a:pt x="18226" y="3301"/>
                    <a:pt x="19020" y="5201"/>
                  </a:cubicBezTo>
                  <a:cubicBezTo>
                    <a:pt x="19689" y="6789"/>
                    <a:pt x="20385" y="8439"/>
                    <a:pt x="22143" y="9813"/>
                  </a:cubicBezTo>
                  <a:cubicBezTo>
                    <a:pt x="23980" y="11240"/>
                    <a:pt x="25649" y="12231"/>
                    <a:pt x="27843" y="12436"/>
                  </a:cubicBezTo>
                  <a:cubicBezTo>
                    <a:pt x="28450" y="12498"/>
                    <a:pt x="29048" y="12525"/>
                    <a:pt x="29628" y="12525"/>
                  </a:cubicBezTo>
                  <a:cubicBezTo>
                    <a:pt x="34695" y="12525"/>
                    <a:pt x="38504" y="10437"/>
                    <a:pt x="41912" y="8564"/>
                  </a:cubicBezTo>
                  <a:cubicBezTo>
                    <a:pt x="43054" y="7940"/>
                    <a:pt x="44133" y="7342"/>
                    <a:pt x="45204" y="6860"/>
                  </a:cubicBezTo>
                  <a:cubicBezTo>
                    <a:pt x="46845" y="6120"/>
                    <a:pt x="48219" y="5379"/>
                    <a:pt x="49548" y="4657"/>
                  </a:cubicBezTo>
                  <a:cubicBezTo>
                    <a:pt x="52706" y="2944"/>
                    <a:pt x="55436" y="1463"/>
                    <a:pt x="59807" y="1311"/>
                  </a:cubicBezTo>
                  <a:cubicBezTo>
                    <a:pt x="60019" y="1304"/>
                    <a:pt x="60225" y="1301"/>
                    <a:pt x="60427" y="1301"/>
                  </a:cubicBezTo>
                  <a:cubicBezTo>
                    <a:pt x="68025" y="1301"/>
                    <a:pt x="68883" y="6118"/>
                    <a:pt x="69344" y="8734"/>
                  </a:cubicBezTo>
                  <a:cubicBezTo>
                    <a:pt x="69424" y="9162"/>
                    <a:pt x="69487" y="9536"/>
                    <a:pt x="69576" y="9804"/>
                  </a:cubicBezTo>
                  <a:lnTo>
                    <a:pt x="69674" y="9768"/>
                  </a:lnTo>
                  <a:cubicBezTo>
                    <a:pt x="69594" y="9510"/>
                    <a:pt x="69522" y="9144"/>
                    <a:pt x="69451" y="8716"/>
                  </a:cubicBezTo>
                  <a:cubicBezTo>
                    <a:pt x="69219" y="7422"/>
                    <a:pt x="68871" y="5460"/>
                    <a:pt x="67551" y="3872"/>
                  </a:cubicBezTo>
                  <a:cubicBezTo>
                    <a:pt x="66068" y="2104"/>
                    <a:pt x="63681" y="1202"/>
                    <a:pt x="60440" y="1202"/>
                  </a:cubicBezTo>
                  <a:cubicBezTo>
                    <a:pt x="60230" y="1202"/>
                    <a:pt x="60016" y="1205"/>
                    <a:pt x="59798" y="1213"/>
                  </a:cubicBezTo>
                  <a:cubicBezTo>
                    <a:pt x="55409" y="1356"/>
                    <a:pt x="52671" y="2846"/>
                    <a:pt x="49504" y="4558"/>
                  </a:cubicBezTo>
                  <a:cubicBezTo>
                    <a:pt x="48174" y="5281"/>
                    <a:pt x="46792" y="6030"/>
                    <a:pt x="45159" y="6762"/>
                  </a:cubicBezTo>
                  <a:cubicBezTo>
                    <a:pt x="44089" y="7253"/>
                    <a:pt x="43000" y="7841"/>
                    <a:pt x="41858" y="8475"/>
                  </a:cubicBezTo>
                  <a:cubicBezTo>
                    <a:pt x="38462" y="10333"/>
                    <a:pt x="34662" y="12422"/>
                    <a:pt x="29621" y="12422"/>
                  </a:cubicBezTo>
                  <a:cubicBezTo>
                    <a:pt x="29048" y="12422"/>
                    <a:pt x="28459" y="12395"/>
                    <a:pt x="27852" y="12338"/>
                  </a:cubicBezTo>
                  <a:cubicBezTo>
                    <a:pt x="25684" y="12132"/>
                    <a:pt x="24034" y="11142"/>
                    <a:pt x="22205" y="9724"/>
                  </a:cubicBezTo>
                  <a:cubicBezTo>
                    <a:pt x="20475" y="8377"/>
                    <a:pt x="19788" y="6744"/>
                    <a:pt x="19119" y="5156"/>
                  </a:cubicBezTo>
                  <a:cubicBezTo>
                    <a:pt x="18316" y="3238"/>
                    <a:pt x="17548" y="1418"/>
                    <a:pt x="14935" y="580"/>
                  </a:cubicBezTo>
                  <a:cubicBezTo>
                    <a:pt x="14667" y="491"/>
                    <a:pt x="14381" y="410"/>
                    <a:pt x="14060" y="339"/>
                  </a:cubicBezTo>
                  <a:cubicBezTo>
                    <a:pt x="12957" y="99"/>
                    <a:pt x="11871" y="1"/>
                    <a:pt x="1082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9"/>
            <p:cNvSpPr/>
            <p:nvPr/>
          </p:nvSpPr>
          <p:spPr>
            <a:xfrm>
              <a:off x="5234700" y="1530475"/>
              <a:ext cx="1745425" cy="306575"/>
            </a:xfrm>
            <a:custGeom>
              <a:avLst/>
              <a:gdLst/>
              <a:ahLst/>
              <a:cxnLst/>
              <a:rect l="l" t="t" r="r" b="b"/>
              <a:pathLst>
                <a:path w="69817" h="12263" extrusionOk="0">
                  <a:moveTo>
                    <a:pt x="10757" y="1"/>
                  </a:moveTo>
                  <a:cubicBezTo>
                    <a:pt x="7850" y="1"/>
                    <a:pt x="5235" y="740"/>
                    <a:pt x="3328" y="1281"/>
                  </a:cubicBezTo>
                  <a:cubicBezTo>
                    <a:pt x="2217" y="1596"/>
                    <a:pt x="1306" y="1855"/>
                    <a:pt x="721" y="1855"/>
                  </a:cubicBezTo>
                  <a:cubicBezTo>
                    <a:pt x="414" y="1855"/>
                    <a:pt x="197" y="1783"/>
                    <a:pt x="89" y="1611"/>
                  </a:cubicBezTo>
                  <a:lnTo>
                    <a:pt x="0" y="1664"/>
                  </a:lnTo>
                  <a:cubicBezTo>
                    <a:pt x="132" y="1875"/>
                    <a:pt x="378" y="1962"/>
                    <a:pt x="726" y="1962"/>
                  </a:cubicBezTo>
                  <a:cubicBezTo>
                    <a:pt x="1322" y="1962"/>
                    <a:pt x="2218" y="1709"/>
                    <a:pt x="3354" y="1388"/>
                  </a:cubicBezTo>
                  <a:cubicBezTo>
                    <a:pt x="5260" y="846"/>
                    <a:pt x="7876" y="104"/>
                    <a:pt x="10778" y="104"/>
                  </a:cubicBezTo>
                  <a:cubicBezTo>
                    <a:pt x="11843" y="104"/>
                    <a:pt x="12947" y="204"/>
                    <a:pt x="14069" y="451"/>
                  </a:cubicBezTo>
                  <a:cubicBezTo>
                    <a:pt x="14390" y="522"/>
                    <a:pt x="14675" y="603"/>
                    <a:pt x="14934" y="692"/>
                  </a:cubicBezTo>
                  <a:cubicBezTo>
                    <a:pt x="17450" y="1522"/>
                    <a:pt x="18101" y="3279"/>
                    <a:pt x="18788" y="5144"/>
                  </a:cubicBezTo>
                  <a:cubicBezTo>
                    <a:pt x="19403" y="6803"/>
                    <a:pt x="20037" y="8516"/>
                    <a:pt x="21946" y="9898"/>
                  </a:cubicBezTo>
                  <a:cubicBezTo>
                    <a:pt x="24105" y="11468"/>
                    <a:pt x="25773" y="12146"/>
                    <a:pt x="27709" y="12245"/>
                  </a:cubicBezTo>
                  <a:cubicBezTo>
                    <a:pt x="28030" y="12254"/>
                    <a:pt x="28342" y="12262"/>
                    <a:pt x="28654" y="12262"/>
                  </a:cubicBezTo>
                  <a:cubicBezTo>
                    <a:pt x="33695" y="12262"/>
                    <a:pt x="37549" y="10184"/>
                    <a:pt x="40974" y="8337"/>
                  </a:cubicBezTo>
                  <a:cubicBezTo>
                    <a:pt x="42384" y="7579"/>
                    <a:pt x="43704" y="6856"/>
                    <a:pt x="45007" y="6339"/>
                  </a:cubicBezTo>
                  <a:cubicBezTo>
                    <a:pt x="46693" y="5679"/>
                    <a:pt x="48084" y="5019"/>
                    <a:pt x="49432" y="4376"/>
                  </a:cubicBezTo>
                  <a:cubicBezTo>
                    <a:pt x="52732" y="2815"/>
                    <a:pt x="55337" y="1584"/>
                    <a:pt x="59762" y="1415"/>
                  </a:cubicBezTo>
                  <a:cubicBezTo>
                    <a:pt x="59986" y="1406"/>
                    <a:pt x="60205" y="1402"/>
                    <a:pt x="60419" y="1402"/>
                  </a:cubicBezTo>
                  <a:cubicBezTo>
                    <a:pt x="67965" y="1402"/>
                    <a:pt x="68983" y="6354"/>
                    <a:pt x="69477" y="8765"/>
                  </a:cubicBezTo>
                  <a:cubicBezTo>
                    <a:pt x="69557" y="9167"/>
                    <a:pt x="69629" y="9515"/>
                    <a:pt x="69718" y="9765"/>
                  </a:cubicBezTo>
                  <a:lnTo>
                    <a:pt x="69816" y="9729"/>
                  </a:lnTo>
                  <a:cubicBezTo>
                    <a:pt x="69736" y="9488"/>
                    <a:pt x="69665" y="9140"/>
                    <a:pt x="69584" y="8748"/>
                  </a:cubicBezTo>
                  <a:cubicBezTo>
                    <a:pt x="69081" y="6302"/>
                    <a:pt x="68064" y="1304"/>
                    <a:pt x="60439" y="1304"/>
                  </a:cubicBezTo>
                  <a:cubicBezTo>
                    <a:pt x="60219" y="1304"/>
                    <a:pt x="59993" y="1308"/>
                    <a:pt x="59762" y="1316"/>
                  </a:cubicBezTo>
                  <a:cubicBezTo>
                    <a:pt x="55319" y="1477"/>
                    <a:pt x="52697" y="2717"/>
                    <a:pt x="49387" y="4287"/>
                  </a:cubicBezTo>
                  <a:cubicBezTo>
                    <a:pt x="48040" y="4920"/>
                    <a:pt x="46648" y="5581"/>
                    <a:pt x="44971" y="6250"/>
                  </a:cubicBezTo>
                  <a:cubicBezTo>
                    <a:pt x="43660" y="6767"/>
                    <a:pt x="42330" y="7481"/>
                    <a:pt x="40930" y="8239"/>
                  </a:cubicBezTo>
                  <a:cubicBezTo>
                    <a:pt x="37516" y="10089"/>
                    <a:pt x="33665" y="12161"/>
                    <a:pt x="28647" y="12161"/>
                  </a:cubicBezTo>
                  <a:cubicBezTo>
                    <a:pt x="28342" y="12161"/>
                    <a:pt x="28032" y="12153"/>
                    <a:pt x="27718" y="12138"/>
                  </a:cubicBezTo>
                  <a:cubicBezTo>
                    <a:pt x="25800" y="12039"/>
                    <a:pt x="24149" y="11370"/>
                    <a:pt x="22008" y="9818"/>
                  </a:cubicBezTo>
                  <a:cubicBezTo>
                    <a:pt x="20126" y="8444"/>
                    <a:pt x="19493" y="6749"/>
                    <a:pt x="18886" y="5108"/>
                  </a:cubicBezTo>
                  <a:cubicBezTo>
                    <a:pt x="18190" y="3217"/>
                    <a:pt x="17530" y="1432"/>
                    <a:pt x="14970" y="594"/>
                  </a:cubicBezTo>
                  <a:cubicBezTo>
                    <a:pt x="14702" y="505"/>
                    <a:pt x="14416" y="424"/>
                    <a:pt x="14086" y="353"/>
                  </a:cubicBezTo>
                  <a:cubicBezTo>
                    <a:pt x="12951" y="102"/>
                    <a:pt x="11834" y="1"/>
                    <a:pt x="1075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9"/>
            <p:cNvSpPr/>
            <p:nvPr/>
          </p:nvSpPr>
          <p:spPr>
            <a:xfrm>
              <a:off x="5231125" y="1538325"/>
              <a:ext cx="1748775" cy="301175"/>
            </a:xfrm>
            <a:custGeom>
              <a:avLst/>
              <a:gdLst/>
              <a:ahLst/>
              <a:cxnLst/>
              <a:rect l="l" t="t" r="r" b="b"/>
              <a:pathLst>
                <a:path w="69951" h="12047" extrusionOk="0">
                  <a:moveTo>
                    <a:pt x="10722" y="1"/>
                  </a:moveTo>
                  <a:cubicBezTo>
                    <a:pt x="7930" y="1"/>
                    <a:pt x="5414" y="667"/>
                    <a:pt x="3569" y="1154"/>
                  </a:cubicBezTo>
                  <a:cubicBezTo>
                    <a:pt x="2432" y="1451"/>
                    <a:pt x="1493" y="1698"/>
                    <a:pt x="862" y="1698"/>
                  </a:cubicBezTo>
                  <a:cubicBezTo>
                    <a:pt x="488" y="1698"/>
                    <a:pt x="222" y="1611"/>
                    <a:pt x="90" y="1395"/>
                  </a:cubicBezTo>
                  <a:lnTo>
                    <a:pt x="0" y="1448"/>
                  </a:lnTo>
                  <a:cubicBezTo>
                    <a:pt x="158" y="1704"/>
                    <a:pt x="449" y="1807"/>
                    <a:pt x="861" y="1807"/>
                  </a:cubicBezTo>
                  <a:cubicBezTo>
                    <a:pt x="1499" y="1807"/>
                    <a:pt x="2425" y="1561"/>
                    <a:pt x="3595" y="1252"/>
                  </a:cubicBezTo>
                  <a:cubicBezTo>
                    <a:pt x="5424" y="766"/>
                    <a:pt x="7931" y="106"/>
                    <a:pt x="10702" y="106"/>
                  </a:cubicBezTo>
                  <a:cubicBezTo>
                    <a:pt x="11797" y="106"/>
                    <a:pt x="12934" y="209"/>
                    <a:pt x="14087" y="467"/>
                  </a:cubicBezTo>
                  <a:cubicBezTo>
                    <a:pt x="14408" y="539"/>
                    <a:pt x="14693" y="619"/>
                    <a:pt x="14961" y="708"/>
                  </a:cubicBezTo>
                  <a:cubicBezTo>
                    <a:pt x="17432" y="1538"/>
                    <a:pt x="17985" y="3268"/>
                    <a:pt x="18565" y="5106"/>
                  </a:cubicBezTo>
                  <a:cubicBezTo>
                    <a:pt x="19109" y="6819"/>
                    <a:pt x="19680" y="8594"/>
                    <a:pt x="21741" y="9995"/>
                  </a:cubicBezTo>
                  <a:cubicBezTo>
                    <a:pt x="23882" y="11440"/>
                    <a:pt x="25568" y="12029"/>
                    <a:pt x="27575" y="12047"/>
                  </a:cubicBezTo>
                  <a:lnTo>
                    <a:pt x="27691" y="12047"/>
                  </a:lnTo>
                  <a:cubicBezTo>
                    <a:pt x="32714" y="12047"/>
                    <a:pt x="36621" y="9941"/>
                    <a:pt x="40074" y="8077"/>
                  </a:cubicBezTo>
                  <a:cubicBezTo>
                    <a:pt x="41724" y="7194"/>
                    <a:pt x="43285" y="6346"/>
                    <a:pt x="44802" y="5829"/>
                  </a:cubicBezTo>
                  <a:cubicBezTo>
                    <a:pt x="46515" y="5240"/>
                    <a:pt x="47924" y="4669"/>
                    <a:pt x="49280" y="4116"/>
                  </a:cubicBezTo>
                  <a:cubicBezTo>
                    <a:pt x="52599" y="2769"/>
                    <a:pt x="55222" y="1707"/>
                    <a:pt x="59718" y="1529"/>
                  </a:cubicBezTo>
                  <a:cubicBezTo>
                    <a:pt x="59969" y="1519"/>
                    <a:pt x="60213" y="1514"/>
                    <a:pt x="60451" y="1514"/>
                  </a:cubicBezTo>
                  <a:cubicBezTo>
                    <a:pt x="67918" y="1514"/>
                    <a:pt x="69049" y="6413"/>
                    <a:pt x="69611" y="8808"/>
                  </a:cubicBezTo>
                  <a:cubicBezTo>
                    <a:pt x="69692" y="9174"/>
                    <a:pt x="69772" y="9486"/>
                    <a:pt x="69852" y="9727"/>
                  </a:cubicBezTo>
                  <a:lnTo>
                    <a:pt x="69950" y="9691"/>
                  </a:lnTo>
                  <a:cubicBezTo>
                    <a:pt x="69870" y="9460"/>
                    <a:pt x="69799" y="9147"/>
                    <a:pt x="69709" y="8782"/>
                  </a:cubicBezTo>
                  <a:cubicBezTo>
                    <a:pt x="69147" y="6360"/>
                    <a:pt x="67990" y="1407"/>
                    <a:pt x="60442" y="1407"/>
                  </a:cubicBezTo>
                  <a:cubicBezTo>
                    <a:pt x="60204" y="1407"/>
                    <a:pt x="59960" y="1412"/>
                    <a:pt x="59709" y="1422"/>
                  </a:cubicBezTo>
                  <a:cubicBezTo>
                    <a:pt x="55204" y="1600"/>
                    <a:pt x="52572" y="2671"/>
                    <a:pt x="49244" y="4018"/>
                  </a:cubicBezTo>
                  <a:cubicBezTo>
                    <a:pt x="47888" y="4571"/>
                    <a:pt x="46479" y="5142"/>
                    <a:pt x="44775" y="5731"/>
                  </a:cubicBezTo>
                  <a:cubicBezTo>
                    <a:pt x="43241" y="6257"/>
                    <a:pt x="41679" y="7095"/>
                    <a:pt x="40020" y="7988"/>
                  </a:cubicBezTo>
                  <a:cubicBezTo>
                    <a:pt x="36586" y="9843"/>
                    <a:pt x="32687" y="11940"/>
                    <a:pt x="27691" y="11940"/>
                  </a:cubicBezTo>
                  <a:lnTo>
                    <a:pt x="27575" y="11940"/>
                  </a:lnTo>
                  <a:cubicBezTo>
                    <a:pt x="25595" y="11931"/>
                    <a:pt x="23918" y="11342"/>
                    <a:pt x="21803" y="9906"/>
                  </a:cubicBezTo>
                  <a:cubicBezTo>
                    <a:pt x="19769" y="8532"/>
                    <a:pt x="19207" y="6774"/>
                    <a:pt x="18663" y="5070"/>
                  </a:cubicBezTo>
                  <a:cubicBezTo>
                    <a:pt x="18074" y="3215"/>
                    <a:pt x="17521" y="1457"/>
                    <a:pt x="14997" y="610"/>
                  </a:cubicBezTo>
                  <a:cubicBezTo>
                    <a:pt x="14729" y="512"/>
                    <a:pt x="14435" y="440"/>
                    <a:pt x="14113" y="360"/>
                  </a:cubicBezTo>
                  <a:cubicBezTo>
                    <a:pt x="12957" y="104"/>
                    <a:pt x="11818" y="1"/>
                    <a:pt x="10722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9"/>
            <p:cNvSpPr/>
            <p:nvPr/>
          </p:nvSpPr>
          <p:spPr>
            <a:xfrm>
              <a:off x="5227325" y="1545925"/>
              <a:ext cx="1752350" cy="296700"/>
            </a:xfrm>
            <a:custGeom>
              <a:avLst/>
              <a:gdLst/>
              <a:ahLst/>
              <a:cxnLst/>
              <a:rect l="l" t="t" r="r" b="b"/>
              <a:pathLst>
                <a:path w="70094" h="11868" extrusionOk="0">
                  <a:moveTo>
                    <a:pt x="10612" y="1"/>
                  </a:moveTo>
                  <a:cubicBezTo>
                    <a:pt x="8007" y="1"/>
                    <a:pt x="5668" y="578"/>
                    <a:pt x="3810" y="1037"/>
                  </a:cubicBezTo>
                  <a:cubicBezTo>
                    <a:pt x="2657" y="1322"/>
                    <a:pt x="1697" y="1561"/>
                    <a:pt x="1024" y="1561"/>
                  </a:cubicBezTo>
                  <a:cubicBezTo>
                    <a:pt x="577" y="1561"/>
                    <a:pt x="257" y="1456"/>
                    <a:pt x="90" y="1189"/>
                  </a:cubicBezTo>
                  <a:lnTo>
                    <a:pt x="1" y="1243"/>
                  </a:lnTo>
                  <a:cubicBezTo>
                    <a:pt x="191" y="1548"/>
                    <a:pt x="537" y="1669"/>
                    <a:pt x="1024" y="1669"/>
                  </a:cubicBezTo>
                  <a:cubicBezTo>
                    <a:pt x="1702" y="1669"/>
                    <a:pt x="2653" y="1435"/>
                    <a:pt x="3837" y="1144"/>
                  </a:cubicBezTo>
                  <a:cubicBezTo>
                    <a:pt x="5694" y="683"/>
                    <a:pt x="8029" y="105"/>
                    <a:pt x="10628" y="105"/>
                  </a:cubicBezTo>
                  <a:cubicBezTo>
                    <a:pt x="11749" y="105"/>
                    <a:pt x="12920" y="213"/>
                    <a:pt x="14123" y="484"/>
                  </a:cubicBezTo>
                  <a:cubicBezTo>
                    <a:pt x="14444" y="565"/>
                    <a:pt x="14729" y="645"/>
                    <a:pt x="14997" y="734"/>
                  </a:cubicBezTo>
                  <a:cubicBezTo>
                    <a:pt x="17432" y="1573"/>
                    <a:pt x="17887" y="3285"/>
                    <a:pt x="18369" y="5096"/>
                  </a:cubicBezTo>
                  <a:cubicBezTo>
                    <a:pt x="18842" y="6863"/>
                    <a:pt x="19333" y="8701"/>
                    <a:pt x="21554" y="10101"/>
                  </a:cubicBezTo>
                  <a:cubicBezTo>
                    <a:pt x="23499" y="11323"/>
                    <a:pt x="25167" y="11867"/>
                    <a:pt x="27058" y="11867"/>
                  </a:cubicBezTo>
                  <a:cubicBezTo>
                    <a:pt x="27183" y="11867"/>
                    <a:pt x="27317" y="11867"/>
                    <a:pt x="27451" y="11859"/>
                  </a:cubicBezTo>
                  <a:cubicBezTo>
                    <a:pt x="32134" y="11680"/>
                    <a:pt x="35899" y="9628"/>
                    <a:pt x="39218" y="7826"/>
                  </a:cubicBezTo>
                  <a:cubicBezTo>
                    <a:pt x="41100" y="6800"/>
                    <a:pt x="42875" y="5828"/>
                    <a:pt x="44615" y="5319"/>
                  </a:cubicBezTo>
                  <a:cubicBezTo>
                    <a:pt x="46328" y="4820"/>
                    <a:pt x="47791" y="4320"/>
                    <a:pt x="49093" y="3883"/>
                  </a:cubicBezTo>
                  <a:cubicBezTo>
                    <a:pt x="52439" y="2741"/>
                    <a:pt x="55088" y="1840"/>
                    <a:pt x="59674" y="1644"/>
                  </a:cubicBezTo>
                  <a:cubicBezTo>
                    <a:pt x="59944" y="1632"/>
                    <a:pt x="60208" y="1626"/>
                    <a:pt x="60464" y="1626"/>
                  </a:cubicBezTo>
                  <a:cubicBezTo>
                    <a:pt x="67871" y="1626"/>
                    <a:pt x="69133" y="6490"/>
                    <a:pt x="69754" y="8861"/>
                  </a:cubicBezTo>
                  <a:cubicBezTo>
                    <a:pt x="69844" y="9191"/>
                    <a:pt x="69915" y="9477"/>
                    <a:pt x="69995" y="9700"/>
                  </a:cubicBezTo>
                  <a:lnTo>
                    <a:pt x="70093" y="9664"/>
                  </a:lnTo>
                  <a:cubicBezTo>
                    <a:pt x="70013" y="9450"/>
                    <a:pt x="69942" y="9164"/>
                    <a:pt x="69861" y="8834"/>
                  </a:cubicBezTo>
                  <a:cubicBezTo>
                    <a:pt x="69232" y="6436"/>
                    <a:pt x="67960" y="1519"/>
                    <a:pt x="60457" y="1519"/>
                  </a:cubicBezTo>
                  <a:cubicBezTo>
                    <a:pt x="60200" y="1519"/>
                    <a:pt x="59936" y="1525"/>
                    <a:pt x="59665" y="1537"/>
                  </a:cubicBezTo>
                  <a:cubicBezTo>
                    <a:pt x="55070" y="1733"/>
                    <a:pt x="52412" y="2643"/>
                    <a:pt x="49057" y="3785"/>
                  </a:cubicBezTo>
                  <a:cubicBezTo>
                    <a:pt x="47764" y="4222"/>
                    <a:pt x="46301" y="4722"/>
                    <a:pt x="44579" y="5221"/>
                  </a:cubicBezTo>
                  <a:cubicBezTo>
                    <a:pt x="42840" y="5730"/>
                    <a:pt x="41055" y="6702"/>
                    <a:pt x="39164" y="7728"/>
                  </a:cubicBezTo>
                  <a:cubicBezTo>
                    <a:pt x="35854" y="9530"/>
                    <a:pt x="32108" y="11573"/>
                    <a:pt x="27451" y="11752"/>
                  </a:cubicBezTo>
                  <a:cubicBezTo>
                    <a:pt x="27310" y="11757"/>
                    <a:pt x="27171" y="11760"/>
                    <a:pt x="27034" y="11760"/>
                  </a:cubicBezTo>
                  <a:cubicBezTo>
                    <a:pt x="25157" y="11760"/>
                    <a:pt x="23552" y="11242"/>
                    <a:pt x="21607" y="10012"/>
                  </a:cubicBezTo>
                  <a:cubicBezTo>
                    <a:pt x="19422" y="8629"/>
                    <a:pt x="18940" y="6818"/>
                    <a:pt x="18476" y="5070"/>
                  </a:cubicBezTo>
                  <a:cubicBezTo>
                    <a:pt x="17985" y="3223"/>
                    <a:pt x="17522" y="1483"/>
                    <a:pt x="15024" y="636"/>
                  </a:cubicBezTo>
                  <a:cubicBezTo>
                    <a:pt x="14765" y="538"/>
                    <a:pt x="14471" y="458"/>
                    <a:pt x="14149" y="386"/>
                  </a:cubicBezTo>
                  <a:cubicBezTo>
                    <a:pt x="12932" y="110"/>
                    <a:pt x="11747" y="1"/>
                    <a:pt x="10612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9"/>
            <p:cNvSpPr/>
            <p:nvPr/>
          </p:nvSpPr>
          <p:spPr>
            <a:xfrm>
              <a:off x="5223550" y="1553750"/>
              <a:ext cx="1755900" cy="292450"/>
            </a:xfrm>
            <a:custGeom>
              <a:avLst/>
              <a:gdLst/>
              <a:ahLst/>
              <a:cxnLst/>
              <a:rect l="l" t="t" r="r" b="b"/>
              <a:pathLst>
                <a:path w="70236" h="11698" extrusionOk="0">
                  <a:moveTo>
                    <a:pt x="10566" y="1"/>
                  </a:moveTo>
                  <a:cubicBezTo>
                    <a:pt x="8074" y="1"/>
                    <a:pt x="5833" y="515"/>
                    <a:pt x="4041" y="930"/>
                  </a:cubicBezTo>
                  <a:cubicBezTo>
                    <a:pt x="2884" y="1196"/>
                    <a:pt x="1909" y="1421"/>
                    <a:pt x="1198" y="1421"/>
                  </a:cubicBezTo>
                  <a:cubicBezTo>
                    <a:pt x="672" y="1421"/>
                    <a:pt x="291" y="1297"/>
                    <a:pt x="89" y="974"/>
                  </a:cubicBezTo>
                  <a:lnTo>
                    <a:pt x="0" y="1037"/>
                  </a:lnTo>
                  <a:cubicBezTo>
                    <a:pt x="226" y="1391"/>
                    <a:pt x="636" y="1526"/>
                    <a:pt x="1198" y="1526"/>
                  </a:cubicBezTo>
                  <a:cubicBezTo>
                    <a:pt x="1925" y="1526"/>
                    <a:pt x="2906" y="1299"/>
                    <a:pt x="4068" y="1028"/>
                  </a:cubicBezTo>
                  <a:cubicBezTo>
                    <a:pt x="5846" y="620"/>
                    <a:pt x="8078" y="108"/>
                    <a:pt x="10558" y="108"/>
                  </a:cubicBezTo>
                  <a:cubicBezTo>
                    <a:pt x="11711" y="108"/>
                    <a:pt x="12918" y="218"/>
                    <a:pt x="14158" y="501"/>
                  </a:cubicBezTo>
                  <a:cubicBezTo>
                    <a:pt x="14479" y="573"/>
                    <a:pt x="14764" y="653"/>
                    <a:pt x="15023" y="751"/>
                  </a:cubicBezTo>
                  <a:cubicBezTo>
                    <a:pt x="17441" y="1590"/>
                    <a:pt x="17797" y="3294"/>
                    <a:pt x="18190" y="5096"/>
                  </a:cubicBezTo>
                  <a:cubicBezTo>
                    <a:pt x="18574" y="6916"/>
                    <a:pt x="18975" y="8798"/>
                    <a:pt x="21357" y="10190"/>
                  </a:cubicBezTo>
                  <a:cubicBezTo>
                    <a:pt x="23123" y="11233"/>
                    <a:pt x="24685" y="11697"/>
                    <a:pt x="26433" y="11697"/>
                  </a:cubicBezTo>
                  <a:cubicBezTo>
                    <a:pt x="26727" y="11697"/>
                    <a:pt x="27022" y="11688"/>
                    <a:pt x="27325" y="11662"/>
                  </a:cubicBezTo>
                  <a:cubicBezTo>
                    <a:pt x="31643" y="11296"/>
                    <a:pt x="35229" y="9306"/>
                    <a:pt x="38396" y="7549"/>
                  </a:cubicBezTo>
                  <a:cubicBezTo>
                    <a:pt x="40502" y="6380"/>
                    <a:pt x="42491" y="5274"/>
                    <a:pt x="44418" y="4801"/>
                  </a:cubicBezTo>
                  <a:cubicBezTo>
                    <a:pt x="46095" y="4400"/>
                    <a:pt x="47522" y="3998"/>
                    <a:pt x="48789" y="3659"/>
                  </a:cubicBezTo>
                  <a:cubicBezTo>
                    <a:pt x="52340" y="2678"/>
                    <a:pt x="54909" y="1973"/>
                    <a:pt x="59628" y="1750"/>
                  </a:cubicBezTo>
                  <a:cubicBezTo>
                    <a:pt x="59919" y="1737"/>
                    <a:pt x="60202" y="1730"/>
                    <a:pt x="60476" y="1730"/>
                  </a:cubicBezTo>
                  <a:cubicBezTo>
                    <a:pt x="67833" y="1730"/>
                    <a:pt x="69226" y="6557"/>
                    <a:pt x="69905" y="8914"/>
                  </a:cubicBezTo>
                  <a:cubicBezTo>
                    <a:pt x="69995" y="9208"/>
                    <a:pt x="70066" y="9458"/>
                    <a:pt x="70137" y="9663"/>
                  </a:cubicBezTo>
                  <a:lnTo>
                    <a:pt x="70235" y="9628"/>
                  </a:lnTo>
                  <a:cubicBezTo>
                    <a:pt x="70164" y="9431"/>
                    <a:pt x="70093" y="9181"/>
                    <a:pt x="70012" y="8887"/>
                  </a:cubicBezTo>
                  <a:cubicBezTo>
                    <a:pt x="69324" y="6504"/>
                    <a:pt x="67922" y="1623"/>
                    <a:pt x="60477" y="1623"/>
                  </a:cubicBezTo>
                  <a:cubicBezTo>
                    <a:pt x="60202" y="1623"/>
                    <a:pt x="59919" y="1630"/>
                    <a:pt x="59628" y="1643"/>
                  </a:cubicBezTo>
                  <a:cubicBezTo>
                    <a:pt x="54891" y="1866"/>
                    <a:pt x="52322" y="2571"/>
                    <a:pt x="48762" y="3552"/>
                  </a:cubicBezTo>
                  <a:cubicBezTo>
                    <a:pt x="47496" y="3900"/>
                    <a:pt x="46068" y="4293"/>
                    <a:pt x="44391" y="4703"/>
                  </a:cubicBezTo>
                  <a:cubicBezTo>
                    <a:pt x="42446" y="5176"/>
                    <a:pt x="40457" y="6282"/>
                    <a:pt x="38343" y="7460"/>
                  </a:cubicBezTo>
                  <a:cubicBezTo>
                    <a:pt x="35185" y="9208"/>
                    <a:pt x="31616" y="11198"/>
                    <a:pt x="27316" y="11554"/>
                  </a:cubicBezTo>
                  <a:cubicBezTo>
                    <a:pt x="27016" y="11580"/>
                    <a:pt x="26723" y="11593"/>
                    <a:pt x="26435" y="11593"/>
                  </a:cubicBezTo>
                  <a:cubicBezTo>
                    <a:pt x="24702" y="11593"/>
                    <a:pt x="23155" y="11125"/>
                    <a:pt x="21411" y="10100"/>
                  </a:cubicBezTo>
                  <a:cubicBezTo>
                    <a:pt x="19073" y="8735"/>
                    <a:pt x="18672" y="6871"/>
                    <a:pt x="18288" y="5069"/>
                  </a:cubicBezTo>
                  <a:cubicBezTo>
                    <a:pt x="17896" y="3240"/>
                    <a:pt x="17530" y="1509"/>
                    <a:pt x="15059" y="653"/>
                  </a:cubicBezTo>
                  <a:cubicBezTo>
                    <a:pt x="14791" y="555"/>
                    <a:pt x="14506" y="475"/>
                    <a:pt x="14176" y="394"/>
                  </a:cubicBezTo>
                  <a:cubicBezTo>
                    <a:pt x="12932" y="112"/>
                    <a:pt x="11722" y="1"/>
                    <a:pt x="10566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9"/>
            <p:cNvSpPr/>
            <p:nvPr/>
          </p:nvSpPr>
          <p:spPr>
            <a:xfrm>
              <a:off x="5219975" y="1561575"/>
              <a:ext cx="1759250" cy="289075"/>
            </a:xfrm>
            <a:custGeom>
              <a:avLst/>
              <a:gdLst/>
              <a:ahLst/>
              <a:cxnLst/>
              <a:rect l="l" t="t" r="r" b="b"/>
              <a:pathLst>
                <a:path w="70370" h="11563" extrusionOk="0">
                  <a:moveTo>
                    <a:pt x="10493" y="0"/>
                  </a:moveTo>
                  <a:cubicBezTo>
                    <a:pt x="8117" y="0"/>
                    <a:pt x="5976" y="459"/>
                    <a:pt x="4256" y="822"/>
                  </a:cubicBezTo>
                  <a:cubicBezTo>
                    <a:pt x="3094" y="1072"/>
                    <a:pt x="2110" y="1284"/>
                    <a:pt x="1372" y="1284"/>
                  </a:cubicBezTo>
                  <a:cubicBezTo>
                    <a:pt x="767" y="1284"/>
                    <a:pt x="327" y="1141"/>
                    <a:pt x="89" y="759"/>
                  </a:cubicBezTo>
                  <a:lnTo>
                    <a:pt x="0" y="822"/>
                  </a:lnTo>
                  <a:cubicBezTo>
                    <a:pt x="259" y="1237"/>
                    <a:pt x="730" y="1390"/>
                    <a:pt x="1373" y="1390"/>
                  </a:cubicBezTo>
                  <a:cubicBezTo>
                    <a:pt x="2127" y="1390"/>
                    <a:pt x="3117" y="1179"/>
                    <a:pt x="4282" y="929"/>
                  </a:cubicBezTo>
                  <a:cubicBezTo>
                    <a:pt x="5992" y="560"/>
                    <a:pt x="8127" y="103"/>
                    <a:pt x="10493" y="103"/>
                  </a:cubicBezTo>
                  <a:cubicBezTo>
                    <a:pt x="11671" y="103"/>
                    <a:pt x="12907" y="216"/>
                    <a:pt x="14176" y="510"/>
                  </a:cubicBezTo>
                  <a:cubicBezTo>
                    <a:pt x="14506" y="590"/>
                    <a:pt x="14791" y="670"/>
                    <a:pt x="15050" y="768"/>
                  </a:cubicBezTo>
                  <a:cubicBezTo>
                    <a:pt x="17441" y="1616"/>
                    <a:pt x="17717" y="3311"/>
                    <a:pt x="18003" y="5104"/>
                  </a:cubicBezTo>
                  <a:cubicBezTo>
                    <a:pt x="18306" y="6977"/>
                    <a:pt x="18618" y="8904"/>
                    <a:pt x="21152" y="10287"/>
                  </a:cubicBezTo>
                  <a:cubicBezTo>
                    <a:pt x="22740" y="11152"/>
                    <a:pt x="24185" y="11563"/>
                    <a:pt x="25791" y="11563"/>
                  </a:cubicBezTo>
                  <a:cubicBezTo>
                    <a:pt x="26246" y="11563"/>
                    <a:pt x="26710" y="11527"/>
                    <a:pt x="27192" y="11465"/>
                  </a:cubicBezTo>
                  <a:cubicBezTo>
                    <a:pt x="31179" y="10947"/>
                    <a:pt x="34587" y="8993"/>
                    <a:pt x="37602" y="7281"/>
                  </a:cubicBezTo>
                  <a:cubicBezTo>
                    <a:pt x="39913" y="5951"/>
                    <a:pt x="42099" y="4702"/>
                    <a:pt x="44213" y="4292"/>
                  </a:cubicBezTo>
                  <a:cubicBezTo>
                    <a:pt x="45730" y="3989"/>
                    <a:pt x="47041" y="3712"/>
                    <a:pt x="48201" y="3462"/>
                  </a:cubicBezTo>
                  <a:cubicBezTo>
                    <a:pt x="52055" y="2651"/>
                    <a:pt x="54597" y="2106"/>
                    <a:pt x="59584" y="1857"/>
                  </a:cubicBezTo>
                  <a:cubicBezTo>
                    <a:pt x="59896" y="1841"/>
                    <a:pt x="60198" y="1833"/>
                    <a:pt x="60490" y="1833"/>
                  </a:cubicBezTo>
                  <a:cubicBezTo>
                    <a:pt x="67815" y="1833"/>
                    <a:pt x="69320" y="6625"/>
                    <a:pt x="70057" y="8984"/>
                  </a:cubicBezTo>
                  <a:cubicBezTo>
                    <a:pt x="70138" y="9234"/>
                    <a:pt x="70200" y="9448"/>
                    <a:pt x="70271" y="9627"/>
                  </a:cubicBezTo>
                  <a:lnTo>
                    <a:pt x="70369" y="9582"/>
                  </a:lnTo>
                  <a:cubicBezTo>
                    <a:pt x="70307" y="9413"/>
                    <a:pt x="70236" y="9199"/>
                    <a:pt x="70155" y="8949"/>
                  </a:cubicBezTo>
                  <a:cubicBezTo>
                    <a:pt x="69799" y="7798"/>
                    <a:pt x="69192" y="5862"/>
                    <a:pt x="67657" y="4310"/>
                  </a:cubicBezTo>
                  <a:cubicBezTo>
                    <a:pt x="65977" y="2597"/>
                    <a:pt x="63558" y="1727"/>
                    <a:pt x="60462" y="1727"/>
                  </a:cubicBezTo>
                  <a:cubicBezTo>
                    <a:pt x="60172" y="1727"/>
                    <a:pt x="59877" y="1734"/>
                    <a:pt x="59575" y="1750"/>
                  </a:cubicBezTo>
                  <a:cubicBezTo>
                    <a:pt x="54588" y="1999"/>
                    <a:pt x="52037" y="2544"/>
                    <a:pt x="48174" y="3364"/>
                  </a:cubicBezTo>
                  <a:cubicBezTo>
                    <a:pt x="47023" y="3614"/>
                    <a:pt x="45712" y="3891"/>
                    <a:pt x="44195" y="4185"/>
                  </a:cubicBezTo>
                  <a:cubicBezTo>
                    <a:pt x="42063" y="4604"/>
                    <a:pt x="39868" y="5862"/>
                    <a:pt x="37549" y="7182"/>
                  </a:cubicBezTo>
                  <a:cubicBezTo>
                    <a:pt x="34551" y="8904"/>
                    <a:pt x="31144" y="10840"/>
                    <a:pt x="27174" y="11366"/>
                  </a:cubicBezTo>
                  <a:cubicBezTo>
                    <a:pt x="26704" y="11426"/>
                    <a:pt x="26252" y="11457"/>
                    <a:pt x="25811" y="11457"/>
                  </a:cubicBezTo>
                  <a:cubicBezTo>
                    <a:pt x="24218" y="11457"/>
                    <a:pt x="22776" y="11057"/>
                    <a:pt x="21197" y="10198"/>
                  </a:cubicBezTo>
                  <a:cubicBezTo>
                    <a:pt x="18717" y="8842"/>
                    <a:pt x="18404" y="6933"/>
                    <a:pt x="18110" y="5086"/>
                  </a:cubicBezTo>
                  <a:cubicBezTo>
                    <a:pt x="17816" y="3266"/>
                    <a:pt x="17530" y="1535"/>
                    <a:pt x="15086" y="670"/>
                  </a:cubicBezTo>
                  <a:cubicBezTo>
                    <a:pt x="14818" y="572"/>
                    <a:pt x="14533" y="492"/>
                    <a:pt x="14203" y="411"/>
                  </a:cubicBezTo>
                  <a:cubicBezTo>
                    <a:pt x="12923" y="114"/>
                    <a:pt x="11679" y="0"/>
                    <a:pt x="1049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9"/>
            <p:cNvSpPr/>
            <p:nvPr/>
          </p:nvSpPr>
          <p:spPr>
            <a:xfrm>
              <a:off x="5216175" y="1569250"/>
              <a:ext cx="1762825" cy="286300"/>
            </a:xfrm>
            <a:custGeom>
              <a:avLst/>
              <a:gdLst/>
              <a:ahLst/>
              <a:cxnLst/>
              <a:rect l="l" t="t" r="r" b="b"/>
              <a:pathLst>
                <a:path w="70513" h="11452" extrusionOk="0">
                  <a:moveTo>
                    <a:pt x="10424" y="0"/>
                  </a:moveTo>
                  <a:cubicBezTo>
                    <a:pt x="8161" y="0"/>
                    <a:pt x="6119" y="407"/>
                    <a:pt x="4470" y="738"/>
                  </a:cubicBezTo>
                  <a:cubicBezTo>
                    <a:pt x="3319" y="966"/>
                    <a:pt x="2334" y="1160"/>
                    <a:pt x="1572" y="1160"/>
                  </a:cubicBezTo>
                  <a:cubicBezTo>
                    <a:pt x="876" y="1160"/>
                    <a:pt x="367" y="998"/>
                    <a:pt x="90" y="550"/>
                  </a:cubicBezTo>
                  <a:lnTo>
                    <a:pt x="1" y="613"/>
                  </a:lnTo>
                  <a:cubicBezTo>
                    <a:pt x="302" y="1091"/>
                    <a:pt x="837" y="1264"/>
                    <a:pt x="1562" y="1264"/>
                  </a:cubicBezTo>
                  <a:cubicBezTo>
                    <a:pt x="2338" y="1264"/>
                    <a:pt x="3331" y="1066"/>
                    <a:pt x="4488" y="836"/>
                  </a:cubicBezTo>
                  <a:cubicBezTo>
                    <a:pt x="6130" y="511"/>
                    <a:pt x="8164" y="107"/>
                    <a:pt x="10416" y="107"/>
                  </a:cubicBezTo>
                  <a:cubicBezTo>
                    <a:pt x="11627" y="107"/>
                    <a:pt x="12902" y="224"/>
                    <a:pt x="14212" y="533"/>
                  </a:cubicBezTo>
                  <a:cubicBezTo>
                    <a:pt x="14533" y="613"/>
                    <a:pt x="14818" y="693"/>
                    <a:pt x="15086" y="791"/>
                  </a:cubicBezTo>
                  <a:cubicBezTo>
                    <a:pt x="17450" y="1648"/>
                    <a:pt x="17638" y="3343"/>
                    <a:pt x="17843" y="5136"/>
                  </a:cubicBezTo>
                  <a:cubicBezTo>
                    <a:pt x="18057" y="7045"/>
                    <a:pt x="18280" y="9025"/>
                    <a:pt x="20956" y="10390"/>
                  </a:cubicBezTo>
                  <a:cubicBezTo>
                    <a:pt x="22375" y="11113"/>
                    <a:pt x="23704" y="11452"/>
                    <a:pt x="25158" y="11452"/>
                  </a:cubicBezTo>
                  <a:cubicBezTo>
                    <a:pt x="25765" y="11452"/>
                    <a:pt x="26398" y="11398"/>
                    <a:pt x="27067" y="11273"/>
                  </a:cubicBezTo>
                  <a:cubicBezTo>
                    <a:pt x="30751" y="10622"/>
                    <a:pt x="33990" y="8704"/>
                    <a:pt x="36853" y="7009"/>
                  </a:cubicBezTo>
                  <a:cubicBezTo>
                    <a:pt x="39360" y="5528"/>
                    <a:pt x="41724" y="4128"/>
                    <a:pt x="44017" y="3780"/>
                  </a:cubicBezTo>
                  <a:cubicBezTo>
                    <a:pt x="44882" y="3646"/>
                    <a:pt x="45676" y="3530"/>
                    <a:pt x="46408" y="3414"/>
                  </a:cubicBezTo>
                  <a:cubicBezTo>
                    <a:pt x="51341" y="2656"/>
                    <a:pt x="53812" y="2281"/>
                    <a:pt x="59540" y="1969"/>
                  </a:cubicBezTo>
                  <a:cubicBezTo>
                    <a:pt x="59860" y="1952"/>
                    <a:pt x="60171" y="1943"/>
                    <a:pt x="60473" y="1943"/>
                  </a:cubicBezTo>
                  <a:cubicBezTo>
                    <a:pt x="67807" y="1943"/>
                    <a:pt x="69490" y="6893"/>
                    <a:pt x="70227" y="9061"/>
                  </a:cubicBezTo>
                  <a:cubicBezTo>
                    <a:pt x="70298" y="9266"/>
                    <a:pt x="70352" y="9445"/>
                    <a:pt x="70414" y="9587"/>
                  </a:cubicBezTo>
                  <a:lnTo>
                    <a:pt x="70513" y="9552"/>
                  </a:lnTo>
                  <a:cubicBezTo>
                    <a:pt x="70450" y="9409"/>
                    <a:pt x="70397" y="9231"/>
                    <a:pt x="70325" y="9025"/>
                  </a:cubicBezTo>
                  <a:cubicBezTo>
                    <a:pt x="69580" y="6841"/>
                    <a:pt x="67881" y="1835"/>
                    <a:pt x="60488" y="1835"/>
                  </a:cubicBezTo>
                  <a:cubicBezTo>
                    <a:pt x="60182" y="1835"/>
                    <a:pt x="59866" y="1844"/>
                    <a:pt x="59540" y="1862"/>
                  </a:cubicBezTo>
                  <a:cubicBezTo>
                    <a:pt x="53803" y="2174"/>
                    <a:pt x="51323" y="2558"/>
                    <a:pt x="46399" y="3307"/>
                  </a:cubicBezTo>
                  <a:cubicBezTo>
                    <a:pt x="45659" y="3423"/>
                    <a:pt x="44865" y="3548"/>
                    <a:pt x="43999" y="3673"/>
                  </a:cubicBezTo>
                  <a:cubicBezTo>
                    <a:pt x="41689" y="4030"/>
                    <a:pt x="39316" y="5430"/>
                    <a:pt x="36800" y="6920"/>
                  </a:cubicBezTo>
                  <a:cubicBezTo>
                    <a:pt x="33945" y="8606"/>
                    <a:pt x="30716" y="10524"/>
                    <a:pt x="27049" y="11175"/>
                  </a:cubicBezTo>
                  <a:cubicBezTo>
                    <a:pt x="26390" y="11291"/>
                    <a:pt x="25769" y="11350"/>
                    <a:pt x="25168" y="11350"/>
                  </a:cubicBezTo>
                  <a:cubicBezTo>
                    <a:pt x="23728" y="11350"/>
                    <a:pt x="22411" y="11010"/>
                    <a:pt x="21001" y="10292"/>
                  </a:cubicBezTo>
                  <a:cubicBezTo>
                    <a:pt x="18378" y="8954"/>
                    <a:pt x="18155" y="7009"/>
                    <a:pt x="17950" y="5118"/>
                  </a:cubicBezTo>
                  <a:cubicBezTo>
                    <a:pt x="17745" y="3298"/>
                    <a:pt x="17548" y="1567"/>
                    <a:pt x="15122" y="693"/>
                  </a:cubicBezTo>
                  <a:cubicBezTo>
                    <a:pt x="14854" y="595"/>
                    <a:pt x="14560" y="506"/>
                    <a:pt x="14230" y="426"/>
                  </a:cubicBezTo>
                  <a:cubicBezTo>
                    <a:pt x="12915" y="117"/>
                    <a:pt x="11638" y="0"/>
                    <a:pt x="10424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9"/>
            <p:cNvSpPr/>
            <p:nvPr/>
          </p:nvSpPr>
          <p:spPr>
            <a:xfrm>
              <a:off x="5212375" y="1577075"/>
              <a:ext cx="1766400" cy="284275"/>
            </a:xfrm>
            <a:custGeom>
              <a:avLst/>
              <a:gdLst/>
              <a:ahLst/>
              <a:cxnLst/>
              <a:rect l="l" t="t" r="r" b="b"/>
              <a:pathLst>
                <a:path w="70656" h="11371" extrusionOk="0">
                  <a:moveTo>
                    <a:pt x="10329" y="0"/>
                  </a:moveTo>
                  <a:cubicBezTo>
                    <a:pt x="8184" y="0"/>
                    <a:pt x="6247" y="352"/>
                    <a:pt x="4676" y="639"/>
                  </a:cubicBezTo>
                  <a:cubicBezTo>
                    <a:pt x="3534" y="853"/>
                    <a:pt x="2548" y="1036"/>
                    <a:pt x="1767" y="1036"/>
                  </a:cubicBezTo>
                  <a:cubicBezTo>
                    <a:pt x="987" y="1036"/>
                    <a:pt x="411" y="853"/>
                    <a:pt x="90" y="336"/>
                  </a:cubicBezTo>
                  <a:lnTo>
                    <a:pt x="1" y="398"/>
                  </a:lnTo>
                  <a:cubicBezTo>
                    <a:pt x="348" y="949"/>
                    <a:pt x="949" y="1141"/>
                    <a:pt x="1761" y="1141"/>
                  </a:cubicBezTo>
                  <a:cubicBezTo>
                    <a:pt x="2554" y="1141"/>
                    <a:pt x="3548" y="958"/>
                    <a:pt x="4702" y="746"/>
                  </a:cubicBezTo>
                  <a:cubicBezTo>
                    <a:pt x="6267" y="458"/>
                    <a:pt x="8204" y="105"/>
                    <a:pt x="10346" y="105"/>
                  </a:cubicBezTo>
                  <a:cubicBezTo>
                    <a:pt x="11586" y="105"/>
                    <a:pt x="12894" y="223"/>
                    <a:pt x="14239" y="541"/>
                  </a:cubicBezTo>
                  <a:cubicBezTo>
                    <a:pt x="14569" y="621"/>
                    <a:pt x="14854" y="710"/>
                    <a:pt x="15113" y="808"/>
                  </a:cubicBezTo>
                  <a:cubicBezTo>
                    <a:pt x="17468" y="1674"/>
                    <a:pt x="17575" y="3369"/>
                    <a:pt x="17682" y="5162"/>
                  </a:cubicBezTo>
                  <a:cubicBezTo>
                    <a:pt x="17807" y="7124"/>
                    <a:pt x="17932" y="9141"/>
                    <a:pt x="20760" y="10479"/>
                  </a:cubicBezTo>
                  <a:cubicBezTo>
                    <a:pt x="22027" y="11076"/>
                    <a:pt x="23231" y="11371"/>
                    <a:pt x="24534" y="11371"/>
                  </a:cubicBezTo>
                  <a:cubicBezTo>
                    <a:pt x="25292" y="11371"/>
                    <a:pt x="26086" y="11273"/>
                    <a:pt x="26943" y="11076"/>
                  </a:cubicBezTo>
                  <a:cubicBezTo>
                    <a:pt x="30350" y="10309"/>
                    <a:pt x="33294" y="8498"/>
                    <a:pt x="36140" y="6750"/>
                  </a:cubicBezTo>
                  <a:cubicBezTo>
                    <a:pt x="38825" y="5090"/>
                    <a:pt x="41368" y="3529"/>
                    <a:pt x="43821" y="3262"/>
                  </a:cubicBezTo>
                  <a:cubicBezTo>
                    <a:pt x="49754" y="2628"/>
                    <a:pt x="52260" y="2486"/>
                    <a:pt x="57265" y="2200"/>
                  </a:cubicBezTo>
                  <a:cubicBezTo>
                    <a:pt x="57952" y="2164"/>
                    <a:pt x="58693" y="2120"/>
                    <a:pt x="59504" y="2075"/>
                  </a:cubicBezTo>
                  <a:cubicBezTo>
                    <a:pt x="59845" y="2056"/>
                    <a:pt x="60175" y="2046"/>
                    <a:pt x="60495" y="2046"/>
                  </a:cubicBezTo>
                  <a:cubicBezTo>
                    <a:pt x="67825" y="2046"/>
                    <a:pt x="69619" y="6978"/>
                    <a:pt x="70406" y="9141"/>
                  </a:cubicBezTo>
                  <a:cubicBezTo>
                    <a:pt x="70459" y="9292"/>
                    <a:pt x="70513" y="9435"/>
                    <a:pt x="70558" y="9551"/>
                  </a:cubicBezTo>
                  <a:lnTo>
                    <a:pt x="70656" y="9515"/>
                  </a:lnTo>
                  <a:cubicBezTo>
                    <a:pt x="70611" y="9399"/>
                    <a:pt x="70558" y="9257"/>
                    <a:pt x="70504" y="9105"/>
                  </a:cubicBezTo>
                  <a:cubicBezTo>
                    <a:pt x="69709" y="6926"/>
                    <a:pt x="67899" y="1939"/>
                    <a:pt x="60502" y="1939"/>
                  </a:cubicBezTo>
                  <a:cubicBezTo>
                    <a:pt x="60178" y="1939"/>
                    <a:pt x="59842" y="1948"/>
                    <a:pt x="59495" y="1968"/>
                  </a:cubicBezTo>
                  <a:cubicBezTo>
                    <a:pt x="58693" y="2022"/>
                    <a:pt x="57952" y="2057"/>
                    <a:pt x="57256" y="2102"/>
                  </a:cubicBezTo>
                  <a:cubicBezTo>
                    <a:pt x="52260" y="2378"/>
                    <a:pt x="49745" y="2521"/>
                    <a:pt x="43812" y="3164"/>
                  </a:cubicBezTo>
                  <a:cubicBezTo>
                    <a:pt x="41332" y="3422"/>
                    <a:pt x="38781" y="4992"/>
                    <a:pt x="36087" y="6661"/>
                  </a:cubicBezTo>
                  <a:cubicBezTo>
                    <a:pt x="33250" y="8409"/>
                    <a:pt x="30315" y="10211"/>
                    <a:pt x="26916" y="10978"/>
                  </a:cubicBezTo>
                  <a:cubicBezTo>
                    <a:pt x="26072" y="11168"/>
                    <a:pt x="25292" y="11264"/>
                    <a:pt x="24544" y="11264"/>
                  </a:cubicBezTo>
                  <a:cubicBezTo>
                    <a:pt x="23253" y="11264"/>
                    <a:pt x="22059" y="10977"/>
                    <a:pt x="20805" y="10390"/>
                  </a:cubicBezTo>
                  <a:cubicBezTo>
                    <a:pt x="18030" y="9078"/>
                    <a:pt x="17905" y="7089"/>
                    <a:pt x="17790" y="5162"/>
                  </a:cubicBezTo>
                  <a:cubicBezTo>
                    <a:pt x="17674" y="3333"/>
                    <a:pt x="17575" y="1602"/>
                    <a:pt x="15149" y="710"/>
                  </a:cubicBezTo>
                  <a:cubicBezTo>
                    <a:pt x="14890" y="612"/>
                    <a:pt x="14596" y="523"/>
                    <a:pt x="14266" y="443"/>
                  </a:cubicBezTo>
                  <a:cubicBezTo>
                    <a:pt x="12904" y="120"/>
                    <a:pt x="11581" y="0"/>
                    <a:pt x="1032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9"/>
            <p:cNvSpPr/>
            <p:nvPr/>
          </p:nvSpPr>
          <p:spPr>
            <a:xfrm>
              <a:off x="5208825" y="1584650"/>
              <a:ext cx="1769725" cy="282950"/>
            </a:xfrm>
            <a:custGeom>
              <a:avLst/>
              <a:gdLst/>
              <a:ahLst/>
              <a:cxnLst/>
              <a:rect l="l" t="t" r="r" b="b"/>
              <a:pathLst>
                <a:path w="70789" h="11318" extrusionOk="0">
                  <a:moveTo>
                    <a:pt x="10223" y="1"/>
                  </a:moveTo>
                  <a:cubicBezTo>
                    <a:pt x="8237" y="1"/>
                    <a:pt x="6437" y="302"/>
                    <a:pt x="4871" y="568"/>
                  </a:cubicBezTo>
                  <a:cubicBezTo>
                    <a:pt x="3745" y="758"/>
                    <a:pt x="2767" y="923"/>
                    <a:pt x="1977" y="923"/>
                  </a:cubicBezTo>
                  <a:cubicBezTo>
                    <a:pt x="1101" y="923"/>
                    <a:pt x="455" y="721"/>
                    <a:pt x="89" y="131"/>
                  </a:cubicBezTo>
                  <a:lnTo>
                    <a:pt x="0" y="193"/>
                  </a:lnTo>
                  <a:cubicBezTo>
                    <a:pt x="388" y="818"/>
                    <a:pt x="1062" y="1028"/>
                    <a:pt x="1970" y="1028"/>
                  </a:cubicBezTo>
                  <a:cubicBezTo>
                    <a:pt x="2773" y="1028"/>
                    <a:pt x="3758" y="863"/>
                    <a:pt x="4889" y="675"/>
                  </a:cubicBezTo>
                  <a:cubicBezTo>
                    <a:pt x="6455" y="408"/>
                    <a:pt x="8256" y="106"/>
                    <a:pt x="10240" y="106"/>
                  </a:cubicBezTo>
                  <a:cubicBezTo>
                    <a:pt x="11511" y="106"/>
                    <a:pt x="12858" y="230"/>
                    <a:pt x="14265" y="568"/>
                  </a:cubicBezTo>
                  <a:cubicBezTo>
                    <a:pt x="14595" y="648"/>
                    <a:pt x="14881" y="737"/>
                    <a:pt x="15139" y="835"/>
                  </a:cubicBezTo>
                  <a:cubicBezTo>
                    <a:pt x="17485" y="1710"/>
                    <a:pt x="17503" y="3414"/>
                    <a:pt x="17530" y="5216"/>
                  </a:cubicBezTo>
                  <a:cubicBezTo>
                    <a:pt x="17548" y="7214"/>
                    <a:pt x="17575" y="9284"/>
                    <a:pt x="20554" y="10586"/>
                  </a:cubicBezTo>
                  <a:cubicBezTo>
                    <a:pt x="21678" y="11077"/>
                    <a:pt x="22767" y="11318"/>
                    <a:pt x="23935" y="11318"/>
                  </a:cubicBezTo>
                  <a:cubicBezTo>
                    <a:pt x="24827" y="11318"/>
                    <a:pt x="25764" y="11175"/>
                    <a:pt x="26808" y="10889"/>
                  </a:cubicBezTo>
                  <a:cubicBezTo>
                    <a:pt x="29966" y="10024"/>
                    <a:pt x="32758" y="8231"/>
                    <a:pt x="35452" y="6500"/>
                  </a:cubicBezTo>
                  <a:cubicBezTo>
                    <a:pt x="38307" y="4663"/>
                    <a:pt x="41001" y="2923"/>
                    <a:pt x="43615" y="2753"/>
                  </a:cubicBezTo>
                  <a:cubicBezTo>
                    <a:pt x="47157" y="2530"/>
                    <a:pt x="49503" y="2495"/>
                    <a:pt x="51760" y="2459"/>
                  </a:cubicBezTo>
                  <a:cubicBezTo>
                    <a:pt x="53928" y="2423"/>
                    <a:pt x="56158" y="2397"/>
                    <a:pt x="59450" y="2191"/>
                  </a:cubicBezTo>
                  <a:cubicBezTo>
                    <a:pt x="59805" y="2170"/>
                    <a:pt x="60149" y="2159"/>
                    <a:pt x="60482" y="2159"/>
                  </a:cubicBezTo>
                  <a:cubicBezTo>
                    <a:pt x="67855" y="2159"/>
                    <a:pt x="69824" y="7268"/>
                    <a:pt x="70584" y="9248"/>
                  </a:cubicBezTo>
                  <a:cubicBezTo>
                    <a:pt x="70619" y="9346"/>
                    <a:pt x="70655" y="9444"/>
                    <a:pt x="70691" y="9525"/>
                  </a:cubicBezTo>
                  <a:lnTo>
                    <a:pt x="70789" y="9489"/>
                  </a:lnTo>
                  <a:cubicBezTo>
                    <a:pt x="70753" y="9409"/>
                    <a:pt x="70717" y="9310"/>
                    <a:pt x="70682" y="9212"/>
                  </a:cubicBezTo>
                  <a:cubicBezTo>
                    <a:pt x="69913" y="7214"/>
                    <a:pt x="67927" y="2053"/>
                    <a:pt x="60482" y="2053"/>
                  </a:cubicBezTo>
                  <a:cubicBezTo>
                    <a:pt x="60149" y="2053"/>
                    <a:pt x="59805" y="2063"/>
                    <a:pt x="59450" y="2084"/>
                  </a:cubicBezTo>
                  <a:cubicBezTo>
                    <a:pt x="56158" y="2290"/>
                    <a:pt x="53919" y="2325"/>
                    <a:pt x="51760" y="2352"/>
                  </a:cubicBezTo>
                  <a:cubicBezTo>
                    <a:pt x="49494" y="2388"/>
                    <a:pt x="47157" y="2423"/>
                    <a:pt x="43615" y="2655"/>
                  </a:cubicBezTo>
                  <a:cubicBezTo>
                    <a:pt x="40966" y="2825"/>
                    <a:pt x="38263" y="4564"/>
                    <a:pt x="35390" y="6411"/>
                  </a:cubicBezTo>
                  <a:cubicBezTo>
                    <a:pt x="32705" y="8142"/>
                    <a:pt x="29921" y="9926"/>
                    <a:pt x="26781" y="10791"/>
                  </a:cubicBezTo>
                  <a:cubicBezTo>
                    <a:pt x="25748" y="11075"/>
                    <a:pt x="24815" y="11218"/>
                    <a:pt x="23929" y="11218"/>
                  </a:cubicBezTo>
                  <a:cubicBezTo>
                    <a:pt x="22779" y="11218"/>
                    <a:pt x="21707" y="10977"/>
                    <a:pt x="20599" y="10488"/>
                  </a:cubicBezTo>
                  <a:cubicBezTo>
                    <a:pt x="17682" y="9212"/>
                    <a:pt x="17655" y="7178"/>
                    <a:pt x="17628" y="5216"/>
                  </a:cubicBezTo>
                  <a:cubicBezTo>
                    <a:pt x="17610" y="3378"/>
                    <a:pt x="17584" y="1638"/>
                    <a:pt x="15175" y="737"/>
                  </a:cubicBezTo>
                  <a:cubicBezTo>
                    <a:pt x="14907" y="630"/>
                    <a:pt x="14622" y="550"/>
                    <a:pt x="14292" y="470"/>
                  </a:cubicBezTo>
                  <a:cubicBezTo>
                    <a:pt x="12867" y="127"/>
                    <a:pt x="11506" y="1"/>
                    <a:pt x="1022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9"/>
            <p:cNvSpPr/>
            <p:nvPr/>
          </p:nvSpPr>
          <p:spPr>
            <a:xfrm>
              <a:off x="5205025" y="1590575"/>
              <a:ext cx="1773300" cy="284175"/>
            </a:xfrm>
            <a:custGeom>
              <a:avLst/>
              <a:gdLst/>
              <a:ahLst/>
              <a:cxnLst/>
              <a:rect l="l" t="t" r="r" b="b"/>
              <a:pathLst>
                <a:path w="70932" h="11367" extrusionOk="0">
                  <a:moveTo>
                    <a:pt x="90" y="1"/>
                  </a:moveTo>
                  <a:lnTo>
                    <a:pt x="1" y="54"/>
                  </a:lnTo>
                  <a:cubicBezTo>
                    <a:pt x="445" y="760"/>
                    <a:pt x="1193" y="991"/>
                    <a:pt x="2194" y="991"/>
                  </a:cubicBezTo>
                  <a:cubicBezTo>
                    <a:pt x="3002" y="991"/>
                    <a:pt x="3974" y="841"/>
                    <a:pt x="5086" y="670"/>
                  </a:cubicBezTo>
                  <a:cubicBezTo>
                    <a:pt x="6577" y="438"/>
                    <a:pt x="8282" y="175"/>
                    <a:pt x="10159" y="175"/>
                  </a:cubicBezTo>
                  <a:cubicBezTo>
                    <a:pt x="11460" y="175"/>
                    <a:pt x="12842" y="301"/>
                    <a:pt x="14292" y="652"/>
                  </a:cubicBezTo>
                  <a:cubicBezTo>
                    <a:pt x="14622" y="732"/>
                    <a:pt x="14908" y="821"/>
                    <a:pt x="15175" y="920"/>
                  </a:cubicBezTo>
                  <a:cubicBezTo>
                    <a:pt x="17504" y="1821"/>
                    <a:pt x="17450" y="3533"/>
                    <a:pt x="17379" y="5344"/>
                  </a:cubicBezTo>
                  <a:cubicBezTo>
                    <a:pt x="17307" y="7378"/>
                    <a:pt x="17236" y="9484"/>
                    <a:pt x="20358" y="10759"/>
                  </a:cubicBezTo>
                  <a:cubicBezTo>
                    <a:pt x="21358" y="11161"/>
                    <a:pt x="22339" y="11366"/>
                    <a:pt x="23374" y="11366"/>
                  </a:cubicBezTo>
                  <a:cubicBezTo>
                    <a:pt x="24391" y="11366"/>
                    <a:pt x="25470" y="11170"/>
                    <a:pt x="26683" y="10777"/>
                  </a:cubicBezTo>
                  <a:cubicBezTo>
                    <a:pt x="29618" y="9823"/>
                    <a:pt x="32250" y="8047"/>
                    <a:pt x="34802" y="6326"/>
                  </a:cubicBezTo>
                  <a:cubicBezTo>
                    <a:pt x="37817" y="4301"/>
                    <a:pt x="40654" y="2383"/>
                    <a:pt x="43428" y="2320"/>
                  </a:cubicBezTo>
                  <a:cubicBezTo>
                    <a:pt x="44272" y="2301"/>
                    <a:pt x="45043" y="2293"/>
                    <a:pt x="45758" y="2293"/>
                  </a:cubicBezTo>
                  <a:cubicBezTo>
                    <a:pt x="47699" y="2293"/>
                    <a:pt x="49236" y="2353"/>
                    <a:pt x="50735" y="2418"/>
                  </a:cubicBezTo>
                  <a:cubicBezTo>
                    <a:pt x="52079" y="2476"/>
                    <a:pt x="53385" y="2531"/>
                    <a:pt x="54893" y="2531"/>
                  </a:cubicBezTo>
                  <a:cubicBezTo>
                    <a:pt x="56197" y="2531"/>
                    <a:pt x="57652" y="2490"/>
                    <a:pt x="59415" y="2374"/>
                  </a:cubicBezTo>
                  <a:cubicBezTo>
                    <a:pt x="59796" y="2349"/>
                    <a:pt x="60164" y="2337"/>
                    <a:pt x="60520" y="2337"/>
                  </a:cubicBezTo>
                  <a:cubicBezTo>
                    <a:pt x="67929" y="2337"/>
                    <a:pt x="69980" y="7456"/>
                    <a:pt x="70780" y="9439"/>
                  </a:cubicBezTo>
                  <a:lnTo>
                    <a:pt x="70834" y="9564"/>
                  </a:lnTo>
                  <a:lnTo>
                    <a:pt x="70932" y="9528"/>
                  </a:lnTo>
                  <a:lnTo>
                    <a:pt x="70878" y="9403"/>
                  </a:lnTo>
                  <a:cubicBezTo>
                    <a:pt x="70468" y="8386"/>
                    <a:pt x="69710" y="6486"/>
                    <a:pt x="67988" y="4889"/>
                  </a:cubicBezTo>
                  <a:cubicBezTo>
                    <a:pt x="66095" y="3125"/>
                    <a:pt x="63581" y="2239"/>
                    <a:pt x="60509" y="2239"/>
                  </a:cubicBezTo>
                  <a:cubicBezTo>
                    <a:pt x="60149" y="2239"/>
                    <a:pt x="59781" y="2251"/>
                    <a:pt x="59406" y="2276"/>
                  </a:cubicBezTo>
                  <a:cubicBezTo>
                    <a:pt x="57674" y="2386"/>
                    <a:pt x="56237" y="2425"/>
                    <a:pt x="54950" y="2425"/>
                  </a:cubicBezTo>
                  <a:cubicBezTo>
                    <a:pt x="53420" y="2425"/>
                    <a:pt x="52100" y="2369"/>
                    <a:pt x="50743" y="2311"/>
                  </a:cubicBezTo>
                  <a:cubicBezTo>
                    <a:pt x="49213" y="2252"/>
                    <a:pt x="47647" y="2187"/>
                    <a:pt x="45656" y="2187"/>
                  </a:cubicBezTo>
                  <a:cubicBezTo>
                    <a:pt x="44967" y="2187"/>
                    <a:pt x="44227" y="2195"/>
                    <a:pt x="43419" y="2213"/>
                  </a:cubicBezTo>
                  <a:cubicBezTo>
                    <a:pt x="40618" y="2276"/>
                    <a:pt x="37772" y="4203"/>
                    <a:pt x="34748" y="6237"/>
                  </a:cubicBezTo>
                  <a:cubicBezTo>
                    <a:pt x="32197" y="7949"/>
                    <a:pt x="29565" y="9725"/>
                    <a:pt x="26648" y="10670"/>
                  </a:cubicBezTo>
                  <a:cubicBezTo>
                    <a:pt x="25442" y="11062"/>
                    <a:pt x="24372" y="11258"/>
                    <a:pt x="23360" y="11258"/>
                  </a:cubicBezTo>
                  <a:cubicBezTo>
                    <a:pt x="22342" y="11258"/>
                    <a:pt x="21383" y="11059"/>
                    <a:pt x="20403" y="10661"/>
                  </a:cubicBezTo>
                  <a:cubicBezTo>
                    <a:pt x="17343" y="9421"/>
                    <a:pt x="17414" y="7352"/>
                    <a:pt x="17486" y="5344"/>
                  </a:cubicBezTo>
                  <a:cubicBezTo>
                    <a:pt x="17548" y="3498"/>
                    <a:pt x="17611" y="1749"/>
                    <a:pt x="15211" y="830"/>
                  </a:cubicBezTo>
                  <a:cubicBezTo>
                    <a:pt x="14943" y="723"/>
                    <a:pt x="14649" y="634"/>
                    <a:pt x="14319" y="554"/>
                  </a:cubicBezTo>
                  <a:cubicBezTo>
                    <a:pt x="12854" y="198"/>
                    <a:pt x="11458" y="70"/>
                    <a:pt x="10145" y="70"/>
                  </a:cubicBezTo>
                  <a:cubicBezTo>
                    <a:pt x="8266" y="70"/>
                    <a:pt x="6559" y="332"/>
                    <a:pt x="5068" y="563"/>
                  </a:cubicBezTo>
                  <a:cubicBezTo>
                    <a:pt x="3963" y="736"/>
                    <a:pt x="2995" y="886"/>
                    <a:pt x="2196" y="886"/>
                  </a:cubicBezTo>
                  <a:cubicBezTo>
                    <a:pt x="1226" y="886"/>
                    <a:pt x="505" y="666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9"/>
            <p:cNvSpPr/>
            <p:nvPr/>
          </p:nvSpPr>
          <p:spPr>
            <a:xfrm>
              <a:off x="5201225" y="1593025"/>
              <a:ext cx="1776875" cy="289075"/>
            </a:xfrm>
            <a:custGeom>
              <a:avLst/>
              <a:gdLst/>
              <a:ahLst/>
              <a:cxnLst/>
              <a:rect l="l" t="t" r="r" b="b"/>
              <a:pathLst>
                <a:path w="71075" h="11563" extrusionOk="0">
                  <a:moveTo>
                    <a:pt x="90" y="1"/>
                  </a:moveTo>
                  <a:lnTo>
                    <a:pt x="1" y="54"/>
                  </a:lnTo>
                  <a:cubicBezTo>
                    <a:pt x="501" y="848"/>
                    <a:pt x="1328" y="1097"/>
                    <a:pt x="2430" y="1097"/>
                  </a:cubicBezTo>
                  <a:cubicBezTo>
                    <a:pt x="3237" y="1097"/>
                    <a:pt x="4191" y="963"/>
                    <a:pt x="5273" y="813"/>
                  </a:cubicBezTo>
                  <a:cubicBezTo>
                    <a:pt x="6683" y="610"/>
                    <a:pt x="8291" y="384"/>
                    <a:pt x="10055" y="384"/>
                  </a:cubicBezTo>
                  <a:cubicBezTo>
                    <a:pt x="11396" y="384"/>
                    <a:pt x="12826" y="514"/>
                    <a:pt x="14328" y="884"/>
                  </a:cubicBezTo>
                  <a:cubicBezTo>
                    <a:pt x="14658" y="964"/>
                    <a:pt x="14944" y="1054"/>
                    <a:pt x="15202" y="1152"/>
                  </a:cubicBezTo>
                  <a:cubicBezTo>
                    <a:pt x="17531" y="2062"/>
                    <a:pt x="17388" y="3792"/>
                    <a:pt x="17236" y="5621"/>
                  </a:cubicBezTo>
                  <a:cubicBezTo>
                    <a:pt x="17067" y="7691"/>
                    <a:pt x="16888" y="9841"/>
                    <a:pt x="20162" y="11063"/>
                  </a:cubicBezTo>
                  <a:cubicBezTo>
                    <a:pt x="21055" y="11393"/>
                    <a:pt x="21929" y="11563"/>
                    <a:pt x="22839" y="11563"/>
                  </a:cubicBezTo>
                  <a:cubicBezTo>
                    <a:pt x="23972" y="11563"/>
                    <a:pt x="25176" y="11304"/>
                    <a:pt x="26550" y="10795"/>
                  </a:cubicBezTo>
                  <a:cubicBezTo>
                    <a:pt x="29280" y="9769"/>
                    <a:pt x="31778" y="8003"/>
                    <a:pt x="34195" y="6299"/>
                  </a:cubicBezTo>
                  <a:cubicBezTo>
                    <a:pt x="37311" y="4092"/>
                    <a:pt x="40253" y="2016"/>
                    <a:pt x="43141" y="2016"/>
                  </a:cubicBezTo>
                  <a:cubicBezTo>
                    <a:pt x="43171" y="2016"/>
                    <a:pt x="43202" y="2017"/>
                    <a:pt x="43232" y="2017"/>
                  </a:cubicBezTo>
                  <a:cubicBezTo>
                    <a:pt x="46248" y="2071"/>
                    <a:pt x="48398" y="2276"/>
                    <a:pt x="50298" y="2472"/>
                  </a:cubicBezTo>
                  <a:cubicBezTo>
                    <a:pt x="52150" y="2654"/>
                    <a:pt x="53824" y="2820"/>
                    <a:pt x="55970" y="2820"/>
                  </a:cubicBezTo>
                  <a:cubicBezTo>
                    <a:pt x="56978" y="2820"/>
                    <a:pt x="58088" y="2783"/>
                    <a:pt x="59370" y="2695"/>
                  </a:cubicBezTo>
                  <a:cubicBezTo>
                    <a:pt x="59755" y="2669"/>
                    <a:pt x="60131" y="2657"/>
                    <a:pt x="60499" y="2657"/>
                  </a:cubicBezTo>
                  <a:cubicBezTo>
                    <a:pt x="65508" y="2657"/>
                    <a:pt x="69032" y="5031"/>
                    <a:pt x="70977" y="9743"/>
                  </a:cubicBezTo>
                  <a:lnTo>
                    <a:pt x="71075" y="9707"/>
                  </a:lnTo>
                  <a:cubicBezTo>
                    <a:pt x="70718" y="8859"/>
                    <a:pt x="69906" y="6879"/>
                    <a:pt x="68095" y="5238"/>
                  </a:cubicBezTo>
                  <a:cubicBezTo>
                    <a:pt x="66149" y="3458"/>
                    <a:pt x="63602" y="2556"/>
                    <a:pt x="60529" y="2556"/>
                  </a:cubicBezTo>
                  <a:cubicBezTo>
                    <a:pt x="60150" y="2556"/>
                    <a:pt x="59764" y="2570"/>
                    <a:pt x="59370" y="2597"/>
                  </a:cubicBezTo>
                  <a:cubicBezTo>
                    <a:pt x="58115" y="2681"/>
                    <a:pt x="57022" y="2716"/>
                    <a:pt x="56030" y="2716"/>
                  </a:cubicBezTo>
                  <a:cubicBezTo>
                    <a:pt x="53858" y="2716"/>
                    <a:pt x="52169" y="2549"/>
                    <a:pt x="50307" y="2365"/>
                  </a:cubicBezTo>
                  <a:cubicBezTo>
                    <a:pt x="48406" y="2178"/>
                    <a:pt x="46257" y="1964"/>
                    <a:pt x="43232" y="1910"/>
                  </a:cubicBezTo>
                  <a:lnTo>
                    <a:pt x="43134" y="1910"/>
                  </a:lnTo>
                  <a:cubicBezTo>
                    <a:pt x="40217" y="1910"/>
                    <a:pt x="37255" y="3997"/>
                    <a:pt x="34133" y="6210"/>
                  </a:cubicBezTo>
                  <a:cubicBezTo>
                    <a:pt x="31724" y="7914"/>
                    <a:pt x="29235" y="9680"/>
                    <a:pt x="26514" y="10697"/>
                  </a:cubicBezTo>
                  <a:cubicBezTo>
                    <a:pt x="25153" y="11205"/>
                    <a:pt x="23967" y="11457"/>
                    <a:pt x="22846" y="11457"/>
                  </a:cubicBezTo>
                  <a:cubicBezTo>
                    <a:pt x="21939" y="11457"/>
                    <a:pt x="21076" y="11292"/>
                    <a:pt x="20198" y="10965"/>
                  </a:cubicBezTo>
                  <a:cubicBezTo>
                    <a:pt x="17004" y="9769"/>
                    <a:pt x="17174" y="7664"/>
                    <a:pt x="17343" y="5630"/>
                  </a:cubicBezTo>
                  <a:cubicBezTo>
                    <a:pt x="17495" y="3757"/>
                    <a:pt x="17647" y="1990"/>
                    <a:pt x="15238" y="1062"/>
                  </a:cubicBezTo>
                  <a:cubicBezTo>
                    <a:pt x="14979" y="955"/>
                    <a:pt x="14685" y="866"/>
                    <a:pt x="14355" y="786"/>
                  </a:cubicBezTo>
                  <a:cubicBezTo>
                    <a:pt x="12841" y="412"/>
                    <a:pt x="11404" y="281"/>
                    <a:pt x="10058" y="281"/>
                  </a:cubicBezTo>
                  <a:cubicBezTo>
                    <a:pt x="8287" y="281"/>
                    <a:pt x="6675" y="508"/>
                    <a:pt x="5255" y="706"/>
                  </a:cubicBezTo>
                  <a:cubicBezTo>
                    <a:pt x="4181" y="858"/>
                    <a:pt x="3233" y="991"/>
                    <a:pt x="2435" y="991"/>
                  </a:cubicBezTo>
                  <a:cubicBezTo>
                    <a:pt x="1365" y="991"/>
                    <a:pt x="565" y="752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9"/>
            <p:cNvSpPr/>
            <p:nvPr/>
          </p:nvSpPr>
          <p:spPr>
            <a:xfrm>
              <a:off x="5197675" y="1595500"/>
              <a:ext cx="1780200" cy="294625"/>
            </a:xfrm>
            <a:custGeom>
              <a:avLst/>
              <a:gdLst/>
              <a:ahLst/>
              <a:cxnLst/>
              <a:rect l="l" t="t" r="r" b="b"/>
              <a:pathLst>
                <a:path w="71208" h="11785" extrusionOk="0">
                  <a:moveTo>
                    <a:pt x="89" y="0"/>
                  </a:moveTo>
                  <a:lnTo>
                    <a:pt x="0" y="54"/>
                  </a:lnTo>
                  <a:cubicBezTo>
                    <a:pt x="552" y="938"/>
                    <a:pt x="1458" y="1204"/>
                    <a:pt x="2664" y="1204"/>
                  </a:cubicBezTo>
                  <a:cubicBezTo>
                    <a:pt x="3466" y="1204"/>
                    <a:pt x="4400" y="1086"/>
                    <a:pt x="5451" y="955"/>
                  </a:cubicBezTo>
                  <a:cubicBezTo>
                    <a:pt x="6779" y="784"/>
                    <a:pt x="8288" y="593"/>
                    <a:pt x="9941" y="593"/>
                  </a:cubicBezTo>
                  <a:cubicBezTo>
                    <a:pt x="11319" y="593"/>
                    <a:pt x="12797" y="726"/>
                    <a:pt x="14354" y="1115"/>
                  </a:cubicBezTo>
                  <a:cubicBezTo>
                    <a:pt x="14684" y="1195"/>
                    <a:pt x="14970" y="1285"/>
                    <a:pt x="15228" y="1383"/>
                  </a:cubicBezTo>
                  <a:cubicBezTo>
                    <a:pt x="17557" y="2311"/>
                    <a:pt x="17334" y="4050"/>
                    <a:pt x="17093" y="5897"/>
                  </a:cubicBezTo>
                  <a:cubicBezTo>
                    <a:pt x="16816" y="8011"/>
                    <a:pt x="16540" y="10197"/>
                    <a:pt x="19957" y="11374"/>
                  </a:cubicBezTo>
                  <a:cubicBezTo>
                    <a:pt x="20751" y="11642"/>
                    <a:pt x="21527" y="11785"/>
                    <a:pt x="22338" y="11785"/>
                  </a:cubicBezTo>
                  <a:cubicBezTo>
                    <a:pt x="23578" y="11785"/>
                    <a:pt x="24890" y="11464"/>
                    <a:pt x="26415" y="10812"/>
                  </a:cubicBezTo>
                  <a:cubicBezTo>
                    <a:pt x="28958" y="9724"/>
                    <a:pt x="31313" y="7975"/>
                    <a:pt x="33597" y="6280"/>
                  </a:cubicBezTo>
                  <a:cubicBezTo>
                    <a:pt x="36764" y="3925"/>
                    <a:pt x="39752" y="1704"/>
                    <a:pt x="42705" y="1704"/>
                  </a:cubicBezTo>
                  <a:cubicBezTo>
                    <a:pt x="42812" y="1704"/>
                    <a:pt x="42919" y="1713"/>
                    <a:pt x="43026" y="1713"/>
                  </a:cubicBezTo>
                  <a:cubicBezTo>
                    <a:pt x="46024" y="1882"/>
                    <a:pt x="48156" y="2212"/>
                    <a:pt x="50029" y="2507"/>
                  </a:cubicBezTo>
                  <a:cubicBezTo>
                    <a:pt x="52109" y="2836"/>
                    <a:pt x="53978" y="3129"/>
                    <a:pt x="56537" y="3129"/>
                  </a:cubicBezTo>
                  <a:cubicBezTo>
                    <a:pt x="57381" y="3129"/>
                    <a:pt x="58299" y="3097"/>
                    <a:pt x="59325" y="3024"/>
                  </a:cubicBezTo>
                  <a:cubicBezTo>
                    <a:pt x="59718" y="2996"/>
                    <a:pt x="60103" y="2982"/>
                    <a:pt x="60482" y="2982"/>
                  </a:cubicBezTo>
                  <a:cubicBezTo>
                    <a:pt x="65455" y="2982"/>
                    <a:pt x="69203" y="5419"/>
                    <a:pt x="71110" y="9920"/>
                  </a:cubicBezTo>
                  <a:lnTo>
                    <a:pt x="71208" y="9876"/>
                  </a:lnTo>
                  <a:cubicBezTo>
                    <a:pt x="70450" y="8082"/>
                    <a:pt x="69397" y="6602"/>
                    <a:pt x="68086" y="5469"/>
                  </a:cubicBezTo>
                  <a:cubicBezTo>
                    <a:pt x="66089" y="3748"/>
                    <a:pt x="63548" y="2872"/>
                    <a:pt x="60524" y="2872"/>
                  </a:cubicBezTo>
                  <a:cubicBezTo>
                    <a:pt x="60129" y="2872"/>
                    <a:pt x="59727" y="2887"/>
                    <a:pt x="59316" y="2917"/>
                  </a:cubicBezTo>
                  <a:cubicBezTo>
                    <a:pt x="58290" y="2990"/>
                    <a:pt x="57372" y="3022"/>
                    <a:pt x="56530" y="3022"/>
                  </a:cubicBezTo>
                  <a:cubicBezTo>
                    <a:pt x="53979" y="3022"/>
                    <a:pt x="52119" y="2731"/>
                    <a:pt x="50047" y="2409"/>
                  </a:cubicBezTo>
                  <a:cubicBezTo>
                    <a:pt x="48165" y="2114"/>
                    <a:pt x="46033" y="1775"/>
                    <a:pt x="43035" y="1606"/>
                  </a:cubicBezTo>
                  <a:cubicBezTo>
                    <a:pt x="42928" y="1600"/>
                    <a:pt x="42820" y="1597"/>
                    <a:pt x="42713" y="1597"/>
                  </a:cubicBezTo>
                  <a:cubicBezTo>
                    <a:pt x="39723" y="1597"/>
                    <a:pt x="36712" y="3832"/>
                    <a:pt x="33534" y="6191"/>
                  </a:cubicBezTo>
                  <a:cubicBezTo>
                    <a:pt x="31260" y="7886"/>
                    <a:pt x="28904" y="9635"/>
                    <a:pt x="26380" y="10714"/>
                  </a:cubicBezTo>
                  <a:cubicBezTo>
                    <a:pt x="24865" y="11361"/>
                    <a:pt x="23568" y="11676"/>
                    <a:pt x="22344" y="11676"/>
                  </a:cubicBezTo>
                  <a:cubicBezTo>
                    <a:pt x="21543" y="11676"/>
                    <a:pt x="20772" y="11541"/>
                    <a:pt x="19992" y="11276"/>
                  </a:cubicBezTo>
                  <a:cubicBezTo>
                    <a:pt x="16656" y="10125"/>
                    <a:pt x="16932" y="7984"/>
                    <a:pt x="17200" y="5915"/>
                  </a:cubicBezTo>
                  <a:cubicBezTo>
                    <a:pt x="17441" y="4023"/>
                    <a:pt x="17673" y="2239"/>
                    <a:pt x="15264" y="1294"/>
                  </a:cubicBezTo>
                  <a:cubicBezTo>
                    <a:pt x="14996" y="1187"/>
                    <a:pt x="14711" y="1097"/>
                    <a:pt x="14372" y="1008"/>
                  </a:cubicBezTo>
                  <a:cubicBezTo>
                    <a:pt x="12811" y="619"/>
                    <a:pt x="11328" y="486"/>
                    <a:pt x="9946" y="486"/>
                  </a:cubicBezTo>
                  <a:cubicBezTo>
                    <a:pt x="8287" y="486"/>
                    <a:pt x="6771" y="677"/>
                    <a:pt x="5433" y="848"/>
                  </a:cubicBezTo>
                  <a:cubicBezTo>
                    <a:pt x="4385" y="981"/>
                    <a:pt x="3454" y="1100"/>
                    <a:pt x="2658" y="1100"/>
                  </a:cubicBezTo>
                  <a:cubicBezTo>
                    <a:pt x="1490" y="1100"/>
                    <a:pt x="615" y="844"/>
                    <a:pt x="8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9"/>
            <p:cNvSpPr/>
            <p:nvPr/>
          </p:nvSpPr>
          <p:spPr>
            <a:xfrm>
              <a:off x="5193875" y="1597950"/>
              <a:ext cx="1783775" cy="300425"/>
            </a:xfrm>
            <a:custGeom>
              <a:avLst/>
              <a:gdLst/>
              <a:ahLst/>
              <a:cxnLst/>
              <a:rect l="l" t="t" r="r" b="b"/>
              <a:pathLst>
                <a:path w="71351" h="12017" extrusionOk="0">
                  <a:moveTo>
                    <a:pt x="90" y="0"/>
                  </a:moveTo>
                  <a:lnTo>
                    <a:pt x="1" y="54"/>
                  </a:lnTo>
                  <a:cubicBezTo>
                    <a:pt x="619" y="1040"/>
                    <a:pt x="1609" y="1323"/>
                    <a:pt x="2921" y="1323"/>
                  </a:cubicBezTo>
                  <a:cubicBezTo>
                    <a:pt x="3711" y="1323"/>
                    <a:pt x="4618" y="1220"/>
                    <a:pt x="5630" y="1106"/>
                  </a:cubicBezTo>
                  <a:cubicBezTo>
                    <a:pt x="6885" y="962"/>
                    <a:pt x="8302" y="800"/>
                    <a:pt x="9849" y="800"/>
                  </a:cubicBezTo>
                  <a:cubicBezTo>
                    <a:pt x="11259" y="800"/>
                    <a:pt x="12778" y="934"/>
                    <a:pt x="14381" y="1338"/>
                  </a:cubicBezTo>
                  <a:cubicBezTo>
                    <a:pt x="14711" y="1419"/>
                    <a:pt x="14997" y="1517"/>
                    <a:pt x="15255" y="1615"/>
                  </a:cubicBezTo>
                  <a:cubicBezTo>
                    <a:pt x="17584" y="2552"/>
                    <a:pt x="17281" y="4318"/>
                    <a:pt x="16959" y="6191"/>
                  </a:cubicBezTo>
                  <a:cubicBezTo>
                    <a:pt x="16585" y="8332"/>
                    <a:pt x="16201" y="10554"/>
                    <a:pt x="19770" y="11678"/>
                  </a:cubicBezTo>
                  <a:cubicBezTo>
                    <a:pt x="20465" y="11901"/>
                    <a:pt x="21161" y="12017"/>
                    <a:pt x="21884" y="12017"/>
                  </a:cubicBezTo>
                  <a:cubicBezTo>
                    <a:pt x="23213" y="12017"/>
                    <a:pt x="24623" y="11624"/>
                    <a:pt x="26291" y="10830"/>
                  </a:cubicBezTo>
                  <a:cubicBezTo>
                    <a:pt x="28655" y="9697"/>
                    <a:pt x="30885" y="7949"/>
                    <a:pt x="33044" y="6263"/>
                  </a:cubicBezTo>
                  <a:cubicBezTo>
                    <a:pt x="36251" y="3764"/>
                    <a:pt x="39291" y="1386"/>
                    <a:pt x="42314" y="1386"/>
                  </a:cubicBezTo>
                  <a:cubicBezTo>
                    <a:pt x="42486" y="1386"/>
                    <a:pt x="42658" y="1394"/>
                    <a:pt x="42830" y="1410"/>
                  </a:cubicBezTo>
                  <a:cubicBezTo>
                    <a:pt x="45846" y="1695"/>
                    <a:pt x="47969" y="2150"/>
                    <a:pt x="49842" y="2552"/>
                  </a:cubicBezTo>
                  <a:cubicBezTo>
                    <a:pt x="52061" y="3018"/>
                    <a:pt x="54034" y="3440"/>
                    <a:pt x="56859" y="3440"/>
                  </a:cubicBezTo>
                  <a:cubicBezTo>
                    <a:pt x="57601" y="3440"/>
                    <a:pt x="58402" y="3410"/>
                    <a:pt x="59281" y="3346"/>
                  </a:cubicBezTo>
                  <a:cubicBezTo>
                    <a:pt x="59713" y="3313"/>
                    <a:pt x="60130" y="3297"/>
                    <a:pt x="60533" y="3297"/>
                  </a:cubicBezTo>
                  <a:cubicBezTo>
                    <a:pt x="67533" y="3297"/>
                    <a:pt x="70342" y="7990"/>
                    <a:pt x="71253" y="10099"/>
                  </a:cubicBezTo>
                  <a:lnTo>
                    <a:pt x="71351" y="10054"/>
                  </a:lnTo>
                  <a:cubicBezTo>
                    <a:pt x="70431" y="7928"/>
                    <a:pt x="67596" y="3191"/>
                    <a:pt x="60526" y="3191"/>
                  </a:cubicBezTo>
                  <a:cubicBezTo>
                    <a:pt x="60122" y="3191"/>
                    <a:pt x="59704" y="3206"/>
                    <a:pt x="59272" y="3238"/>
                  </a:cubicBezTo>
                  <a:cubicBezTo>
                    <a:pt x="58388" y="3304"/>
                    <a:pt x="57584" y="3333"/>
                    <a:pt x="56839" y="3333"/>
                  </a:cubicBezTo>
                  <a:cubicBezTo>
                    <a:pt x="54034" y="3333"/>
                    <a:pt x="52068" y="2917"/>
                    <a:pt x="49869" y="2445"/>
                  </a:cubicBezTo>
                  <a:cubicBezTo>
                    <a:pt x="47987" y="2043"/>
                    <a:pt x="45864" y="1588"/>
                    <a:pt x="42839" y="1312"/>
                  </a:cubicBezTo>
                  <a:cubicBezTo>
                    <a:pt x="42661" y="1295"/>
                    <a:pt x="42483" y="1287"/>
                    <a:pt x="42304" y="1287"/>
                  </a:cubicBezTo>
                  <a:cubicBezTo>
                    <a:pt x="39254" y="1287"/>
                    <a:pt x="36201" y="3671"/>
                    <a:pt x="32982" y="6182"/>
                  </a:cubicBezTo>
                  <a:cubicBezTo>
                    <a:pt x="30832" y="7868"/>
                    <a:pt x="28601" y="9608"/>
                    <a:pt x="26246" y="10732"/>
                  </a:cubicBezTo>
                  <a:cubicBezTo>
                    <a:pt x="24594" y="11526"/>
                    <a:pt x="23202" y="11910"/>
                    <a:pt x="21886" y="11910"/>
                  </a:cubicBezTo>
                  <a:cubicBezTo>
                    <a:pt x="21177" y="11910"/>
                    <a:pt x="20490" y="11798"/>
                    <a:pt x="19796" y="11580"/>
                  </a:cubicBezTo>
                  <a:cubicBezTo>
                    <a:pt x="16317" y="10482"/>
                    <a:pt x="16692" y="8306"/>
                    <a:pt x="17058" y="6209"/>
                  </a:cubicBezTo>
                  <a:cubicBezTo>
                    <a:pt x="17379" y="4380"/>
                    <a:pt x="17709" y="2489"/>
                    <a:pt x="15300" y="1517"/>
                  </a:cubicBezTo>
                  <a:cubicBezTo>
                    <a:pt x="15032" y="1419"/>
                    <a:pt x="14747" y="1320"/>
                    <a:pt x="14408" y="1240"/>
                  </a:cubicBezTo>
                  <a:cubicBezTo>
                    <a:pt x="12789" y="830"/>
                    <a:pt x="11258" y="694"/>
                    <a:pt x="9836" y="694"/>
                  </a:cubicBezTo>
                  <a:cubicBezTo>
                    <a:pt x="8289" y="694"/>
                    <a:pt x="6872" y="855"/>
                    <a:pt x="5612" y="999"/>
                  </a:cubicBezTo>
                  <a:cubicBezTo>
                    <a:pt x="4608" y="1114"/>
                    <a:pt x="3709" y="1216"/>
                    <a:pt x="2928" y="1216"/>
                  </a:cubicBezTo>
                  <a:cubicBezTo>
                    <a:pt x="1647" y="1216"/>
                    <a:pt x="683" y="942"/>
                    <a:pt x="90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9"/>
            <p:cNvSpPr/>
            <p:nvPr/>
          </p:nvSpPr>
          <p:spPr>
            <a:xfrm>
              <a:off x="5190075" y="1600400"/>
              <a:ext cx="1787375" cy="306450"/>
            </a:xfrm>
            <a:custGeom>
              <a:avLst/>
              <a:gdLst/>
              <a:ahLst/>
              <a:cxnLst/>
              <a:rect l="l" t="t" r="r" b="b"/>
              <a:pathLst>
                <a:path w="71495" h="12258" extrusionOk="0">
                  <a:moveTo>
                    <a:pt x="90" y="0"/>
                  </a:moveTo>
                  <a:lnTo>
                    <a:pt x="1" y="54"/>
                  </a:lnTo>
                  <a:cubicBezTo>
                    <a:pt x="685" y="1143"/>
                    <a:pt x="1763" y="1442"/>
                    <a:pt x="3191" y="1442"/>
                  </a:cubicBezTo>
                  <a:cubicBezTo>
                    <a:pt x="3961" y="1442"/>
                    <a:pt x="4833" y="1355"/>
                    <a:pt x="5800" y="1258"/>
                  </a:cubicBezTo>
                  <a:cubicBezTo>
                    <a:pt x="6972" y="1139"/>
                    <a:pt x="8287" y="1006"/>
                    <a:pt x="9718" y="1006"/>
                  </a:cubicBezTo>
                  <a:cubicBezTo>
                    <a:pt x="11173" y="1006"/>
                    <a:pt x="12749" y="1143"/>
                    <a:pt x="14417" y="1570"/>
                  </a:cubicBezTo>
                  <a:cubicBezTo>
                    <a:pt x="14738" y="1651"/>
                    <a:pt x="15033" y="1749"/>
                    <a:pt x="15292" y="1847"/>
                  </a:cubicBezTo>
                  <a:cubicBezTo>
                    <a:pt x="17620" y="2801"/>
                    <a:pt x="17236" y="4586"/>
                    <a:pt x="16826" y="6486"/>
                  </a:cubicBezTo>
                  <a:cubicBezTo>
                    <a:pt x="16353" y="8663"/>
                    <a:pt x="15862" y="10920"/>
                    <a:pt x="19574" y="11990"/>
                  </a:cubicBezTo>
                  <a:cubicBezTo>
                    <a:pt x="20198" y="12169"/>
                    <a:pt x="20814" y="12258"/>
                    <a:pt x="21456" y="12258"/>
                  </a:cubicBezTo>
                  <a:cubicBezTo>
                    <a:pt x="22874" y="12258"/>
                    <a:pt x="24373" y="11803"/>
                    <a:pt x="26166" y="10848"/>
                  </a:cubicBezTo>
                  <a:cubicBezTo>
                    <a:pt x="28379" y="9671"/>
                    <a:pt x="30484" y="7940"/>
                    <a:pt x="32518" y="6263"/>
                  </a:cubicBezTo>
                  <a:cubicBezTo>
                    <a:pt x="35764" y="3597"/>
                    <a:pt x="38833" y="1069"/>
                    <a:pt x="41925" y="1069"/>
                  </a:cubicBezTo>
                  <a:cubicBezTo>
                    <a:pt x="42164" y="1069"/>
                    <a:pt x="42404" y="1084"/>
                    <a:pt x="42643" y="1115"/>
                  </a:cubicBezTo>
                  <a:cubicBezTo>
                    <a:pt x="45686" y="1508"/>
                    <a:pt x="47818" y="2079"/>
                    <a:pt x="49700" y="2587"/>
                  </a:cubicBezTo>
                  <a:cubicBezTo>
                    <a:pt x="52075" y="3230"/>
                    <a:pt x="54040" y="3761"/>
                    <a:pt x="56982" y="3761"/>
                  </a:cubicBezTo>
                  <a:cubicBezTo>
                    <a:pt x="57676" y="3761"/>
                    <a:pt x="58424" y="3732"/>
                    <a:pt x="59246" y="3667"/>
                  </a:cubicBezTo>
                  <a:cubicBezTo>
                    <a:pt x="59688" y="3632"/>
                    <a:pt x="60116" y="3615"/>
                    <a:pt x="60530" y="3615"/>
                  </a:cubicBezTo>
                  <a:cubicBezTo>
                    <a:pt x="68064" y="3615"/>
                    <a:pt x="70889" y="9119"/>
                    <a:pt x="71396" y="10277"/>
                  </a:cubicBezTo>
                  <a:lnTo>
                    <a:pt x="71494" y="10233"/>
                  </a:lnTo>
                  <a:cubicBezTo>
                    <a:pt x="70978" y="9065"/>
                    <a:pt x="68127" y="3509"/>
                    <a:pt x="60522" y="3509"/>
                  </a:cubicBezTo>
                  <a:cubicBezTo>
                    <a:pt x="60107" y="3509"/>
                    <a:pt x="59679" y="3525"/>
                    <a:pt x="59237" y="3560"/>
                  </a:cubicBezTo>
                  <a:cubicBezTo>
                    <a:pt x="58418" y="3625"/>
                    <a:pt x="57672" y="3654"/>
                    <a:pt x="56980" y="3654"/>
                  </a:cubicBezTo>
                  <a:cubicBezTo>
                    <a:pt x="54052" y="3654"/>
                    <a:pt x="52094" y="3124"/>
                    <a:pt x="49727" y="2489"/>
                  </a:cubicBezTo>
                  <a:cubicBezTo>
                    <a:pt x="47844" y="1981"/>
                    <a:pt x="45703" y="1401"/>
                    <a:pt x="42652" y="1008"/>
                  </a:cubicBezTo>
                  <a:cubicBezTo>
                    <a:pt x="42411" y="977"/>
                    <a:pt x="42169" y="962"/>
                    <a:pt x="41928" y="962"/>
                  </a:cubicBezTo>
                  <a:cubicBezTo>
                    <a:pt x="38804" y="962"/>
                    <a:pt x="35710" y="3499"/>
                    <a:pt x="32456" y="6183"/>
                  </a:cubicBezTo>
                  <a:cubicBezTo>
                    <a:pt x="30422" y="7851"/>
                    <a:pt x="28316" y="9581"/>
                    <a:pt x="26113" y="10750"/>
                  </a:cubicBezTo>
                  <a:cubicBezTo>
                    <a:pt x="24333" y="11702"/>
                    <a:pt x="22853" y="12157"/>
                    <a:pt x="21447" y="12157"/>
                  </a:cubicBezTo>
                  <a:cubicBezTo>
                    <a:pt x="20823" y="12157"/>
                    <a:pt x="20214" y="12067"/>
                    <a:pt x="19600" y="11892"/>
                  </a:cubicBezTo>
                  <a:cubicBezTo>
                    <a:pt x="15987" y="10848"/>
                    <a:pt x="16460" y="8645"/>
                    <a:pt x="16924" y="6504"/>
                  </a:cubicBezTo>
                  <a:cubicBezTo>
                    <a:pt x="17326" y="4657"/>
                    <a:pt x="17745" y="2739"/>
                    <a:pt x="15336" y="1749"/>
                  </a:cubicBezTo>
                  <a:cubicBezTo>
                    <a:pt x="15068" y="1651"/>
                    <a:pt x="14774" y="1553"/>
                    <a:pt x="14444" y="1463"/>
                  </a:cubicBezTo>
                  <a:cubicBezTo>
                    <a:pt x="12767" y="1036"/>
                    <a:pt x="11184" y="899"/>
                    <a:pt x="9724" y="899"/>
                  </a:cubicBezTo>
                  <a:cubicBezTo>
                    <a:pt x="8287" y="899"/>
                    <a:pt x="6967" y="1032"/>
                    <a:pt x="5791" y="1151"/>
                  </a:cubicBezTo>
                  <a:cubicBezTo>
                    <a:pt x="4824" y="1249"/>
                    <a:pt x="3953" y="1337"/>
                    <a:pt x="3186" y="1337"/>
                  </a:cubicBezTo>
                  <a:cubicBezTo>
                    <a:pt x="1795" y="1337"/>
                    <a:pt x="746" y="1047"/>
                    <a:pt x="90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9"/>
            <p:cNvSpPr/>
            <p:nvPr/>
          </p:nvSpPr>
          <p:spPr>
            <a:xfrm>
              <a:off x="5186525" y="1602850"/>
              <a:ext cx="1790700" cy="312925"/>
            </a:xfrm>
            <a:custGeom>
              <a:avLst/>
              <a:gdLst/>
              <a:ahLst/>
              <a:cxnLst/>
              <a:rect l="l" t="t" r="r" b="b"/>
              <a:pathLst>
                <a:path w="71628" h="12517" extrusionOk="0">
                  <a:moveTo>
                    <a:pt x="89" y="0"/>
                  </a:moveTo>
                  <a:lnTo>
                    <a:pt x="0" y="54"/>
                  </a:lnTo>
                  <a:cubicBezTo>
                    <a:pt x="750" y="1254"/>
                    <a:pt x="1915" y="1566"/>
                    <a:pt x="3452" y="1566"/>
                  </a:cubicBezTo>
                  <a:cubicBezTo>
                    <a:pt x="4201" y="1566"/>
                    <a:pt x="5039" y="1492"/>
                    <a:pt x="5959" y="1410"/>
                  </a:cubicBezTo>
                  <a:cubicBezTo>
                    <a:pt x="7046" y="1314"/>
                    <a:pt x="8255" y="1209"/>
                    <a:pt x="9567" y="1209"/>
                  </a:cubicBezTo>
                  <a:cubicBezTo>
                    <a:pt x="11066" y="1209"/>
                    <a:pt x="12698" y="1346"/>
                    <a:pt x="14434" y="1794"/>
                  </a:cubicBezTo>
                  <a:cubicBezTo>
                    <a:pt x="14764" y="1883"/>
                    <a:pt x="15059" y="1972"/>
                    <a:pt x="15318" y="2079"/>
                  </a:cubicBezTo>
                  <a:cubicBezTo>
                    <a:pt x="17646" y="3051"/>
                    <a:pt x="17182" y="4862"/>
                    <a:pt x="16682" y="6780"/>
                  </a:cubicBezTo>
                  <a:cubicBezTo>
                    <a:pt x="16112" y="9002"/>
                    <a:pt x="15514" y="11294"/>
                    <a:pt x="19368" y="12302"/>
                  </a:cubicBezTo>
                  <a:cubicBezTo>
                    <a:pt x="19921" y="12445"/>
                    <a:pt x="20474" y="12517"/>
                    <a:pt x="21036" y="12517"/>
                  </a:cubicBezTo>
                  <a:cubicBezTo>
                    <a:pt x="22544" y="12517"/>
                    <a:pt x="24123" y="11990"/>
                    <a:pt x="26032" y="10866"/>
                  </a:cubicBezTo>
                  <a:cubicBezTo>
                    <a:pt x="28092" y="9653"/>
                    <a:pt x="30091" y="7931"/>
                    <a:pt x="32009" y="6263"/>
                  </a:cubicBezTo>
                  <a:cubicBezTo>
                    <a:pt x="35290" y="3431"/>
                    <a:pt x="38407" y="740"/>
                    <a:pt x="41558" y="740"/>
                  </a:cubicBezTo>
                  <a:cubicBezTo>
                    <a:pt x="41851" y="740"/>
                    <a:pt x="42144" y="764"/>
                    <a:pt x="42438" y="812"/>
                  </a:cubicBezTo>
                  <a:cubicBezTo>
                    <a:pt x="45524" y="1321"/>
                    <a:pt x="47674" y="2017"/>
                    <a:pt x="49565" y="2632"/>
                  </a:cubicBezTo>
                  <a:cubicBezTo>
                    <a:pt x="52002" y="3422"/>
                    <a:pt x="54018" y="4078"/>
                    <a:pt x="57109" y="4078"/>
                  </a:cubicBezTo>
                  <a:cubicBezTo>
                    <a:pt x="57752" y="4078"/>
                    <a:pt x="58441" y="4050"/>
                    <a:pt x="59191" y="3988"/>
                  </a:cubicBezTo>
                  <a:cubicBezTo>
                    <a:pt x="59636" y="3952"/>
                    <a:pt x="60068" y="3934"/>
                    <a:pt x="60488" y="3934"/>
                  </a:cubicBezTo>
                  <a:cubicBezTo>
                    <a:pt x="66852" y="3934"/>
                    <a:pt x="70399" y="7937"/>
                    <a:pt x="71529" y="10456"/>
                  </a:cubicBezTo>
                  <a:lnTo>
                    <a:pt x="71627" y="10411"/>
                  </a:lnTo>
                  <a:cubicBezTo>
                    <a:pt x="70489" y="7876"/>
                    <a:pt x="66911" y="3826"/>
                    <a:pt x="60494" y="3826"/>
                  </a:cubicBezTo>
                  <a:cubicBezTo>
                    <a:pt x="60069" y="3826"/>
                    <a:pt x="59632" y="3844"/>
                    <a:pt x="59182" y="3881"/>
                  </a:cubicBezTo>
                  <a:cubicBezTo>
                    <a:pt x="58430" y="3943"/>
                    <a:pt x="57738" y="3972"/>
                    <a:pt x="57094" y="3972"/>
                  </a:cubicBezTo>
                  <a:cubicBezTo>
                    <a:pt x="54026" y="3972"/>
                    <a:pt x="52027" y="3323"/>
                    <a:pt x="49601" y="2534"/>
                  </a:cubicBezTo>
                  <a:cubicBezTo>
                    <a:pt x="47701" y="1918"/>
                    <a:pt x="45551" y="1214"/>
                    <a:pt x="42455" y="705"/>
                  </a:cubicBezTo>
                  <a:cubicBezTo>
                    <a:pt x="42155" y="655"/>
                    <a:pt x="41855" y="632"/>
                    <a:pt x="41555" y="632"/>
                  </a:cubicBezTo>
                  <a:cubicBezTo>
                    <a:pt x="38363" y="632"/>
                    <a:pt x="35233" y="3336"/>
                    <a:pt x="31946" y="6183"/>
                  </a:cubicBezTo>
                  <a:cubicBezTo>
                    <a:pt x="30019" y="7842"/>
                    <a:pt x="28030" y="9564"/>
                    <a:pt x="25978" y="10777"/>
                  </a:cubicBezTo>
                  <a:cubicBezTo>
                    <a:pt x="24088" y="11888"/>
                    <a:pt x="22529" y="12412"/>
                    <a:pt x="21043" y="12412"/>
                  </a:cubicBezTo>
                  <a:cubicBezTo>
                    <a:pt x="20488" y="12412"/>
                    <a:pt x="19943" y="12339"/>
                    <a:pt x="19394" y="12195"/>
                  </a:cubicBezTo>
                  <a:cubicBezTo>
                    <a:pt x="15648" y="11214"/>
                    <a:pt x="16227" y="8975"/>
                    <a:pt x="16781" y="6807"/>
                  </a:cubicBezTo>
                  <a:cubicBezTo>
                    <a:pt x="17271" y="4934"/>
                    <a:pt x="17771" y="2989"/>
                    <a:pt x="15353" y="1981"/>
                  </a:cubicBezTo>
                  <a:cubicBezTo>
                    <a:pt x="15095" y="1874"/>
                    <a:pt x="14791" y="1776"/>
                    <a:pt x="14461" y="1695"/>
                  </a:cubicBezTo>
                  <a:cubicBezTo>
                    <a:pt x="12724" y="1246"/>
                    <a:pt x="11092" y="1107"/>
                    <a:pt x="9593" y="1107"/>
                  </a:cubicBezTo>
                  <a:cubicBezTo>
                    <a:pt x="8268" y="1107"/>
                    <a:pt x="7047" y="1216"/>
                    <a:pt x="5950" y="1312"/>
                  </a:cubicBezTo>
                  <a:cubicBezTo>
                    <a:pt x="5038" y="1391"/>
                    <a:pt x="4208" y="1463"/>
                    <a:pt x="3467" y="1463"/>
                  </a:cubicBezTo>
                  <a:cubicBezTo>
                    <a:pt x="1956" y="1463"/>
                    <a:pt x="814" y="1162"/>
                    <a:pt x="8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9"/>
            <p:cNvSpPr/>
            <p:nvPr/>
          </p:nvSpPr>
          <p:spPr>
            <a:xfrm>
              <a:off x="5182725" y="1605300"/>
              <a:ext cx="1794275" cy="319400"/>
            </a:xfrm>
            <a:custGeom>
              <a:avLst/>
              <a:gdLst/>
              <a:ahLst/>
              <a:cxnLst/>
              <a:rect l="l" t="t" r="r" b="b"/>
              <a:pathLst>
                <a:path w="71771" h="12776" extrusionOk="0">
                  <a:moveTo>
                    <a:pt x="90" y="1"/>
                  </a:moveTo>
                  <a:lnTo>
                    <a:pt x="0" y="54"/>
                  </a:lnTo>
                  <a:cubicBezTo>
                    <a:pt x="829" y="1374"/>
                    <a:pt x="2087" y="1699"/>
                    <a:pt x="3748" y="1699"/>
                  </a:cubicBezTo>
                  <a:cubicBezTo>
                    <a:pt x="4467" y="1699"/>
                    <a:pt x="5261" y="1638"/>
                    <a:pt x="6129" y="1571"/>
                  </a:cubicBezTo>
                  <a:cubicBezTo>
                    <a:pt x="7128" y="1497"/>
                    <a:pt x="8232" y="1414"/>
                    <a:pt x="9425" y="1414"/>
                  </a:cubicBezTo>
                  <a:cubicBezTo>
                    <a:pt x="10970" y="1414"/>
                    <a:pt x="12663" y="1552"/>
                    <a:pt x="14470" y="2026"/>
                  </a:cubicBezTo>
                  <a:cubicBezTo>
                    <a:pt x="14792" y="2106"/>
                    <a:pt x="15095" y="2204"/>
                    <a:pt x="15345" y="2311"/>
                  </a:cubicBezTo>
                  <a:cubicBezTo>
                    <a:pt x="17682" y="3301"/>
                    <a:pt x="17138" y="5139"/>
                    <a:pt x="16549" y="7093"/>
                  </a:cubicBezTo>
                  <a:cubicBezTo>
                    <a:pt x="16148" y="8449"/>
                    <a:pt x="15728" y="9849"/>
                    <a:pt x="16362" y="10947"/>
                  </a:cubicBezTo>
                  <a:cubicBezTo>
                    <a:pt x="16808" y="11723"/>
                    <a:pt x="17727" y="12267"/>
                    <a:pt x="19172" y="12606"/>
                  </a:cubicBezTo>
                  <a:cubicBezTo>
                    <a:pt x="19654" y="12722"/>
                    <a:pt x="20135" y="12775"/>
                    <a:pt x="20626" y="12775"/>
                  </a:cubicBezTo>
                  <a:cubicBezTo>
                    <a:pt x="22232" y="12775"/>
                    <a:pt x="23909" y="12169"/>
                    <a:pt x="25907" y="10884"/>
                  </a:cubicBezTo>
                  <a:cubicBezTo>
                    <a:pt x="27834" y="9635"/>
                    <a:pt x="29716" y="7922"/>
                    <a:pt x="31536" y="6272"/>
                  </a:cubicBezTo>
                  <a:cubicBezTo>
                    <a:pt x="34848" y="3267"/>
                    <a:pt x="37985" y="407"/>
                    <a:pt x="41203" y="407"/>
                  </a:cubicBezTo>
                  <a:cubicBezTo>
                    <a:pt x="41548" y="407"/>
                    <a:pt x="41894" y="440"/>
                    <a:pt x="42242" y="509"/>
                  </a:cubicBezTo>
                  <a:cubicBezTo>
                    <a:pt x="45382" y="1134"/>
                    <a:pt x="47541" y="1954"/>
                    <a:pt x="49450" y="2677"/>
                  </a:cubicBezTo>
                  <a:cubicBezTo>
                    <a:pt x="51940" y="3622"/>
                    <a:pt x="53989" y="4397"/>
                    <a:pt x="57198" y="4397"/>
                  </a:cubicBezTo>
                  <a:cubicBezTo>
                    <a:pt x="57805" y="4397"/>
                    <a:pt x="58454" y="4369"/>
                    <a:pt x="59156" y="4309"/>
                  </a:cubicBezTo>
                  <a:cubicBezTo>
                    <a:pt x="59624" y="4270"/>
                    <a:pt x="60085" y="4250"/>
                    <a:pt x="60538" y="4250"/>
                  </a:cubicBezTo>
                  <a:cubicBezTo>
                    <a:pt x="63342" y="4250"/>
                    <a:pt x="65857" y="5009"/>
                    <a:pt x="68015" y="6522"/>
                  </a:cubicBezTo>
                  <a:cubicBezTo>
                    <a:pt x="69941" y="7860"/>
                    <a:pt x="71190" y="9573"/>
                    <a:pt x="71672" y="10634"/>
                  </a:cubicBezTo>
                  <a:lnTo>
                    <a:pt x="71770" y="10590"/>
                  </a:lnTo>
                  <a:cubicBezTo>
                    <a:pt x="71280" y="9519"/>
                    <a:pt x="70022" y="7789"/>
                    <a:pt x="68077" y="6433"/>
                  </a:cubicBezTo>
                  <a:cubicBezTo>
                    <a:pt x="65893" y="4910"/>
                    <a:pt x="63358" y="4143"/>
                    <a:pt x="60529" y="4143"/>
                  </a:cubicBezTo>
                  <a:cubicBezTo>
                    <a:pt x="60076" y="4143"/>
                    <a:pt x="59615" y="4163"/>
                    <a:pt x="59147" y="4202"/>
                  </a:cubicBezTo>
                  <a:cubicBezTo>
                    <a:pt x="58436" y="4264"/>
                    <a:pt x="57779" y="4293"/>
                    <a:pt x="57165" y="4293"/>
                  </a:cubicBezTo>
                  <a:cubicBezTo>
                    <a:pt x="53990" y="4293"/>
                    <a:pt x="51961" y="3521"/>
                    <a:pt x="49494" y="2579"/>
                  </a:cubicBezTo>
                  <a:cubicBezTo>
                    <a:pt x="47576" y="1856"/>
                    <a:pt x="45409" y="1035"/>
                    <a:pt x="42259" y="402"/>
                  </a:cubicBezTo>
                  <a:cubicBezTo>
                    <a:pt x="41906" y="332"/>
                    <a:pt x="41553" y="298"/>
                    <a:pt x="41202" y="298"/>
                  </a:cubicBezTo>
                  <a:cubicBezTo>
                    <a:pt x="37949" y="298"/>
                    <a:pt x="34790" y="3172"/>
                    <a:pt x="31465" y="6192"/>
                  </a:cubicBezTo>
                  <a:cubicBezTo>
                    <a:pt x="29654" y="7842"/>
                    <a:pt x="27772" y="9555"/>
                    <a:pt x="25845" y="10795"/>
                  </a:cubicBezTo>
                  <a:cubicBezTo>
                    <a:pt x="23867" y="12068"/>
                    <a:pt x="22199" y="12674"/>
                    <a:pt x="20620" y="12674"/>
                  </a:cubicBezTo>
                  <a:cubicBezTo>
                    <a:pt x="20140" y="12674"/>
                    <a:pt x="19668" y="12618"/>
                    <a:pt x="19199" y="12508"/>
                  </a:cubicBezTo>
                  <a:cubicBezTo>
                    <a:pt x="17780" y="12169"/>
                    <a:pt x="16879" y="11642"/>
                    <a:pt x="16451" y="10902"/>
                  </a:cubicBezTo>
                  <a:cubicBezTo>
                    <a:pt x="15835" y="9840"/>
                    <a:pt x="16255" y="8458"/>
                    <a:pt x="16656" y="7119"/>
                  </a:cubicBezTo>
                  <a:cubicBezTo>
                    <a:pt x="17227" y="5210"/>
                    <a:pt x="17816" y="3239"/>
                    <a:pt x="15389" y="2213"/>
                  </a:cubicBezTo>
                  <a:cubicBezTo>
                    <a:pt x="15131" y="2106"/>
                    <a:pt x="14827" y="2008"/>
                    <a:pt x="14497" y="1919"/>
                  </a:cubicBezTo>
                  <a:cubicBezTo>
                    <a:pt x="12690" y="1448"/>
                    <a:pt x="10999" y="1309"/>
                    <a:pt x="9455" y="1309"/>
                  </a:cubicBezTo>
                  <a:cubicBezTo>
                    <a:pt x="8248" y="1309"/>
                    <a:pt x="7131" y="1394"/>
                    <a:pt x="6120" y="1473"/>
                  </a:cubicBezTo>
                  <a:cubicBezTo>
                    <a:pt x="5262" y="1537"/>
                    <a:pt x="4477" y="1596"/>
                    <a:pt x="3767" y="1596"/>
                  </a:cubicBezTo>
                  <a:cubicBezTo>
                    <a:pt x="2129" y="1596"/>
                    <a:pt x="892" y="1282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9"/>
            <p:cNvSpPr/>
            <p:nvPr/>
          </p:nvSpPr>
          <p:spPr>
            <a:xfrm>
              <a:off x="5178925" y="1606950"/>
              <a:ext cx="1797625" cy="327125"/>
            </a:xfrm>
            <a:custGeom>
              <a:avLst/>
              <a:gdLst/>
              <a:ahLst/>
              <a:cxnLst/>
              <a:rect l="l" t="t" r="r" b="b"/>
              <a:pathLst>
                <a:path w="71905" h="13085" extrusionOk="0">
                  <a:moveTo>
                    <a:pt x="40857" y="0"/>
                  </a:moveTo>
                  <a:cubicBezTo>
                    <a:pt x="37538" y="0"/>
                    <a:pt x="34360" y="3036"/>
                    <a:pt x="31019" y="6242"/>
                  </a:cubicBezTo>
                  <a:cubicBezTo>
                    <a:pt x="29298" y="7883"/>
                    <a:pt x="27522" y="9578"/>
                    <a:pt x="25720" y="10845"/>
                  </a:cubicBezTo>
                  <a:cubicBezTo>
                    <a:pt x="23655" y="12292"/>
                    <a:pt x="21923" y="12978"/>
                    <a:pt x="20264" y="12978"/>
                  </a:cubicBezTo>
                  <a:cubicBezTo>
                    <a:pt x="19837" y="12978"/>
                    <a:pt x="19415" y="12933"/>
                    <a:pt x="18994" y="12843"/>
                  </a:cubicBezTo>
                  <a:cubicBezTo>
                    <a:pt x="17531" y="12531"/>
                    <a:pt x="16612" y="12022"/>
                    <a:pt x="16192" y="11273"/>
                  </a:cubicBezTo>
                  <a:cubicBezTo>
                    <a:pt x="15586" y="10220"/>
                    <a:pt x="16059" y="8829"/>
                    <a:pt x="16523" y="7473"/>
                  </a:cubicBezTo>
                  <a:cubicBezTo>
                    <a:pt x="17174" y="5528"/>
                    <a:pt x="17852" y="3530"/>
                    <a:pt x="15425" y="2477"/>
                  </a:cubicBezTo>
                  <a:cubicBezTo>
                    <a:pt x="15158" y="2370"/>
                    <a:pt x="14854" y="2263"/>
                    <a:pt x="14533" y="2183"/>
                  </a:cubicBezTo>
                  <a:cubicBezTo>
                    <a:pt x="12639" y="1683"/>
                    <a:pt x="10876" y="1544"/>
                    <a:pt x="9282" y="1544"/>
                  </a:cubicBezTo>
                  <a:cubicBezTo>
                    <a:pt x="8203" y="1544"/>
                    <a:pt x="7201" y="1608"/>
                    <a:pt x="6290" y="1665"/>
                  </a:cubicBezTo>
                  <a:cubicBezTo>
                    <a:pt x="5495" y="1714"/>
                    <a:pt x="4761" y="1760"/>
                    <a:pt x="4089" y="1760"/>
                  </a:cubicBezTo>
                  <a:cubicBezTo>
                    <a:pt x="2317" y="1760"/>
                    <a:pt x="976" y="1443"/>
                    <a:pt x="90" y="33"/>
                  </a:cubicBezTo>
                  <a:lnTo>
                    <a:pt x="1" y="86"/>
                  </a:lnTo>
                  <a:cubicBezTo>
                    <a:pt x="910" y="1541"/>
                    <a:pt x="2283" y="1866"/>
                    <a:pt x="4093" y="1866"/>
                  </a:cubicBezTo>
                  <a:cubicBezTo>
                    <a:pt x="4768" y="1866"/>
                    <a:pt x="5504" y="1821"/>
                    <a:pt x="6299" y="1772"/>
                  </a:cubicBezTo>
                  <a:cubicBezTo>
                    <a:pt x="7211" y="1714"/>
                    <a:pt x="8214" y="1651"/>
                    <a:pt x="9294" y="1651"/>
                  </a:cubicBezTo>
                  <a:cubicBezTo>
                    <a:pt x="10878" y="1651"/>
                    <a:pt x="12629" y="1788"/>
                    <a:pt x="14506" y="2281"/>
                  </a:cubicBezTo>
                  <a:cubicBezTo>
                    <a:pt x="14828" y="2370"/>
                    <a:pt x="15122" y="2468"/>
                    <a:pt x="15381" y="2575"/>
                  </a:cubicBezTo>
                  <a:cubicBezTo>
                    <a:pt x="17727" y="3583"/>
                    <a:pt x="17094" y="5457"/>
                    <a:pt x="16424" y="7437"/>
                  </a:cubicBezTo>
                  <a:cubicBezTo>
                    <a:pt x="15952" y="8811"/>
                    <a:pt x="15479" y="10238"/>
                    <a:pt x="16094" y="11327"/>
                  </a:cubicBezTo>
                  <a:cubicBezTo>
                    <a:pt x="16540" y="12103"/>
                    <a:pt x="17477" y="12629"/>
                    <a:pt x="18976" y="12950"/>
                  </a:cubicBezTo>
                  <a:cubicBezTo>
                    <a:pt x="19404" y="13039"/>
                    <a:pt x="19832" y="13084"/>
                    <a:pt x="20269" y="13084"/>
                  </a:cubicBezTo>
                  <a:cubicBezTo>
                    <a:pt x="21947" y="13084"/>
                    <a:pt x="23695" y="12388"/>
                    <a:pt x="25774" y="10934"/>
                  </a:cubicBezTo>
                  <a:cubicBezTo>
                    <a:pt x="27594" y="9658"/>
                    <a:pt x="29369" y="7955"/>
                    <a:pt x="31091" y="6313"/>
                  </a:cubicBezTo>
                  <a:cubicBezTo>
                    <a:pt x="34418" y="3129"/>
                    <a:pt x="37583" y="101"/>
                    <a:pt x="40856" y="101"/>
                  </a:cubicBezTo>
                  <a:cubicBezTo>
                    <a:pt x="41251" y="101"/>
                    <a:pt x="41647" y="145"/>
                    <a:pt x="42046" y="238"/>
                  </a:cubicBezTo>
                  <a:cubicBezTo>
                    <a:pt x="45239" y="978"/>
                    <a:pt x="47425" y="1924"/>
                    <a:pt x="49352" y="2763"/>
                  </a:cubicBezTo>
                  <a:cubicBezTo>
                    <a:pt x="51867" y="3853"/>
                    <a:pt x="53939" y="4751"/>
                    <a:pt x="57233" y="4751"/>
                  </a:cubicBezTo>
                  <a:cubicBezTo>
                    <a:pt x="57818" y="4751"/>
                    <a:pt x="58441" y="4723"/>
                    <a:pt x="59112" y="4663"/>
                  </a:cubicBezTo>
                  <a:cubicBezTo>
                    <a:pt x="59597" y="4619"/>
                    <a:pt x="60069" y="4599"/>
                    <a:pt x="60526" y="4599"/>
                  </a:cubicBezTo>
                  <a:cubicBezTo>
                    <a:pt x="67322" y="4599"/>
                    <a:pt x="71021" y="9131"/>
                    <a:pt x="71815" y="10845"/>
                  </a:cubicBezTo>
                  <a:lnTo>
                    <a:pt x="71904" y="10800"/>
                  </a:lnTo>
                  <a:cubicBezTo>
                    <a:pt x="71101" y="9077"/>
                    <a:pt x="67374" y="4492"/>
                    <a:pt x="60515" y="4492"/>
                  </a:cubicBezTo>
                  <a:cubicBezTo>
                    <a:pt x="60058" y="4492"/>
                    <a:pt x="59588" y="4513"/>
                    <a:pt x="59103" y="4556"/>
                  </a:cubicBezTo>
                  <a:cubicBezTo>
                    <a:pt x="58432" y="4616"/>
                    <a:pt x="57809" y="4645"/>
                    <a:pt x="57224" y="4645"/>
                  </a:cubicBezTo>
                  <a:cubicBezTo>
                    <a:pt x="53955" y="4645"/>
                    <a:pt x="51893" y="3754"/>
                    <a:pt x="49388" y="2664"/>
                  </a:cubicBezTo>
                  <a:cubicBezTo>
                    <a:pt x="47461" y="1826"/>
                    <a:pt x="45275" y="880"/>
                    <a:pt x="42072" y="140"/>
                  </a:cubicBezTo>
                  <a:cubicBezTo>
                    <a:pt x="41665" y="45"/>
                    <a:pt x="41260" y="0"/>
                    <a:pt x="4085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9"/>
            <p:cNvSpPr/>
            <p:nvPr/>
          </p:nvSpPr>
          <p:spPr>
            <a:xfrm>
              <a:off x="5175375" y="1600825"/>
              <a:ext cx="1800950" cy="342600"/>
            </a:xfrm>
            <a:custGeom>
              <a:avLst/>
              <a:gdLst/>
              <a:ahLst/>
              <a:cxnLst/>
              <a:rect l="l" t="t" r="r" b="b"/>
              <a:pathLst>
                <a:path w="72038" h="13704" extrusionOk="0">
                  <a:moveTo>
                    <a:pt x="40507" y="0"/>
                  </a:moveTo>
                  <a:cubicBezTo>
                    <a:pt x="37136" y="0"/>
                    <a:pt x="33942" y="3217"/>
                    <a:pt x="30581" y="6594"/>
                  </a:cubicBezTo>
                  <a:cubicBezTo>
                    <a:pt x="28958" y="8226"/>
                    <a:pt x="27281" y="9912"/>
                    <a:pt x="25577" y="11206"/>
                  </a:cubicBezTo>
                  <a:cubicBezTo>
                    <a:pt x="23460" y="12821"/>
                    <a:pt x="21618" y="13601"/>
                    <a:pt x="19873" y="13601"/>
                  </a:cubicBezTo>
                  <a:cubicBezTo>
                    <a:pt x="19508" y="13601"/>
                    <a:pt x="19146" y="13567"/>
                    <a:pt x="18788" y="13499"/>
                  </a:cubicBezTo>
                  <a:cubicBezTo>
                    <a:pt x="17271" y="13213"/>
                    <a:pt x="16334" y="12714"/>
                    <a:pt x="15915" y="11973"/>
                  </a:cubicBezTo>
                  <a:cubicBezTo>
                    <a:pt x="15326" y="10920"/>
                    <a:pt x="15862" y="9502"/>
                    <a:pt x="16379" y="8137"/>
                  </a:cubicBezTo>
                  <a:cubicBezTo>
                    <a:pt x="17120" y="6157"/>
                    <a:pt x="17887" y="4123"/>
                    <a:pt x="15442" y="3052"/>
                  </a:cubicBezTo>
                  <a:cubicBezTo>
                    <a:pt x="15184" y="2945"/>
                    <a:pt x="14880" y="2838"/>
                    <a:pt x="14550" y="2749"/>
                  </a:cubicBezTo>
                  <a:cubicBezTo>
                    <a:pt x="12579" y="2225"/>
                    <a:pt x="10749" y="2089"/>
                    <a:pt x="9109" y="2089"/>
                  </a:cubicBezTo>
                  <a:cubicBezTo>
                    <a:pt x="8152" y="2089"/>
                    <a:pt x="7260" y="2135"/>
                    <a:pt x="6441" y="2178"/>
                  </a:cubicBezTo>
                  <a:cubicBezTo>
                    <a:pt x="5718" y="2213"/>
                    <a:pt x="5045" y="2246"/>
                    <a:pt x="4421" y="2246"/>
                  </a:cubicBezTo>
                  <a:cubicBezTo>
                    <a:pt x="2505" y="2246"/>
                    <a:pt x="1058" y="1931"/>
                    <a:pt x="89" y="376"/>
                  </a:cubicBezTo>
                  <a:lnTo>
                    <a:pt x="0" y="429"/>
                  </a:lnTo>
                  <a:cubicBezTo>
                    <a:pt x="987" y="2021"/>
                    <a:pt x="2455" y="2349"/>
                    <a:pt x="4392" y="2349"/>
                  </a:cubicBezTo>
                  <a:cubicBezTo>
                    <a:pt x="5027" y="2349"/>
                    <a:pt x="5714" y="2313"/>
                    <a:pt x="6450" y="2276"/>
                  </a:cubicBezTo>
                  <a:cubicBezTo>
                    <a:pt x="7254" y="2237"/>
                    <a:pt x="8129" y="2194"/>
                    <a:pt x="9067" y="2194"/>
                  </a:cubicBezTo>
                  <a:cubicBezTo>
                    <a:pt x="10711" y="2194"/>
                    <a:pt x="12547" y="2328"/>
                    <a:pt x="14524" y="2856"/>
                  </a:cubicBezTo>
                  <a:cubicBezTo>
                    <a:pt x="14845" y="2936"/>
                    <a:pt x="15148" y="3043"/>
                    <a:pt x="15407" y="3150"/>
                  </a:cubicBezTo>
                  <a:cubicBezTo>
                    <a:pt x="17753" y="4176"/>
                    <a:pt x="17039" y="6085"/>
                    <a:pt x="16281" y="8101"/>
                  </a:cubicBezTo>
                  <a:cubicBezTo>
                    <a:pt x="15755" y="9493"/>
                    <a:pt x="15219" y="10929"/>
                    <a:pt x="15826" y="12018"/>
                  </a:cubicBezTo>
                  <a:cubicBezTo>
                    <a:pt x="16263" y="12794"/>
                    <a:pt x="17227" y="13311"/>
                    <a:pt x="18770" y="13597"/>
                  </a:cubicBezTo>
                  <a:cubicBezTo>
                    <a:pt x="19136" y="13668"/>
                    <a:pt x="19501" y="13704"/>
                    <a:pt x="19876" y="13704"/>
                  </a:cubicBezTo>
                  <a:cubicBezTo>
                    <a:pt x="21643" y="13704"/>
                    <a:pt x="23507" y="12919"/>
                    <a:pt x="25639" y="11295"/>
                  </a:cubicBezTo>
                  <a:cubicBezTo>
                    <a:pt x="27343" y="9993"/>
                    <a:pt x="29029" y="8307"/>
                    <a:pt x="30653" y="6674"/>
                  </a:cubicBezTo>
                  <a:cubicBezTo>
                    <a:pt x="33997" y="3306"/>
                    <a:pt x="37181" y="106"/>
                    <a:pt x="40518" y="106"/>
                  </a:cubicBezTo>
                  <a:cubicBezTo>
                    <a:pt x="40956" y="106"/>
                    <a:pt x="41396" y="161"/>
                    <a:pt x="41840" y="278"/>
                  </a:cubicBezTo>
                  <a:cubicBezTo>
                    <a:pt x="45096" y="1143"/>
                    <a:pt x="47299" y="2214"/>
                    <a:pt x="49244" y="3159"/>
                  </a:cubicBezTo>
                  <a:cubicBezTo>
                    <a:pt x="51785" y="4403"/>
                    <a:pt x="53875" y="5418"/>
                    <a:pt x="57240" y="5418"/>
                  </a:cubicBezTo>
                  <a:cubicBezTo>
                    <a:pt x="57809" y="5418"/>
                    <a:pt x="58415" y="5389"/>
                    <a:pt x="59066" y="5327"/>
                  </a:cubicBezTo>
                  <a:cubicBezTo>
                    <a:pt x="59575" y="5280"/>
                    <a:pt x="60069" y="5258"/>
                    <a:pt x="60548" y="5258"/>
                  </a:cubicBezTo>
                  <a:cubicBezTo>
                    <a:pt x="67558" y="5258"/>
                    <a:pt x="71297" y="9997"/>
                    <a:pt x="71948" y="11366"/>
                  </a:cubicBezTo>
                  <a:lnTo>
                    <a:pt x="72038" y="11322"/>
                  </a:lnTo>
                  <a:cubicBezTo>
                    <a:pt x="71386" y="9936"/>
                    <a:pt x="67617" y="5159"/>
                    <a:pt x="60555" y="5159"/>
                  </a:cubicBezTo>
                  <a:cubicBezTo>
                    <a:pt x="60072" y="5159"/>
                    <a:pt x="59572" y="5181"/>
                    <a:pt x="59057" y="5229"/>
                  </a:cubicBezTo>
                  <a:cubicBezTo>
                    <a:pt x="58420" y="5289"/>
                    <a:pt x="57827" y="5317"/>
                    <a:pt x="57268" y="5317"/>
                  </a:cubicBezTo>
                  <a:cubicBezTo>
                    <a:pt x="53909" y="5317"/>
                    <a:pt x="51828" y="4302"/>
                    <a:pt x="49289" y="3070"/>
                  </a:cubicBezTo>
                  <a:cubicBezTo>
                    <a:pt x="47335" y="2115"/>
                    <a:pt x="45132" y="1045"/>
                    <a:pt x="41867" y="180"/>
                  </a:cubicBezTo>
                  <a:cubicBezTo>
                    <a:pt x="41410" y="58"/>
                    <a:pt x="40957" y="0"/>
                    <a:pt x="4050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9"/>
            <p:cNvSpPr/>
            <p:nvPr/>
          </p:nvSpPr>
          <p:spPr>
            <a:xfrm>
              <a:off x="5171575" y="1594725"/>
              <a:ext cx="1804525" cy="358300"/>
            </a:xfrm>
            <a:custGeom>
              <a:avLst/>
              <a:gdLst/>
              <a:ahLst/>
              <a:cxnLst/>
              <a:rect l="l" t="t" r="r" b="b"/>
              <a:pathLst>
                <a:path w="72181" h="14332" extrusionOk="0">
                  <a:moveTo>
                    <a:pt x="40191" y="0"/>
                  </a:moveTo>
                  <a:cubicBezTo>
                    <a:pt x="36757" y="0"/>
                    <a:pt x="33543" y="3396"/>
                    <a:pt x="30171" y="6963"/>
                  </a:cubicBezTo>
                  <a:cubicBezTo>
                    <a:pt x="26785" y="10539"/>
                    <a:pt x="23299" y="14222"/>
                    <a:pt x="19532" y="14222"/>
                  </a:cubicBezTo>
                  <a:cubicBezTo>
                    <a:pt x="19220" y="14222"/>
                    <a:pt x="18907" y="14196"/>
                    <a:pt x="18592" y="14144"/>
                  </a:cubicBezTo>
                  <a:cubicBezTo>
                    <a:pt x="17031" y="13885"/>
                    <a:pt x="16067" y="13404"/>
                    <a:pt x="15657" y="12663"/>
                  </a:cubicBezTo>
                  <a:cubicBezTo>
                    <a:pt x="15086" y="11628"/>
                    <a:pt x="15675" y="10192"/>
                    <a:pt x="16246" y="8800"/>
                  </a:cubicBezTo>
                  <a:cubicBezTo>
                    <a:pt x="16825" y="7400"/>
                    <a:pt x="17423" y="5946"/>
                    <a:pt x="16879" y="4831"/>
                  </a:cubicBezTo>
                  <a:cubicBezTo>
                    <a:pt x="16540" y="4144"/>
                    <a:pt x="15782" y="3644"/>
                    <a:pt x="14586" y="3323"/>
                  </a:cubicBezTo>
                  <a:cubicBezTo>
                    <a:pt x="12487" y="2757"/>
                    <a:pt x="10553" y="2627"/>
                    <a:pt x="8842" y="2627"/>
                  </a:cubicBezTo>
                  <a:cubicBezTo>
                    <a:pt x="8045" y="2627"/>
                    <a:pt x="7297" y="2655"/>
                    <a:pt x="6602" y="2681"/>
                  </a:cubicBezTo>
                  <a:cubicBezTo>
                    <a:pt x="5946" y="2708"/>
                    <a:pt x="5331" y="2733"/>
                    <a:pt x="4755" y="2733"/>
                  </a:cubicBezTo>
                  <a:cubicBezTo>
                    <a:pt x="2699" y="2733"/>
                    <a:pt x="1149" y="2412"/>
                    <a:pt x="90" y="718"/>
                  </a:cubicBezTo>
                  <a:lnTo>
                    <a:pt x="0" y="771"/>
                  </a:lnTo>
                  <a:cubicBezTo>
                    <a:pt x="1094" y="2518"/>
                    <a:pt x="2679" y="2836"/>
                    <a:pt x="4780" y="2836"/>
                  </a:cubicBezTo>
                  <a:cubicBezTo>
                    <a:pt x="5352" y="2836"/>
                    <a:pt x="5962" y="2812"/>
                    <a:pt x="6611" y="2788"/>
                  </a:cubicBezTo>
                  <a:cubicBezTo>
                    <a:pt x="7306" y="2762"/>
                    <a:pt x="8056" y="2734"/>
                    <a:pt x="8854" y="2734"/>
                  </a:cubicBezTo>
                  <a:cubicBezTo>
                    <a:pt x="10556" y="2734"/>
                    <a:pt x="12477" y="2862"/>
                    <a:pt x="14560" y="3421"/>
                  </a:cubicBezTo>
                  <a:cubicBezTo>
                    <a:pt x="15728" y="3733"/>
                    <a:pt x="16460" y="4215"/>
                    <a:pt x="16781" y="4884"/>
                  </a:cubicBezTo>
                  <a:cubicBezTo>
                    <a:pt x="17316" y="5946"/>
                    <a:pt x="16718" y="7382"/>
                    <a:pt x="16156" y="8756"/>
                  </a:cubicBezTo>
                  <a:cubicBezTo>
                    <a:pt x="15568" y="10174"/>
                    <a:pt x="14970" y="11637"/>
                    <a:pt x="15568" y="12717"/>
                  </a:cubicBezTo>
                  <a:cubicBezTo>
                    <a:pt x="15996" y="13484"/>
                    <a:pt x="16977" y="13983"/>
                    <a:pt x="18574" y="14251"/>
                  </a:cubicBezTo>
                  <a:cubicBezTo>
                    <a:pt x="18895" y="14305"/>
                    <a:pt x="19216" y="14331"/>
                    <a:pt x="19529" y="14331"/>
                  </a:cubicBezTo>
                  <a:cubicBezTo>
                    <a:pt x="23338" y="14331"/>
                    <a:pt x="26844" y="10620"/>
                    <a:pt x="30243" y="7034"/>
                  </a:cubicBezTo>
                  <a:cubicBezTo>
                    <a:pt x="33599" y="3483"/>
                    <a:pt x="36791" y="109"/>
                    <a:pt x="40184" y="109"/>
                  </a:cubicBezTo>
                  <a:cubicBezTo>
                    <a:pt x="40669" y="109"/>
                    <a:pt x="41158" y="178"/>
                    <a:pt x="41653" y="325"/>
                  </a:cubicBezTo>
                  <a:cubicBezTo>
                    <a:pt x="44962" y="1307"/>
                    <a:pt x="47184" y="2502"/>
                    <a:pt x="49146" y="3555"/>
                  </a:cubicBezTo>
                  <a:cubicBezTo>
                    <a:pt x="51716" y="4947"/>
                    <a:pt x="53820" y="6081"/>
                    <a:pt x="57262" y="6081"/>
                  </a:cubicBezTo>
                  <a:cubicBezTo>
                    <a:pt x="57812" y="6081"/>
                    <a:pt x="58396" y="6052"/>
                    <a:pt x="59022" y="5990"/>
                  </a:cubicBezTo>
                  <a:cubicBezTo>
                    <a:pt x="59538" y="5940"/>
                    <a:pt x="60040" y="5917"/>
                    <a:pt x="60529" y="5917"/>
                  </a:cubicBezTo>
                  <a:cubicBezTo>
                    <a:pt x="67108" y="5917"/>
                    <a:pt x="71269" y="10185"/>
                    <a:pt x="72091" y="11887"/>
                  </a:cubicBezTo>
                  <a:lnTo>
                    <a:pt x="72181" y="11833"/>
                  </a:lnTo>
                  <a:cubicBezTo>
                    <a:pt x="71681" y="10790"/>
                    <a:pt x="70209" y="9157"/>
                    <a:pt x="68068" y="7873"/>
                  </a:cubicBezTo>
                  <a:cubicBezTo>
                    <a:pt x="66431" y="6895"/>
                    <a:pt x="63875" y="5816"/>
                    <a:pt x="60554" y="5816"/>
                  </a:cubicBezTo>
                  <a:cubicBezTo>
                    <a:pt x="60057" y="5816"/>
                    <a:pt x="59544" y="5840"/>
                    <a:pt x="59013" y="5892"/>
                  </a:cubicBezTo>
                  <a:cubicBezTo>
                    <a:pt x="58402" y="5951"/>
                    <a:pt x="57830" y="5979"/>
                    <a:pt x="57291" y="5979"/>
                  </a:cubicBezTo>
                  <a:cubicBezTo>
                    <a:pt x="53860" y="5979"/>
                    <a:pt x="51760" y="4846"/>
                    <a:pt x="49200" y="3466"/>
                  </a:cubicBezTo>
                  <a:cubicBezTo>
                    <a:pt x="47228" y="2404"/>
                    <a:pt x="44998" y="1209"/>
                    <a:pt x="41680" y="218"/>
                  </a:cubicBezTo>
                  <a:cubicBezTo>
                    <a:pt x="41178" y="70"/>
                    <a:pt x="40682" y="0"/>
                    <a:pt x="40191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" name="Google Shape;1022;p9"/>
          <p:cNvSpPr/>
          <p:nvPr/>
        </p:nvSpPr>
        <p:spPr>
          <a:xfrm>
            <a:off x="3057825" y="373393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9"/>
          <p:cNvSpPr/>
          <p:nvPr/>
        </p:nvSpPr>
        <p:spPr>
          <a:xfrm>
            <a:off x="2151500" y="41070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9"/>
          <p:cNvSpPr/>
          <p:nvPr/>
        </p:nvSpPr>
        <p:spPr>
          <a:xfrm>
            <a:off x="746363" y="28179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9"/>
          <p:cNvSpPr/>
          <p:nvPr/>
        </p:nvSpPr>
        <p:spPr>
          <a:xfrm>
            <a:off x="-99837" y="37339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9"/>
          <p:cNvSpPr/>
          <p:nvPr/>
        </p:nvSpPr>
        <p:spPr>
          <a:xfrm>
            <a:off x="8454313" y="34997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9"/>
          <p:cNvSpPr/>
          <p:nvPr/>
        </p:nvSpPr>
        <p:spPr>
          <a:xfrm>
            <a:off x="1441313" y="34997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8" name="Google Shape;1028;p9"/>
          <p:cNvGrpSpPr/>
          <p:nvPr/>
        </p:nvGrpSpPr>
        <p:grpSpPr>
          <a:xfrm>
            <a:off x="367100" y="1898025"/>
            <a:ext cx="37200" cy="2435125"/>
            <a:chOff x="367100" y="2392375"/>
            <a:chExt cx="37200" cy="2435125"/>
          </a:xfrm>
        </p:grpSpPr>
        <p:sp>
          <p:nvSpPr>
            <p:cNvPr id="1029" name="Google Shape;1029;p9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1" name="Google Shape;1031;p9"/>
          <p:cNvGrpSpPr/>
          <p:nvPr/>
        </p:nvGrpSpPr>
        <p:grpSpPr>
          <a:xfrm>
            <a:off x="881275" y="3614813"/>
            <a:ext cx="37200" cy="833425"/>
            <a:chOff x="367100" y="2392375"/>
            <a:chExt cx="37200" cy="833425"/>
          </a:xfrm>
        </p:grpSpPr>
        <p:sp>
          <p:nvSpPr>
            <p:cNvPr id="1032" name="Google Shape;1032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9"/>
          <p:cNvGrpSpPr/>
          <p:nvPr/>
        </p:nvGrpSpPr>
        <p:grpSpPr>
          <a:xfrm>
            <a:off x="1067913" y="2772300"/>
            <a:ext cx="37200" cy="1232425"/>
            <a:chOff x="367100" y="2392375"/>
            <a:chExt cx="37200" cy="1232425"/>
          </a:xfrm>
        </p:grpSpPr>
        <p:sp>
          <p:nvSpPr>
            <p:cNvPr id="1035" name="Google Shape;1035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9"/>
          <p:cNvGrpSpPr/>
          <p:nvPr/>
        </p:nvGrpSpPr>
        <p:grpSpPr>
          <a:xfrm>
            <a:off x="2586713" y="3738400"/>
            <a:ext cx="37200" cy="1232425"/>
            <a:chOff x="367100" y="2392375"/>
            <a:chExt cx="37200" cy="1232425"/>
          </a:xfrm>
        </p:grpSpPr>
        <p:sp>
          <p:nvSpPr>
            <p:cNvPr id="1038" name="Google Shape;1038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9"/>
          <p:cNvGrpSpPr/>
          <p:nvPr/>
        </p:nvGrpSpPr>
        <p:grpSpPr>
          <a:xfrm>
            <a:off x="1304375" y="4187388"/>
            <a:ext cx="37200" cy="833425"/>
            <a:chOff x="367100" y="2392375"/>
            <a:chExt cx="37200" cy="833425"/>
          </a:xfrm>
        </p:grpSpPr>
        <p:sp>
          <p:nvSpPr>
            <p:cNvPr id="1041" name="Google Shape;1041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9"/>
          <p:cNvGrpSpPr/>
          <p:nvPr/>
        </p:nvGrpSpPr>
        <p:grpSpPr>
          <a:xfrm>
            <a:off x="1659000" y="2318550"/>
            <a:ext cx="37200" cy="2435125"/>
            <a:chOff x="367100" y="2392375"/>
            <a:chExt cx="37200" cy="2435125"/>
          </a:xfrm>
        </p:grpSpPr>
        <p:sp>
          <p:nvSpPr>
            <p:cNvPr id="1044" name="Google Shape;1044;p9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6" name="Google Shape;1046;p9"/>
          <p:cNvGrpSpPr/>
          <p:nvPr/>
        </p:nvGrpSpPr>
        <p:grpSpPr>
          <a:xfrm>
            <a:off x="658425" y="3814075"/>
            <a:ext cx="37200" cy="1232425"/>
            <a:chOff x="367100" y="2392375"/>
            <a:chExt cx="37200" cy="1232425"/>
          </a:xfrm>
        </p:grpSpPr>
        <p:sp>
          <p:nvSpPr>
            <p:cNvPr id="1047" name="Google Shape;1047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9"/>
          <p:cNvGrpSpPr/>
          <p:nvPr/>
        </p:nvGrpSpPr>
        <p:grpSpPr>
          <a:xfrm>
            <a:off x="3161538" y="4187400"/>
            <a:ext cx="37200" cy="833425"/>
            <a:chOff x="367100" y="2392375"/>
            <a:chExt cx="37200" cy="833425"/>
          </a:xfrm>
        </p:grpSpPr>
        <p:sp>
          <p:nvSpPr>
            <p:cNvPr id="1050" name="Google Shape;1050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9"/>
          <p:cNvGrpSpPr/>
          <p:nvPr/>
        </p:nvGrpSpPr>
        <p:grpSpPr>
          <a:xfrm>
            <a:off x="3964175" y="4033113"/>
            <a:ext cx="37200" cy="833425"/>
            <a:chOff x="367100" y="2392375"/>
            <a:chExt cx="37200" cy="833425"/>
          </a:xfrm>
        </p:grpSpPr>
        <p:sp>
          <p:nvSpPr>
            <p:cNvPr id="1053" name="Google Shape;1053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9"/>
          <p:cNvGrpSpPr/>
          <p:nvPr/>
        </p:nvGrpSpPr>
        <p:grpSpPr>
          <a:xfrm>
            <a:off x="2151500" y="3499713"/>
            <a:ext cx="37200" cy="833425"/>
            <a:chOff x="367100" y="2392375"/>
            <a:chExt cx="37200" cy="833425"/>
          </a:xfrm>
        </p:grpSpPr>
        <p:sp>
          <p:nvSpPr>
            <p:cNvPr id="1056" name="Google Shape;1056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9"/>
          <p:cNvGrpSpPr/>
          <p:nvPr/>
        </p:nvGrpSpPr>
        <p:grpSpPr>
          <a:xfrm>
            <a:off x="7918375" y="2571738"/>
            <a:ext cx="37200" cy="2435125"/>
            <a:chOff x="367100" y="2392375"/>
            <a:chExt cx="37200" cy="2435125"/>
          </a:xfrm>
        </p:grpSpPr>
        <p:sp>
          <p:nvSpPr>
            <p:cNvPr id="1059" name="Google Shape;1059;p9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9"/>
          <p:cNvGrpSpPr/>
          <p:nvPr/>
        </p:nvGrpSpPr>
        <p:grpSpPr>
          <a:xfrm>
            <a:off x="7713288" y="4333150"/>
            <a:ext cx="37200" cy="833425"/>
            <a:chOff x="367100" y="2392375"/>
            <a:chExt cx="37200" cy="833425"/>
          </a:xfrm>
        </p:grpSpPr>
        <p:sp>
          <p:nvSpPr>
            <p:cNvPr id="1062" name="Google Shape;1062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4" name="Google Shape;1064;p9"/>
          <p:cNvGrpSpPr/>
          <p:nvPr/>
        </p:nvGrpSpPr>
        <p:grpSpPr>
          <a:xfrm>
            <a:off x="7349700" y="3263500"/>
            <a:ext cx="37200" cy="1232425"/>
            <a:chOff x="367100" y="2392375"/>
            <a:chExt cx="37200" cy="1232425"/>
          </a:xfrm>
        </p:grpSpPr>
        <p:sp>
          <p:nvSpPr>
            <p:cNvPr id="1065" name="Google Shape;1065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7" name="Google Shape;1067;p9"/>
          <p:cNvGrpSpPr/>
          <p:nvPr/>
        </p:nvGrpSpPr>
        <p:grpSpPr>
          <a:xfrm>
            <a:off x="8872675" y="1608338"/>
            <a:ext cx="37200" cy="2435125"/>
            <a:chOff x="367100" y="2392375"/>
            <a:chExt cx="37200" cy="2435125"/>
          </a:xfrm>
        </p:grpSpPr>
        <p:sp>
          <p:nvSpPr>
            <p:cNvPr id="1068" name="Google Shape;1068;p9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9"/>
          <p:cNvGrpSpPr/>
          <p:nvPr/>
        </p:nvGrpSpPr>
        <p:grpSpPr>
          <a:xfrm>
            <a:off x="5876450" y="4187388"/>
            <a:ext cx="37200" cy="833425"/>
            <a:chOff x="367100" y="2392375"/>
            <a:chExt cx="37200" cy="833425"/>
          </a:xfrm>
        </p:grpSpPr>
        <p:sp>
          <p:nvSpPr>
            <p:cNvPr id="1071" name="Google Shape;1071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9"/>
          <p:cNvGrpSpPr/>
          <p:nvPr/>
        </p:nvGrpSpPr>
        <p:grpSpPr>
          <a:xfrm>
            <a:off x="5316300" y="4085913"/>
            <a:ext cx="37200" cy="833425"/>
            <a:chOff x="367100" y="2392375"/>
            <a:chExt cx="37200" cy="833425"/>
          </a:xfrm>
        </p:grpSpPr>
        <p:sp>
          <p:nvSpPr>
            <p:cNvPr id="1074" name="Google Shape;1074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6" name="Google Shape;1076;p9"/>
          <p:cNvGrpSpPr/>
          <p:nvPr/>
        </p:nvGrpSpPr>
        <p:grpSpPr>
          <a:xfrm>
            <a:off x="6436600" y="3614825"/>
            <a:ext cx="37200" cy="1232425"/>
            <a:chOff x="367100" y="2392375"/>
            <a:chExt cx="37200" cy="1232425"/>
          </a:xfrm>
        </p:grpSpPr>
        <p:sp>
          <p:nvSpPr>
            <p:cNvPr id="1077" name="Google Shape;1077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9"/>
          <p:cNvGrpSpPr/>
          <p:nvPr/>
        </p:nvGrpSpPr>
        <p:grpSpPr>
          <a:xfrm>
            <a:off x="8909875" y="4143300"/>
            <a:ext cx="37200" cy="833425"/>
            <a:chOff x="367100" y="2392375"/>
            <a:chExt cx="37200" cy="833425"/>
          </a:xfrm>
        </p:grpSpPr>
        <p:sp>
          <p:nvSpPr>
            <p:cNvPr id="1080" name="Google Shape;1080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2" name="Google Shape;1082;p9"/>
          <p:cNvGrpSpPr/>
          <p:nvPr/>
        </p:nvGrpSpPr>
        <p:grpSpPr>
          <a:xfrm>
            <a:off x="8561688" y="3987913"/>
            <a:ext cx="37200" cy="833425"/>
            <a:chOff x="367100" y="2392375"/>
            <a:chExt cx="37200" cy="833425"/>
          </a:xfrm>
        </p:grpSpPr>
        <p:sp>
          <p:nvSpPr>
            <p:cNvPr id="1083" name="Google Shape;1083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5" name="Google Shape;1085;p9"/>
          <p:cNvGrpSpPr/>
          <p:nvPr/>
        </p:nvGrpSpPr>
        <p:grpSpPr>
          <a:xfrm>
            <a:off x="8250688" y="3614825"/>
            <a:ext cx="37200" cy="1232425"/>
            <a:chOff x="367100" y="2392375"/>
            <a:chExt cx="37200" cy="1232425"/>
          </a:xfrm>
        </p:grpSpPr>
        <p:sp>
          <p:nvSpPr>
            <p:cNvPr id="1086" name="Google Shape;1086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9"/>
          <p:cNvSpPr/>
          <p:nvPr/>
        </p:nvSpPr>
        <p:spPr>
          <a:xfrm>
            <a:off x="7070700" y="38586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9"/>
          <p:cNvSpPr/>
          <p:nvPr/>
        </p:nvSpPr>
        <p:spPr>
          <a:xfrm>
            <a:off x="6323266" y="4428744"/>
            <a:ext cx="504900" cy="5049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0" name="Google Shape;1090;p9"/>
          <p:cNvGrpSpPr/>
          <p:nvPr/>
        </p:nvGrpSpPr>
        <p:grpSpPr>
          <a:xfrm>
            <a:off x="179163" y="3701225"/>
            <a:ext cx="37200" cy="1232425"/>
            <a:chOff x="367100" y="2392375"/>
            <a:chExt cx="37200" cy="1232425"/>
          </a:xfrm>
        </p:grpSpPr>
        <p:sp>
          <p:nvSpPr>
            <p:cNvPr id="1091" name="Google Shape;1091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9"/>
          <p:cNvGrpSpPr/>
          <p:nvPr/>
        </p:nvGrpSpPr>
        <p:grpSpPr>
          <a:xfrm>
            <a:off x="4664063" y="3971538"/>
            <a:ext cx="37200" cy="833425"/>
            <a:chOff x="367100" y="2392375"/>
            <a:chExt cx="37200" cy="833425"/>
          </a:xfrm>
        </p:grpSpPr>
        <p:sp>
          <p:nvSpPr>
            <p:cNvPr id="1094" name="Google Shape;1094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6" name="Google Shape;1096;p9"/>
          <p:cNvSpPr/>
          <p:nvPr/>
        </p:nvSpPr>
        <p:spPr>
          <a:xfrm>
            <a:off x="8003700" y="28179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7" name="Google Shape;1097;p9"/>
          <p:cNvGrpSpPr/>
          <p:nvPr/>
        </p:nvGrpSpPr>
        <p:grpSpPr>
          <a:xfrm>
            <a:off x="8561675" y="2681650"/>
            <a:ext cx="37200" cy="1232425"/>
            <a:chOff x="367100" y="2392375"/>
            <a:chExt cx="37200" cy="1232425"/>
          </a:xfrm>
        </p:grpSpPr>
        <p:sp>
          <p:nvSpPr>
            <p:cNvPr id="1098" name="Google Shape;1098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15"/>
          <p:cNvSpPr txBox="1">
            <a:spLocks noGrp="1"/>
          </p:cNvSpPr>
          <p:nvPr>
            <p:ph type="title"/>
          </p:nvPr>
        </p:nvSpPr>
        <p:spPr>
          <a:xfrm>
            <a:off x="4597975" y="2180325"/>
            <a:ext cx="3696000" cy="13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38" name="Google Shape;1638;p15"/>
          <p:cNvSpPr txBox="1">
            <a:spLocks noGrp="1"/>
          </p:cNvSpPr>
          <p:nvPr>
            <p:ph type="title" idx="2" hasCustomPrompt="1"/>
          </p:nvPr>
        </p:nvSpPr>
        <p:spPr>
          <a:xfrm>
            <a:off x="5841625" y="1070175"/>
            <a:ext cx="1208700" cy="9309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39" name="Google Shape;1639;p15"/>
          <p:cNvSpPr txBox="1">
            <a:spLocks noGrp="1"/>
          </p:cNvSpPr>
          <p:nvPr>
            <p:ph type="subTitle" idx="1"/>
          </p:nvPr>
        </p:nvSpPr>
        <p:spPr>
          <a:xfrm>
            <a:off x="5042275" y="3531600"/>
            <a:ext cx="28074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640" name="Google Shape;1640;p15"/>
          <p:cNvGrpSpPr/>
          <p:nvPr/>
        </p:nvGrpSpPr>
        <p:grpSpPr>
          <a:xfrm rot="2320441">
            <a:off x="-2906731" y="1479042"/>
            <a:ext cx="10719355" cy="4711826"/>
            <a:chOff x="5270825" y="560825"/>
            <a:chExt cx="1890175" cy="830850"/>
          </a:xfrm>
        </p:grpSpPr>
        <p:sp>
          <p:nvSpPr>
            <p:cNvPr id="1641" name="Google Shape;1641;p15"/>
            <p:cNvSpPr/>
            <p:nvPr/>
          </p:nvSpPr>
          <p:spPr>
            <a:xfrm>
              <a:off x="5270825" y="689775"/>
              <a:ext cx="1890175" cy="701900"/>
            </a:xfrm>
            <a:custGeom>
              <a:avLst/>
              <a:gdLst/>
              <a:ahLst/>
              <a:cxnLst/>
              <a:rect l="l" t="t" r="r" b="b"/>
              <a:pathLst>
                <a:path w="75607" h="28076" extrusionOk="0">
                  <a:moveTo>
                    <a:pt x="18" y="1"/>
                  </a:moveTo>
                  <a:lnTo>
                    <a:pt x="0" y="117"/>
                  </a:lnTo>
                  <a:cubicBezTo>
                    <a:pt x="2471" y="518"/>
                    <a:pt x="7092" y="5353"/>
                    <a:pt x="11160" y="9627"/>
                  </a:cubicBezTo>
                  <a:cubicBezTo>
                    <a:pt x="14658" y="13302"/>
                    <a:pt x="17691" y="16487"/>
                    <a:pt x="18957" y="16487"/>
                  </a:cubicBezTo>
                  <a:lnTo>
                    <a:pt x="19038" y="16487"/>
                  </a:lnTo>
                  <a:cubicBezTo>
                    <a:pt x="20313" y="16335"/>
                    <a:pt x="19983" y="13177"/>
                    <a:pt x="19609" y="9520"/>
                  </a:cubicBezTo>
                  <a:cubicBezTo>
                    <a:pt x="19252" y="6085"/>
                    <a:pt x="18859" y="2204"/>
                    <a:pt x="20028" y="1277"/>
                  </a:cubicBezTo>
                  <a:cubicBezTo>
                    <a:pt x="20980" y="526"/>
                    <a:pt x="22208" y="258"/>
                    <a:pt x="23468" y="258"/>
                  </a:cubicBezTo>
                  <a:cubicBezTo>
                    <a:pt x="24724" y="258"/>
                    <a:pt x="26012" y="523"/>
                    <a:pt x="27093" y="839"/>
                  </a:cubicBezTo>
                  <a:cubicBezTo>
                    <a:pt x="32714" y="2463"/>
                    <a:pt x="38941" y="7075"/>
                    <a:pt x="40154" y="10519"/>
                  </a:cubicBezTo>
                  <a:cubicBezTo>
                    <a:pt x="41242" y="13596"/>
                    <a:pt x="41010" y="16130"/>
                    <a:pt x="40823" y="18173"/>
                  </a:cubicBezTo>
                  <a:cubicBezTo>
                    <a:pt x="40662" y="19957"/>
                    <a:pt x="40520" y="21500"/>
                    <a:pt x="41314" y="22812"/>
                  </a:cubicBezTo>
                  <a:cubicBezTo>
                    <a:pt x="43455" y="26336"/>
                    <a:pt x="46470" y="28075"/>
                    <a:pt x="50476" y="28075"/>
                  </a:cubicBezTo>
                  <a:cubicBezTo>
                    <a:pt x="51635" y="28075"/>
                    <a:pt x="52875" y="27932"/>
                    <a:pt x="54205" y="27638"/>
                  </a:cubicBezTo>
                  <a:cubicBezTo>
                    <a:pt x="61279" y="26077"/>
                    <a:pt x="75463" y="11955"/>
                    <a:pt x="75606" y="11812"/>
                  </a:cubicBezTo>
                  <a:lnTo>
                    <a:pt x="75526" y="11723"/>
                  </a:lnTo>
                  <a:cubicBezTo>
                    <a:pt x="75383" y="11866"/>
                    <a:pt x="61216" y="25970"/>
                    <a:pt x="54178" y="27522"/>
                  </a:cubicBezTo>
                  <a:cubicBezTo>
                    <a:pt x="52862" y="27811"/>
                    <a:pt x="51630" y="27956"/>
                    <a:pt x="50481" y="27956"/>
                  </a:cubicBezTo>
                  <a:cubicBezTo>
                    <a:pt x="46521" y="27956"/>
                    <a:pt x="43537" y="26234"/>
                    <a:pt x="41421" y="22749"/>
                  </a:cubicBezTo>
                  <a:cubicBezTo>
                    <a:pt x="40645" y="21465"/>
                    <a:pt x="40778" y="20020"/>
                    <a:pt x="40948" y="18182"/>
                  </a:cubicBezTo>
                  <a:cubicBezTo>
                    <a:pt x="41135" y="16130"/>
                    <a:pt x="41367" y="13579"/>
                    <a:pt x="40270" y="10474"/>
                  </a:cubicBezTo>
                  <a:cubicBezTo>
                    <a:pt x="39039" y="7004"/>
                    <a:pt x="32785" y="2356"/>
                    <a:pt x="27129" y="723"/>
                  </a:cubicBezTo>
                  <a:cubicBezTo>
                    <a:pt x="26032" y="404"/>
                    <a:pt x="24729" y="135"/>
                    <a:pt x="23458" y="135"/>
                  </a:cubicBezTo>
                  <a:cubicBezTo>
                    <a:pt x="22177" y="135"/>
                    <a:pt x="20929" y="408"/>
                    <a:pt x="19957" y="1178"/>
                  </a:cubicBezTo>
                  <a:cubicBezTo>
                    <a:pt x="18726" y="2151"/>
                    <a:pt x="19109" y="5898"/>
                    <a:pt x="19484" y="9528"/>
                  </a:cubicBezTo>
                  <a:cubicBezTo>
                    <a:pt x="19841" y="12972"/>
                    <a:pt x="20171" y="16228"/>
                    <a:pt x="19020" y="16362"/>
                  </a:cubicBezTo>
                  <a:cubicBezTo>
                    <a:pt x="18998" y="16365"/>
                    <a:pt x="18975" y="16366"/>
                    <a:pt x="18951" y="16366"/>
                  </a:cubicBezTo>
                  <a:cubicBezTo>
                    <a:pt x="17745" y="16366"/>
                    <a:pt x="14583" y="13055"/>
                    <a:pt x="11250" y="9546"/>
                  </a:cubicBezTo>
                  <a:cubicBezTo>
                    <a:pt x="7164" y="5255"/>
                    <a:pt x="2534" y="402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5"/>
            <p:cNvSpPr/>
            <p:nvPr/>
          </p:nvSpPr>
          <p:spPr>
            <a:xfrm>
              <a:off x="5271500" y="691075"/>
              <a:ext cx="1882350" cy="687000"/>
            </a:xfrm>
            <a:custGeom>
              <a:avLst/>
              <a:gdLst/>
              <a:ahLst/>
              <a:cxnLst/>
              <a:rect l="l" t="t" r="r" b="b"/>
              <a:pathLst>
                <a:path w="75294" h="27480" extrusionOk="0">
                  <a:moveTo>
                    <a:pt x="24087" y="0"/>
                  </a:moveTo>
                  <a:cubicBezTo>
                    <a:pt x="22729" y="0"/>
                    <a:pt x="21392" y="297"/>
                    <a:pt x="20349" y="1153"/>
                  </a:cubicBezTo>
                  <a:cubicBezTo>
                    <a:pt x="19136" y="2152"/>
                    <a:pt x="19439" y="5810"/>
                    <a:pt x="19733" y="9352"/>
                  </a:cubicBezTo>
                  <a:cubicBezTo>
                    <a:pt x="20019" y="12777"/>
                    <a:pt x="20295" y="16016"/>
                    <a:pt x="19118" y="16230"/>
                  </a:cubicBezTo>
                  <a:cubicBezTo>
                    <a:pt x="19076" y="16237"/>
                    <a:pt x="19033" y="16241"/>
                    <a:pt x="18987" y="16241"/>
                  </a:cubicBezTo>
                  <a:cubicBezTo>
                    <a:pt x="17775" y="16241"/>
                    <a:pt x="15102" y="13658"/>
                    <a:pt x="11767" y="10297"/>
                  </a:cubicBezTo>
                  <a:cubicBezTo>
                    <a:pt x="11428" y="9958"/>
                    <a:pt x="11098" y="9619"/>
                    <a:pt x="10759" y="9280"/>
                  </a:cubicBezTo>
                  <a:cubicBezTo>
                    <a:pt x="6646" y="5132"/>
                    <a:pt x="2400" y="841"/>
                    <a:pt x="18" y="413"/>
                  </a:cubicBezTo>
                  <a:lnTo>
                    <a:pt x="0" y="538"/>
                  </a:lnTo>
                  <a:cubicBezTo>
                    <a:pt x="2346" y="957"/>
                    <a:pt x="6575" y="5230"/>
                    <a:pt x="10670" y="9361"/>
                  </a:cubicBezTo>
                  <a:cubicBezTo>
                    <a:pt x="11009" y="9708"/>
                    <a:pt x="11348" y="10047"/>
                    <a:pt x="11678" y="10377"/>
                  </a:cubicBezTo>
                  <a:cubicBezTo>
                    <a:pt x="15038" y="13755"/>
                    <a:pt x="17723" y="16359"/>
                    <a:pt x="18989" y="16359"/>
                  </a:cubicBezTo>
                  <a:cubicBezTo>
                    <a:pt x="19040" y="16359"/>
                    <a:pt x="19089" y="16354"/>
                    <a:pt x="19136" y="16346"/>
                  </a:cubicBezTo>
                  <a:cubicBezTo>
                    <a:pt x="20420" y="16114"/>
                    <a:pt x="20144" y="12822"/>
                    <a:pt x="19858" y="9343"/>
                  </a:cubicBezTo>
                  <a:cubicBezTo>
                    <a:pt x="19564" y="5837"/>
                    <a:pt x="19261" y="2206"/>
                    <a:pt x="20429" y="1242"/>
                  </a:cubicBezTo>
                  <a:cubicBezTo>
                    <a:pt x="21444" y="409"/>
                    <a:pt x="22752" y="120"/>
                    <a:pt x="24083" y="120"/>
                  </a:cubicBezTo>
                  <a:cubicBezTo>
                    <a:pt x="25303" y="120"/>
                    <a:pt x="26543" y="363"/>
                    <a:pt x="27593" y="654"/>
                  </a:cubicBezTo>
                  <a:cubicBezTo>
                    <a:pt x="33142" y="2197"/>
                    <a:pt x="39217" y="6747"/>
                    <a:pt x="40341" y="10190"/>
                  </a:cubicBezTo>
                  <a:cubicBezTo>
                    <a:pt x="41322" y="13197"/>
                    <a:pt x="41099" y="15685"/>
                    <a:pt x="40912" y="17693"/>
                  </a:cubicBezTo>
                  <a:cubicBezTo>
                    <a:pt x="40751" y="19495"/>
                    <a:pt x="40618" y="21056"/>
                    <a:pt x="41403" y="22376"/>
                  </a:cubicBezTo>
                  <a:cubicBezTo>
                    <a:pt x="43437" y="25793"/>
                    <a:pt x="46345" y="27479"/>
                    <a:pt x="50234" y="27479"/>
                  </a:cubicBezTo>
                  <a:cubicBezTo>
                    <a:pt x="51448" y="27479"/>
                    <a:pt x="52759" y="27318"/>
                    <a:pt x="54169" y="26988"/>
                  </a:cubicBezTo>
                  <a:cubicBezTo>
                    <a:pt x="61145" y="25356"/>
                    <a:pt x="75151" y="11359"/>
                    <a:pt x="75294" y="11216"/>
                  </a:cubicBezTo>
                  <a:lnTo>
                    <a:pt x="75204" y="11136"/>
                  </a:lnTo>
                  <a:cubicBezTo>
                    <a:pt x="75062" y="11279"/>
                    <a:pt x="61082" y="25240"/>
                    <a:pt x="54142" y="26864"/>
                  </a:cubicBezTo>
                  <a:cubicBezTo>
                    <a:pt x="52741" y="27192"/>
                    <a:pt x="51438" y="27357"/>
                    <a:pt x="50231" y="27357"/>
                  </a:cubicBezTo>
                  <a:cubicBezTo>
                    <a:pt x="46390" y="27357"/>
                    <a:pt x="43517" y="25688"/>
                    <a:pt x="41501" y="22314"/>
                  </a:cubicBezTo>
                  <a:cubicBezTo>
                    <a:pt x="40742" y="21020"/>
                    <a:pt x="40867" y="19557"/>
                    <a:pt x="41037" y="17702"/>
                  </a:cubicBezTo>
                  <a:cubicBezTo>
                    <a:pt x="41215" y="15685"/>
                    <a:pt x="41447" y="13179"/>
                    <a:pt x="40457" y="10154"/>
                  </a:cubicBezTo>
                  <a:cubicBezTo>
                    <a:pt x="39324" y="6675"/>
                    <a:pt x="33204" y="2090"/>
                    <a:pt x="27629" y="538"/>
                  </a:cubicBezTo>
                  <a:cubicBezTo>
                    <a:pt x="26568" y="245"/>
                    <a:pt x="25319" y="0"/>
                    <a:pt x="2408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5"/>
            <p:cNvSpPr/>
            <p:nvPr/>
          </p:nvSpPr>
          <p:spPr>
            <a:xfrm>
              <a:off x="5271925" y="688675"/>
              <a:ext cx="1874575" cy="676000"/>
            </a:xfrm>
            <a:custGeom>
              <a:avLst/>
              <a:gdLst/>
              <a:ahLst/>
              <a:cxnLst/>
              <a:rect l="l" t="t" r="r" b="b"/>
              <a:pathLst>
                <a:path w="74983" h="27040" extrusionOk="0">
                  <a:moveTo>
                    <a:pt x="24729" y="0"/>
                  </a:moveTo>
                  <a:cubicBezTo>
                    <a:pt x="23091" y="0"/>
                    <a:pt x="21748" y="425"/>
                    <a:pt x="20760" y="1267"/>
                  </a:cubicBezTo>
                  <a:cubicBezTo>
                    <a:pt x="19547" y="2311"/>
                    <a:pt x="19770" y="5879"/>
                    <a:pt x="19993" y="9332"/>
                  </a:cubicBezTo>
                  <a:cubicBezTo>
                    <a:pt x="20207" y="12739"/>
                    <a:pt x="20412" y="15951"/>
                    <a:pt x="19217" y="16245"/>
                  </a:cubicBezTo>
                  <a:cubicBezTo>
                    <a:pt x="19154" y="16261"/>
                    <a:pt x="19087" y="16268"/>
                    <a:pt x="19015" y="16268"/>
                  </a:cubicBezTo>
                  <a:cubicBezTo>
                    <a:pt x="17701" y="16268"/>
                    <a:pt x="14987" y="13752"/>
                    <a:pt x="11839" y="10714"/>
                  </a:cubicBezTo>
                  <a:cubicBezTo>
                    <a:pt x="11331" y="10224"/>
                    <a:pt x="10804" y="9715"/>
                    <a:pt x="10287" y="9207"/>
                  </a:cubicBezTo>
                  <a:cubicBezTo>
                    <a:pt x="6353" y="5380"/>
                    <a:pt x="2285" y="1428"/>
                    <a:pt x="28" y="982"/>
                  </a:cubicBezTo>
                  <a:lnTo>
                    <a:pt x="1" y="1098"/>
                  </a:lnTo>
                  <a:cubicBezTo>
                    <a:pt x="2231" y="1535"/>
                    <a:pt x="6281" y="5478"/>
                    <a:pt x="10198" y="9296"/>
                  </a:cubicBezTo>
                  <a:cubicBezTo>
                    <a:pt x="10724" y="9804"/>
                    <a:pt x="11241" y="10313"/>
                    <a:pt x="11759" y="10804"/>
                  </a:cubicBezTo>
                  <a:cubicBezTo>
                    <a:pt x="15024" y="13962"/>
                    <a:pt x="17656" y="16388"/>
                    <a:pt x="19012" y="16388"/>
                  </a:cubicBezTo>
                  <a:cubicBezTo>
                    <a:pt x="19101" y="16388"/>
                    <a:pt x="19172" y="16379"/>
                    <a:pt x="19244" y="16361"/>
                  </a:cubicBezTo>
                  <a:cubicBezTo>
                    <a:pt x="20546" y="16040"/>
                    <a:pt x="20332" y="12784"/>
                    <a:pt x="20118" y="9332"/>
                  </a:cubicBezTo>
                  <a:cubicBezTo>
                    <a:pt x="19895" y="5906"/>
                    <a:pt x="19672" y="2364"/>
                    <a:pt x="20840" y="1365"/>
                  </a:cubicBezTo>
                  <a:cubicBezTo>
                    <a:pt x="21923" y="437"/>
                    <a:pt x="23329" y="123"/>
                    <a:pt x="24734" y="123"/>
                  </a:cubicBezTo>
                  <a:cubicBezTo>
                    <a:pt x="25842" y="123"/>
                    <a:pt x="26949" y="318"/>
                    <a:pt x="27897" y="562"/>
                  </a:cubicBezTo>
                  <a:cubicBezTo>
                    <a:pt x="33446" y="1981"/>
                    <a:pt x="39476" y="6486"/>
                    <a:pt x="40538" y="10010"/>
                  </a:cubicBezTo>
                  <a:cubicBezTo>
                    <a:pt x="41412" y="12927"/>
                    <a:pt x="41207" y="15273"/>
                    <a:pt x="41020" y="17343"/>
                  </a:cubicBezTo>
                  <a:cubicBezTo>
                    <a:pt x="40859" y="19180"/>
                    <a:pt x="40717" y="20759"/>
                    <a:pt x="41493" y="22089"/>
                  </a:cubicBezTo>
                  <a:cubicBezTo>
                    <a:pt x="43420" y="25398"/>
                    <a:pt x="46221" y="27040"/>
                    <a:pt x="49994" y="27040"/>
                  </a:cubicBezTo>
                  <a:cubicBezTo>
                    <a:pt x="51261" y="27040"/>
                    <a:pt x="52644" y="26852"/>
                    <a:pt x="54134" y="26478"/>
                  </a:cubicBezTo>
                  <a:cubicBezTo>
                    <a:pt x="61012" y="24774"/>
                    <a:pt x="74840" y="10920"/>
                    <a:pt x="74982" y="10777"/>
                  </a:cubicBezTo>
                  <a:lnTo>
                    <a:pt x="74893" y="10688"/>
                  </a:lnTo>
                  <a:cubicBezTo>
                    <a:pt x="74759" y="10830"/>
                    <a:pt x="60949" y="24667"/>
                    <a:pt x="54107" y="26362"/>
                  </a:cubicBezTo>
                  <a:cubicBezTo>
                    <a:pt x="52626" y="26729"/>
                    <a:pt x="51259" y="26913"/>
                    <a:pt x="50001" y="26913"/>
                  </a:cubicBezTo>
                  <a:cubicBezTo>
                    <a:pt x="46270" y="26913"/>
                    <a:pt x="43501" y="25295"/>
                    <a:pt x="41600" y="22026"/>
                  </a:cubicBezTo>
                  <a:cubicBezTo>
                    <a:pt x="40841" y="20724"/>
                    <a:pt x="40975" y="19243"/>
                    <a:pt x="41145" y="17361"/>
                  </a:cubicBezTo>
                  <a:cubicBezTo>
                    <a:pt x="41314" y="15380"/>
                    <a:pt x="41537" y="12918"/>
                    <a:pt x="40654" y="9974"/>
                  </a:cubicBezTo>
                  <a:cubicBezTo>
                    <a:pt x="39584" y="6414"/>
                    <a:pt x="33517" y="1865"/>
                    <a:pt x="27924" y="446"/>
                  </a:cubicBezTo>
                  <a:cubicBezTo>
                    <a:pt x="26765" y="148"/>
                    <a:pt x="25696" y="0"/>
                    <a:pt x="24729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5"/>
            <p:cNvSpPr/>
            <p:nvPr/>
          </p:nvSpPr>
          <p:spPr>
            <a:xfrm>
              <a:off x="5272600" y="686175"/>
              <a:ext cx="1866525" cy="664900"/>
            </a:xfrm>
            <a:custGeom>
              <a:avLst/>
              <a:gdLst/>
              <a:ahLst/>
              <a:cxnLst/>
              <a:rect l="l" t="t" r="r" b="b"/>
              <a:pathLst>
                <a:path w="74661" h="26596" extrusionOk="0">
                  <a:moveTo>
                    <a:pt x="25388" y="0"/>
                  </a:moveTo>
                  <a:cubicBezTo>
                    <a:pt x="23642" y="0"/>
                    <a:pt x="22204" y="470"/>
                    <a:pt x="21161" y="1394"/>
                  </a:cubicBezTo>
                  <a:cubicBezTo>
                    <a:pt x="19948" y="2464"/>
                    <a:pt x="20100" y="5952"/>
                    <a:pt x="20242" y="9333"/>
                  </a:cubicBezTo>
                  <a:cubicBezTo>
                    <a:pt x="20394" y="12706"/>
                    <a:pt x="20528" y="15890"/>
                    <a:pt x="19306" y="16256"/>
                  </a:cubicBezTo>
                  <a:cubicBezTo>
                    <a:pt x="19212" y="16285"/>
                    <a:pt x="19111" y="16299"/>
                    <a:pt x="19002" y="16299"/>
                  </a:cubicBezTo>
                  <a:cubicBezTo>
                    <a:pt x="17596" y="16299"/>
                    <a:pt x="14949" y="13960"/>
                    <a:pt x="11910" y="11144"/>
                  </a:cubicBezTo>
                  <a:cubicBezTo>
                    <a:pt x="11214" y="10502"/>
                    <a:pt x="10492" y="9824"/>
                    <a:pt x="9805" y="9182"/>
                  </a:cubicBezTo>
                  <a:cubicBezTo>
                    <a:pt x="5880" y="5497"/>
                    <a:pt x="2168" y="2009"/>
                    <a:pt x="27" y="1545"/>
                  </a:cubicBezTo>
                  <a:lnTo>
                    <a:pt x="1" y="1661"/>
                  </a:lnTo>
                  <a:cubicBezTo>
                    <a:pt x="2106" y="2125"/>
                    <a:pt x="5808" y="5596"/>
                    <a:pt x="9716" y="9271"/>
                  </a:cubicBezTo>
                  <a:cubicBezTo>
                    <a:pt x="10411" y="9913"/>
                    <a:pt x="11125" y="10591"/>
                    <a:pt x="11830" y="11234"/>
                  </a:cubicBezTo>
                  <a:cubicBezTo>
                    <a:pt x="14891" y="14071"/>
                    <a:pt x="17560" y="16425"/>
                    <a:pt x="19021" y="16425"/>
                  </a:cubicBezTo>
                  <a:cubicBezTo>
                    <a:pt x="19135" y="16425"/>
                    <a:pt x="19242" y="16411"/>
                    <a:pt x="19341" y="16381"/>
                  </a:cubicBezTo>
                  <a:cubicBezTo>
                    <a:pt x="20653" y="15980"/>
                    <a:pt x="20519" y="12750"/>
                    <a:pt x="20367" y="9325"/>
                  </a:cubicBezTo>
                  <a:cubicBezTo>
                    <a:pt x="20225" y="5979"/>
                    <a:pt x="20073" y="2518"/>
                    <a:pt x="21242" y="1483"/>
                  </a:cubicBezTo>
                  <a:cubicBezTo>
                    <a:pt x="22265" y="579"/>
                    <a:pt x="23672" y="123"/>
                    <a:pt x="25388" y="123"/>
                  </a:cubicBezTo>
                  <a:cubicBezTo>
                    <a:pt x="26245" y="123"/>
                    <a:pt x="27180" y="237"/>
                    <a:pt x="28182" y="466"/>
                  </a:cubicBezTo>
                  <a:cubicBezTo>
                    <a:pt x="33651" y="1733"/>
                    <a:pt x="39744" y="6283"/>
                    <a:pt x="40725" y="9833"/>
                  </a:cubicBezTo>
                  <a:cubicBezTo>
                    <a:pt x="41501" y="12670"/>
                    <a:pt x="41296" y="14972"/>
                    <a:pt x="41118" y="17006"/>
                  </a:cubicBezTo>
                  <a:cubicBezTo>
                    <a:pt x="40948" y="18861"/>
                    <a:pt x="40805" y="20458"/>
                    <a:pt x="41573" y="21805"/>
                  </a:cubicBezTo>
                  <a:cubicBezTo>
                    <a:pt x="43402" y="25008"/>
                    <a:pt x="46096" y="26596"/>
                    <a:pt x="49753" y="26596"/>
                  </a:cubicBezTo>
                  <a:cubicBezTo>
                    <a:pt x="51074" y="26596"/>
                    <a:pt x="52519" y="26390"/>
                    <a:pt x="54098" y="25980"/>
                  </a:cubicBezTo>
                  <a:cubicBezTo>
                    <a:pt x="60878" y="24205"/>
                    <a:pt x="74527" y="10475"/>
                    <a:pt x="74661" y="10342"/>
                  </a:cubicBezTo>
                  <a:lnTo>
                    <a:pt x="74572" y="10252"/>
                  </a:lnTo>
                  <a:cubicBezTo>
                    <a:pt x="74438" y="10386"/>
                    <a:pt x="60815" y="24089"/>
                    <a:pt x="54062" y="25864"/>
                  </a:cubicBezTo>
                  <a:cubicBezTo>
                    <a:pt x="52503" y="26271"/>
                    <a:pt x="51072" y="26475"/>
                    <a:pt x="49765" y="26475"/>
                  </a:cubicBezTo>
                  <a:cubicBezTo>
                    <a:pt x="46147" y="26475"/>
                    <a:pt x="43482" y="24908"/>
                    <a:pt x="41680" y="21743"/>
                  </a:cubicBezTo>
                  <a:cubicBezTo>
                    <a:pt x="40930" y="20431"/>
                    <a:pt x="41064" y="18924"/>
                    <a:pt x="41234" y="17014"/>
                  </a:cubicBezTo>
                  <a:cubicBezTo>
                    <a:pt x="41421" y="14972"/>
                    <a:pt x="41626" y="12661"/>
                    <a:pt x="40841" y="9806"/>
                  </a:cubicBezTo>
                  <a:cubicBezTo>
                    <a:pt x="39851" y="6220"/>
                    <a:pt x="33713" y="1626"/>
                    <a:pt x="28209" y="350"/>
                  </a:cubicBezTo>
                  <a:cubicBezTo>
                    <a:pt x="27199" y="116"/>
                    <a:pt x="26255" y="0"/>
                    <a:pt x="25388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5"/>
            <p:cNvSpPr/>
            <p:nvPr/>
          </p:nvSpPr>
          <p:spPr>
            <a:xfrm>
              <a:off x="5273275" y="683450"/>
              <a:ext cx="1858500" cy="654700"/>
            </a:xfrm>
            <a:custGeom>
              <a:avLst/>
              <a:gdLst/>
              <a:ahLst/>
              <a:cxnLst/>
              <a:rect l="l" t="t" r="r" b="b"/>
              <a:pathLst>
                <a:path w="74340" h="26188" extrusionOk="0">
                  <a:moveTo>
                    <a:pt x="26021" y="0"/>
                  </a:moveTo>
                  <a:cubicBezTo>
                    <a:pt x="24181" y="0"/>
                    <a:pt x="22663" y="514"/>
                    <a:pt x="21563" y="1521"/>
                  </a:cubicBezTo>
                  <a:cubicBezTo>
                    <a:pt x="20358" y="2627"/>
                    <a:pt x="20430" y="6044"/>
                    <a:pt x="20501" y="9344"/>
                  </a:cubicBezTo>
                  <a:cubicBezTo>
                    <a:pt x="20572" y="12690"/>
                    <a:pt x="20644" y="15848"/>
                    <a:pt x="19404" y="16285"/>
                  </a:cubicBezTo>
                  <a:cubicBezTo>
                    <a:pt x="19280" y="16329"/>
                    <a:pt x="19144" y="16350"/>
                    <a:pt x="18997" y="16350"/>
                  </a:cubicBezTo>
                  <a:cubicBezTo>
                    <a:pt x="17486" y="16350"/>
                    <a:pt x="14819" y="14104"/>
                    <a:pt x="11981" y="11584"/>
                  </a:cubicBezTo>
                  <a:cubicBezTo>
                    <a:pt x="11089" y="10798"/>
                    <a:pt x="10188" y="9978"/>
                    <a:pt x="9323" y="9193"/>
                  </a:cubicBezTo>
                  <a:cubicBezTo>
                    <a:pt x="5585" y="5803"/>
                    <a:pt x="2052" y="2609"/>
                    <a:pt x="27" y="2118"/>
                  </a:cubicBezTo>
                  <a:lnTo>
                    <a:pt x="0" y="2243"/>
                  </a:lnTo>
                  <a:cubicBezTo>
                    <a:pt x="1990" y="2716"/>
                    <a:pt x="5514" y="5910"/>
                    <a:pt x="9234" y="9282"/>
                  </a:cubicBezTo>
                  <a:cubicBezTo>
                    <a:pt x="10108" y="10067"/>
                    <a:pt x="11009" y="10888"/>
                    <a:pt x="11892" y="11673"/>
                  </a:cubicBezTo>
                  <a:cubicBezTo>
                    <a:pt x="14756" y="14206"/>
                    <a:pt x="17441" y="16472"/>
                    <a:pt x="19011" y="16472"/>
                  </a:cubicBezTo>
                  <a:cubicBezTo>
                    <a:pt x="19163" y="16472"/>
                    <a:pt x="19314" y="16445"/>
                    <a:pt x="19448" y="16401"/>
                  </a:cubicBezTo>
                  <a:cubicBezTo>
                    <a:pt x="20769" y="15928"/>
                    <a:pt x="20697" y="12725"/>
                    <a:pt x="20626" y="9335"/>
                  </a:cubicBezTo>
                  <a:cubicBezTo>
                    <a:pt x="20554" y="6061"/>
                    <a:pt x="20474" y="2680"/>
                    <a:pt x="21643" y="1610"/>
                  </a:cubicBezTo>
                  <a:cubicBezTo>
                    <a:pt x="22723" y="623"/>
                    <a:pt x="24216" y="119"/>
                    <a:pt x="26029" y="119"/>
                  </a:cubicBezTo>
                  <a:cubicBezTo>
                    <a:pt x="26790" y="119"/>
                    <a:pt x="27608" y="208"/>
                    <a:pt x="28476" y="388"/>
                  </a:cubicBezTo>
                  <a:cubicBezTo>
                    <a:pt x="33954" y="1521"/>
                    <a:pt x="39993" y="6026"/>
                    <a:pt x="40912" y="9674"/>
                  </a:cubicBezTo>
                  <a:cubicBezTo>
                    <a:pt x="41599" y="12413"/>
                    <a:pt x="41394" y="14679"/>
                    <a:pt x="41216" y="16668"/>
                  </a:cubicBezTo>
                  <a:cubicBezTo>
                    <a:pt x="41046" y="18551"/>
                    <a:pt x="40903" y="20174"/>
                    <a:pt x="41653" y="21530"/>
                  </a:cubicBezTo>
                  <a:cubicBezTo>
                    <a:pt x="42830" y="23645"/>
                    <a:pt x="44347" y="25001"/>
                    <a:pt x="46301" y="25679"/>
                  </a:cubicBezTo>
                  <a:cubicBezTo>
                    <a:pt x="47264" y="26018"/>
                    <a:pt x="48317" y="26187"/>
                    <a:pt x="49485" y="26187"/>
                  </a:cubicBezTo>
                  <a:cubicBezTo>
                    <a:pt x="50850" y="26187"/>
                    <a:pt x="52367" y="25955"/>
                    <a:pt x="54053" y="25491"/>
                  </a:cubicBezTo>
                  <a:cubicBezTo>
                    <a:pt x="60744" y="23645"/>
                    <a:pt x="74206" y="10049"/>
                    <a:pt x="74339" y="9906"/>
                  </a:cubicBezTo>
                  <a:lnTo>
                    <a:pt x="74259" y="9826"/>
                  </a:lnTo>
                  <a:cubicBezTo>
                    <a:pt x="74116" y="9960"/>
                    <a:pt x="60681" y="23529"/>
                    <a:pt x="54026" y="25366"/>
                  </a:cubicBezTo>
                  <a:cubicBezTo>
                    <a:pt x="52336" y="25834"/>
                    <a:pt x="50812" y="26069"/>
                    <a:pt x="49442" y="26069"/>
                  </a:cubicBezTo>
                  <a:cubicBezTo>
                    <a:pt x="45971" y="26069"/>
                    <a:pt x="43480" y="24559"/>
                    <a:pt x="41760" y="21477"/>
                  </a:cubicBezTo>
                  <a:cubicBezTo>
                    <a:pt x="41028" y="20148"/>
                    <a:pt x="41162" y="18622"/>
                    <a:pt x="41341" y="16686"/>
                  </a:cubicBezTo>
                  <a:cubicBezTo>
                    <a:pt x="41519" y="14679"/>
                    <a:pt x="41724" y="12404"/>
                    <a:pt x="41028" y="9639"/>
                  </a:cubicBezTo>
                  <a:cubicBezTo>
                    <a:pt x="40109" y="5963"/>
                    <a:pt x="34016" y="1405"/>
                    <a:pt x="28494" y="272"/>
                  </a:cubicBezTo>
                  <a:cubicBezTo>
                    <a:pt x="27618" y="90"/>
                    <a:pt x="26791" y="0"/>
                    <a:pt x="2602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5"/>
            <p:cNvSpPr/>
            <p:nvPr/>
          </p:nvSpPr>
          <p:spPr>
            <a:xfrm>
              <a:off x="5273950" y="680400"/>
              <a:ext cx="1850475" cy="644575"/>
            </a:xfrm>
            <a:custGeom>
              <a:avLst/>
              <a:gdLst/>
              <a:ahLst/>
              <a:cxnLst/>
              <a:rect l="l" t="t" r="r" b="b"/>
              <a:pathLst>
                <a:path w="74019" h="25783" extrusionOk="0">
                  <a:moveTo>
                    <a:pt x="26688" y="1"/>
                  </a:moveTo>
                  <a:cubicBezTo>
                    <a:pt x="24741" y="1"/>
                    <a:pt x="23129" y="564"/>
                    <a:pt x="21964" y="1669"/>
                  </a:cubicBezTo>
                  <a:cubicBezTo>
                    <a:pt x="20759" y="2802"/>
                    <a:pt x="20759" y="6139"/>
                    <a:pt x="20759" y="9368"/>
                  </a:cubicBezTo>
                  <a:cubicBezTo>
                    <a:pt x="20751" y="12687"/>
                    <a:pt x="20751" y="15818"/>
                    <a:pt x="19502" y="16327"/>
                  </a:cubicBezTo>
                  <a:cubicBezTo>
                    <a:pt x="19340" y="16393"/>
                    <a:pt x="19161" y="16424"/>
                    <a:pt x="18967" y="16424"/>
                  </a:cubicBezTo>
                  <a:cubicBezTo>
                    <a:pt x="17356" y="16424"/>
                    <a:pt x="14679" y="14273"/>
                    <a:pt x="12044" y="12036"/>
                  </a:cubicBezTo>
                  <a:cubicBezTo>
                    <a:pt x="10964" y="11117"/>
                    <a:pt x="9876" y="10162"/>
                    <a:pt x="8832" y="9243"/>
                  </a:cubicBezTo>
                  <a:cubicBezTo>
                    <a:pt x="5130" y="6005"/>
                    <a:pt x="1945" y="3204"/>
                    <a:pt x="36" y="2713"/>
                  </a:cubicBezTo>
                  <a:lnTo>
                    <a:pt x="0" y="2829"/>
                  </a:lnTo>
                  <a:cubicBezTo>
                    <a:pt x="1882" y="3320"/>
                    <a:pt x="5219" y="6246"/>
                    <a:pt x="8752" y="9341"/>
                  </a:cubicBezTo>
                  <a:cubicBezTo>
                    <a:pt x="9795" y="10260"/>
                    <a:pt x="10884" y="11206"/>
                    <a:pt x="11963" y="12125"/>
                  </a:cubicBezTo>
                  <a:cubicBezTo>
                    <a:pt x="15217" y="14888"/>
                    <a:pt x="17486" y="16551"/>
                    <a:pt x="18953" y="16551"/>
                  </a:cubicBezTo>
                  <a:cubicBezTo>
                    <a:pt x="19168" y="16551"/>
                    <a:pt x="19365" y="16515"/>
                    <a:pt x="19546" y="16443"/>
                  </a:cubicBezTo>
                  <a:cubicBezTo>
                    <a:pt x="20875" y="15898"/>
                    <a:pt x="20875" y="12723"/>
                    <a:pt x="20875" y="9368"/>
                  </a:cubicBezTo>
                  <a:cubicBezTo>
                    <a:pt x="20875" y="6166"/>
                    <a:pt x="20884" y="2856"/>
                    <a:pt x="22044" y="1759"/>
                  </a:cubicBezTo>
                  <a:cubicBezTo>
                    <a:pt x="23185" y="677"/>
                    <a:pt x="24765" y="124"/>
                    <a:pt x="26674" y="124"/>
                  </a:cubicBezTo>
                  <a:cubicBezTo>
                    <a:pt x="27332" y="124"/>
                    <a:pt x="28030" y="190"/>
                    <a:pt x="28762" y="322"/>
                  </a:cubicBezTo>
                  <a:cubicBezTo>
                    <a:pt x="31295" y="777"/>
                    <a:pt x="34141" y="2053"/>
                    <a:pt x="36559" y="3828"/>
                  </a:cubicBezTo>
                  <a:cubicBezTo>
                    <a:pt x="39030" y="5639"/>
                    <a:pt x="40689" y="7718"/>
                    <a:pt x="41099" y="9520"/>
                  </a:cubicBezTo>
                  <a:cubicBezTo>
                    <a:pt x="41697" y="12169"/>
                    <a:pt x="41501" y="14391"/>
                    <a:pt x="41322" y="16344"/>
                  </a:cubicBezTo>
                  <a:cubicBezTo>
                    <a:pt x="41144" y="18254"/>
                    <a:pt x="40992" y="19904"/>
                    <a:pt x="41742" y="21278"/>
                  </a:cubicBezTo>
                  <a:cubicBezTo>
                    <a:pt x="42866" y="23356"/>
                    <a:pt x="44356" y="24677"/>
                    <a:pt x="46283" y="25328"/>
                  </a:cubicBezTo>
                  <a:cubicBezTo>
                    <a:pt x="47175" y="25631"/>
                    <a:pt x="48165" y="25783"/>
                    <a:pt x="49253" y="25783"/>
                  </a:cubicBezTo>
                  <a:cubicBezTo>
                    <a:pt x="50663" y="25783"/>
                    <a:pt x="52242" y="25524"/>
                    <a:pt x="54017" y="25007"/>
                  </a:cubicBezTo>
                  <a:cubicBezTo>
                    <a:pt x="60601" y="23098"/>
                    <a:pt x="73893" y="9627"/>
                    <a:pt x="74018" y="9493"/>
                  </a:cubicBezTo>
                  <a:lnTo>
                    <a:pt x="73938" y="9404"/>
                  </a:lnTo>
                  <a:cubicBezTo>
                    <a:pt x="73804" y="9538"/>
                    <a:pt x="60538" y="22991"/>
                    <a:pt x="53981" y="24891"/>
                  </a:cubicBezTo>
                  <a:cubicBezTo>
                    <a:pt x="52213" y="25403"/>
                    <a:pt x="50630" y="25661"/>
                    <a:pt x="49218" y="25661"/>
                  </a:cubicBezTo>
                  <a:cubicBezTo>
                    <a:pt x="45859" y="25661"/>
                    <a:pt x="43469" y="24199"/>
                    <a:pt x="41849" y="21215"/>
                  </a:cubicBezTo>
                  <a:cubicBezTo>
                    <a:pt x="41117" y="19877"/>
                    <a:pt x="41260" y="18325"/>
                    <a:pt x="41438" y="16353"/>
                  </a:cubicBezTo>
                  <a:cubicBezTo>
                    <a:pt x="41617" y="14391"/>
                    <a:pt x="41822" y="12160"/>
                    <a:pt x="41215" y="9493"/>
                  </a:cubicBezTo>
                  <a:cubicBezTo>
                    <a:pt x="40359" y="5711"/>
                    <a:pt x="34319" y="1197"/>
                    <a:pt x="28788" y="197"/>
                  </a:cubicBezTo>
                  <a:cubicBezTo>
                    <a:pt x="28052" y="66"/>
                    <a:pt x="27351" y="1"/>
                    <a:pt x="2668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5"/>
            <p:cNvSpPr/>
            <p:nvPr/>
          </p:nvSpPr>
          <p:spPr>
            <a:xfrm>
              <a:off x="5274600" y="677100"/>
              <a:ext cx="1842675" cy="634725"/>
            </a:xfrm>
            <a:custGeom>
              <a:avLst/>
              <a:gdLst/>
              <a:ahLst/>
              <a:cxnLst/>
              <a:rect l="l" t="t" r="r" b="b"/>
              <a:pathLst>
                <a:path w="73707" h="25389" extrusionOk="0">
                  <a:moveTo>
                    <a:pt x="27317" y="1"/>
                  </a:moveTo>
                  <a:cubicBezTo>
                    <a:pt x="25284" y="1"/>
                    <a:pt x="23589" y="617"/>
                    <a:pt x="22366" y="1819"/>
                  </a:cubicBezTo>
                  <a:cubicBezTo>
                    <a:pt x="21162" y="2997"/>
                    <a:pt x="21090" y="6253"/>
                    <a:pt x="21019" y="9411"/>
                  </a:cubicBezTo>
                  <a:cubicBezTo>
                    <a:pt x="20939" y="12694"/>
                    <a:pt x="20867" y="15798"/>
                    <a:pt x="19592" y="16378"/>
                  </a:cubicBezTo>
                  <a:cubicBezTo>
                    <a:pt x="19386" y="16473"/>
                    <a:pt x="19156" y="16518"/>
                    <a:pt x="18904" y="16518"/>
                  </a:cubicBezTo>
                  <a:cubicBezTo>
                    <a:pt x="17394" y="16518"/>
                    <a:pt x="15066" y="14898"/>
                    <a:pt x="12116" y="12498"/>
                  </a:cubicBezTo>
                  <a:cubicBezTo>
                    <a:pt x="10831" y="11445"/>
                    <a:pt x="9555" y="10374"/>
                    <a:pt x="8333" y="9331"/>
                  </a:cubicBezTo>
                  <a:cubicBezTo>
                    <a:pt x="4845" y="6369"/>
                    <a:pt x="1839" y="3818"/>
                    <a:pt x="37" y="3309"/>
                  </a:cubicBezTo>
                  <a:lnTo>
                    <a:pt x="1" y="3425"/>
                  </a:lnTo>
                  <a:cubicBezTo>
                    <a:pt x="1776" y="3925"/>
                    <a:pt x="4774" y="6476"/>
                    <a:pt x="8253" y="9420"/>
                  </a:cubicBezTo>
                  <a:cubicBezTo>
                    <a:pt x="9484" y="10464"/>
                    <a:pt x="10751" y="11543"/>
                    <a:pt x="12035" y="12587"/>
                  </a:cubicBezTo>
                  <a:cubicBezTo>
                    <a:pt x="15079" y="15063"/>
                    <a:pt x="17352" y="16639"/>
                    <a:pt x="18892" y="16639"/>
                  </a:cubicBezTo>
                  <a:cubicBezTo>
                    <a:pt x="19166" y="16639"/>
                    <a:pt x="19417" y="16589"/>
                    <a:pt x="19645" y="16485"/>
                  </a:cubicBezTo>
                  <a:cubicBezTo>
                    <a:pt x="20992" y="15870"/>
                    <a:pt x="21064" y="12730"/>
                    <a:pt x="21135" y="9411"/>
                  </a:cubicBezTo>
                  <a:cubicBezTo>
                    <a:pt x="21206" y="6280"/>
                    <a:pt x="21287" y="3050"/>
                    <a:pt x="22446" y="1908"/>
                  </a:cubicBezTo>
                  <a:cubicBezTo>
                    <a:pt x="23657" y="726"/>
                    <a:pt x="25322" y="120"/>
                    <a:pt x="27327" y="120"/>
                  </a:cubicBezTo>
                  <a:cubicBezTo>
                    <a:pt x="27879" y="120"/>
                    <a:pt x="28456" y="166"/>
                    <a:pt x="29057" y="258"/>
                  </a:cubicBezTo>
                  <a:cubicBezTo>
                    <a:pt x="34463" y="1097"/>
                    <a:pt x="40520" y="5611"/>
                    <a:pt x="41288" y="9375"/>
                  </a:cubicBezTo>
                  <a:cubicBezTo>
                    <a:pt x="41805" y="11936"/>
                    <a:pt x="41609" y="14103"/>
                    <a:pt x="41421" y="16021"/>
                  </a:cubicBezTo>
                  <a:cubicBezTo>
                    <a:pt x="41243" y="17966"/>
                    <a:pt x="41091" y="19643"/>
                    <a:pt x="41823" y="21026"/>
                  </a:cubicBezTo>
                  <a:cubicBezTo>
                    <a:pt x="43375" y="23952"/>
                    <a:pt x="45703" y="25389"/>
                    <a:pt x="48986" y="25389"/>
                  </a:cubicBezTo>
                  <a:cubicBezTo>
                    <a:pt x="50458" y="25389"/>
                    <a:pt x="52109" y="25103"/>
                    <a:pt x="53973" y="24541"/>
                  </a:cubicBezTo>
                  <a:cubicBezTo>
                    <a:pt x="60468" y="22561"/>
                    <a:pt x="73573" y="9215"/>
                    <a:pt x="73707" y="9081"/>
                  </a:cubicBezTo>
                  <a:lnTo>
                    <a:pt x="73617" y="9001"/>
                  </a:lnTo>
                  <a:cubicBezTo>
                    <a:pt x="73484" y="9134"/>
                    <a:pt x="60405" y="22454"/>
                    <a:pt x="53938" y="24425"/>
                  </a:cubicBezTo>
                  <a:cubicBezTo>
                    <a:pt x="52090" y="24988"/>
                    <a:pt x="50449" y="25271"/>
                    <a:pt x="48999" y="25271"/>
                  </a:cubicBezTo>
                  <a:cubicBezTo>
                    <a:pt x="45757" y="25271"/>
                    <a:pt x="43464" y="23854"/>
                    <a:pt x="41930" y="20964"/>
                  </a:cubicBezTo>
                  <a:cubicBezTo>
                    <a:pt x="41216" y="19617"/>
                    <a:pt x="41368" y="17957"/>
                    <a:pt x="41546" y="16030"/>
                  </a:cubicBezTo>
                  <a:cubicBezTo>
                    <a:pt x="41725" y="14112"/>
                    <a:pt x="41930" y="11927"/>
                    <a:pt x="41403" y="9349"/>
                  </a:cubicBezTo>
                  <a:cubicBezTo>
                    <a:pt x="41029" y="7475"/>
                    <a:pt x="39378" y="5361"/>
                    <a:pt x="36881" y="3541"/>
                  </a:cubicBezTo>
                  <a:cubicBezTo>
                    <a:pt x="34454" y="1766"/>
                    <a:pt x="31608" y="535"/>
                    <a:pt x="29075" y="142"/>
                  </a:cubicBezTo>
                  <a:cubicBezTo>
                    <a:pt x="28465" y="48"/>
                    <a:pt x="27878" y="1"/>
                    <a:pt x="2731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5"/>
            <p:cNvSpPr/>
            <p:nvPr/>
          </p:nvSpPr>
          <p:spPr>
            <a:xfrm>
              <a:off x="5275275" y="673475"/>
              <a:ext cx="1834650" cy="625425"/>
            </a:xfrm>
            <a:custGeom>
              <a:avLst/>
              <a:gdLst/>
              <a:ahLst/>
              <a:cxnLst/>
              <a:rect l="l" t="t" r="r" b="b"/>
              <a:pathLst>
                <a:path w="73386" h="25017" extrusionOk="0">
                  <a:moveTo>
                    <a:pt x="27975" y="0"/>
                  </a:moveTo>
                  <a:cubicBezTo>
                    <a:pt x="25849" y="0"/>
                    <a:pt x="24064" y="679"/>
                    <a:pt x="22767" y="1991"/>
                  </a:cubicBezTo>
                  <a:cubicBezTo>
                    <a:pt x="21563" y="3195"/>
                    <a:pt x="21420" y="6380"/>
                    <a:pt x="21277" y="9458"/>
                  </a:cubicBezTo>
                  <a:cubicBezTo>
                    <a:pt x="21126" y="12714"/>
                    <a:pt x="20983" y="15792"/>
                    <a:pt x="19689" y="16443"/>
                  </a:cubicBezTo>
                  <a:cubicBezTo>
                    <a:pt x="19427" y="16574"/>
                    <a:pt x="19134" y="16636"/>
                    <a:pt x="18813" y="16636"/>
                  </a:cubicBezTo>
                  <a:cubicBezTo>
                    <a:pt x="17247" y="16636"/>
                    <a:pt x="14998" y="15162"/>
                    <a:pt x="12178" y="12964"/>
                  </a:cubicBezTo>
                  <a:cubicBezTo>
                    <a:pt x="10679" y="11795"/>
                    <a:pt x="9225" y="10609"/>
                    <a:pt x="7824" y="9449"/>
                  </a:cubicBezTo>
                  <a:cubicBezTo>
                    <a:pt x="4550" y="6764"/>
                    <a:pt x="1731" y="4435"/>
                    <a:pt x="36" y="3918"/>
                  </a:cubicBezTo>
                  <a:lnTo>
                    <a:pt x="1" y="4034"/>
                  </a:lnTo>
                  <a:cubicBezTo>
                    <a:pt x="1669" y="4542"/>
                    <a:pt x="4488" y="6862"/>
                    <a:pt x="7744" y="9547"/>
                  </a:cubicBezTo>
                  <a:cubicBezTo>
                    <a:pt x="9154" y="10698"/>
                    <a:pt x="10608" y="11893"/>
                    <a:pt x="12107" y="13062"/>
                  </a:cubicBezTo>
                  <a:cubicBezTo>
                    <a:pt x="14934" y="15271"/>
                    <a:pt x="17209" y="16757"/>
                    <a:pt x="18815" y="16757"/>
                  </a:cubicBezTo>
                  <a:cubicBezTo>
                    <a:pt x="19154" y="16757"/>
                    <a:pt x="19464" y="16690"/>
                    <a:pt x="19743" y="16550"/>
                  </a:cubicBezTo>
                  <a:cubicBezTo>
                    <a:pt x="21099" y="15863"/>
                    <a:pt x="21242" y="12759"/>
                    <a:pt x="21402" y="9467"/>
                  </a:cubicBezTo>
                  <a:cubicBezTo>
                    <a:pt x="21536" y="6407"/>
                    <a:pt x="21688" y="3249"/>
                    <a:pt x="22847" y="2080"/>
                  </a:cubicBezTo>
                  <a:cubicBezTo>
                    <a:pt x="24130" y="790"/>
                    <a:pt x="25882" y="128"/>
                    <a:pt x="27977" y="128"/>
                  </a:cubicBezTo>
                  <a:cubicBezTo>
                    <a:pt x="28417" y="128"/>
                    <a:pt x="28873" y="157"/>
                    <a:pt x="29342" y="216"/>
                  </a:cubicBezTo>
                  <a:cubicBezTo>
                    <a:pt x="34213" y="831"/>
                    <a:pt x="40707" y="4997"/>
                    <a:pt x="41475" y="9244"/>
                  </a:cubicBezTo>
                  <a:cubicBezTo>
                    <a:pt x="41921" y="11715"/>
                    <a:pt x="41715" y="13838"/>
                    <a:pt x="41537" y="15711"/>
                  </a:cubicBezTo>
                  <a:cubicBezTo>
                    <a:pt x="41350" y="17683"/>
                    <a:pt x="41180" y="19387"/>
                    <a:pt x="41903" y="20788"/>
                  </a:cubicBezTo>
                  <a:cubicBezTo>
                    <a:pt x="43375" y="23624"/>
                    <a:pt x="45605" y="25016"/>
                    <a:pt x="48772" y="25016"/>
                  </a:cubicBezTo>
                  <a:cubicBezTo>
                    <a:pt x="50280" y="25016"/>
                    <a:pt x="51993" y="24704"/>
                    <a:pt x="53928" y="24079"/>
                  </a:cubicBezTo>
                  <a:cubicBezTo>
                    <a:pt x="60334" y="22045"/>
                    <a:pt x="73251" y="8824"/>
                    <a:pt x="73385" y="8691"/>
                  </a:cubicBezTo>
                  <a:lnTo>
                    <a:pt x="73296" y="8601"/>
                  </a:lnTo>
                  <a:cubicBezTo>
                    <a:pt x="73171" y="8735"/>
                    <a:pt x="60262" y="21938"/>
                    <a:pt x="53893" y="23963"/>
                  </a:cubicBezTo>
                  <a:cubicBezTo>
                    <a:pt x="51965" y="24579"/>
                    <a:pt x="50266" y="24890"/>
                    <a:pt x="48778" y="24890"/>
                  </a:cubicBezTo>
                  <a:cubicBezTo>
                    <a:pt x="45652" y="24890"/>
                    <a:pt x="43454" y="23520"/>
                    <a:pt x="42010" y="20734"/>
                  </a:cubicBezTo>
                  <a:cubicBezTo>
                    <a:pt x="41305" y="19360"/>
                    <a:pt x="41466" y="17674"/>
                    <a:pt x="41653" y="15720"/>
                  </a:cubicBezTo>
                  <a:cubicBezTo>
                    <a:pt x="41840" y="13838"/>
                    <a:pt x="42046" y="11706"/>
                    <a:pt x="41591" y="9226"/>
                  </a:cubicBezTo>
                  <a:cubicBezTo>
                    <a:pt x="40823" y="4926"/>
                    <a:pt x="34266" y="715"/>
                    <a:pt x="29360" y="91"/>
                  </a:cubicBezTo>
                  <a:cubicBezTo>
                    <a:pt x="28884" y="30"/>
                    <a:pt x="28422" y="0"/>
                    <a:pt x="2797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5"/>
            <p:cNvSpPr/>
            <p:nvPr/>
          </p:nvSpPr>
          <p:spPr>
            <a:xfrm>
              <a:off x="5275950" y="669775"/>
              <a:ext cx="1826600" cy="616175"/>
            </a:xfrm>
            <a:custGeom>
              <a:avLst/>
              <a:gdLst/>
              <a:ahLst/>
              <a:cxnLst/>
              <a:rect l="l" t="t" r="r" b="b"/>
              <a:pathLst>
                <a:path w="73064" h="24647" extrusionOk="0">
                  <a:moveTo>
                    <a:pt x="28612" y="0"/>
                  </a:moveTo>
                  <a:cubicBezTo>
                    <a:pt x="26403" y="0"/>
                    <a:pt x="24529" y="733"/>
                    <a:pt x="23159" y="2157"/>
                  </a:cubicBezTo>
                  <a:cubicBezTo>
                    <a:pt x="21973" y="3397"/>
                    <a:pt x="21750" y="6510"/>
                    <a:pt x="21536" y="9517"/>
                  </a:cubicBezTo>
                  <a:cubicBezTo>
                    <a:pt x="21313" y="12746"/>
                    <a:pt x="21099" y="15788"/>
                    <a:pt x="19778" y="16502"/>
                  </a:cubicBezTo>
                  <a:cubicBezTo>
                    <a:pt x="19460" y="16676"/>
                    <a:pt x="19102" y="16755"/>
                    <a:pt x="18711" y="16755"/>
                  </a:cubicBezTo>
                  <a:cubicBezTo>
                    <a:pt x="16979" y="16755"/>
                    <a:pt x="14608" y="15196"/>
                    <a:pt x="12249" y="13442"/>
                  </a:cubicBezTo>
                  <a:cubicBezTo>
                    <a:pt x="10518" y="12157"/>
                    <a:pt x="8886" y="10855"/>
                    <a:pt x="7307" y="9588"/>
                  </a:cubicBezTo>
                  <a:cubicBezTo>
                    <a:pt x="4256" y="7162"/>
                    <a:pt x="1624" y="5056"/>
                    <a:pt x="36" y="4539"/>
                  </a:cubicBezTo>
                  <a:lnTo>
                    <a:pt x="0" y="4655"/>
                  </a:lnTo>
                  <a:cubicBezTo>
                    <a:pt x="1562" y="5163"/>
                    <a:pt x="4193" y="7260"/>
                    <a:pt x="7226" y="9686"/>
                  </a:cubicBezTo>
                  <a:cubicBezTo>
                    <a:pt x="8814" y="10953"/>
                    <a:pt x="10447" y="12255"/>
                    <a:pt x="12178" y="13540"/>
                  </a:cubicBezTo>
                  <a:cubicBezTo>
                    <a:pt x="14548" y="15308"/>
                    <a:pt x="16941" y="16877"/>
                    <a:pt x="18717" y="16877"/>
                  </a:cubicBezTo>
                  <a:cubicBezTo>
                    <a:pt x="19127" y="16877"/>
                    <a:pt x="19504" y="16793"/>
                    <a:pt x="19841" y="16609"/>
                  </a:cubicBezTo>
                  <a:cubicBezTo>
                    <a:pt x="21215" y="15859"/>
                    <a:pt x="21429" y="12782"/>
                    <a:pt x="21661" y="9526"/>
                  </a:cubicBezTo>
                  <a:cubicBezTo>
                    <a:pt x="21875" y="6537"/>
                    <a:pt x="22089" y="3450"/>
                    <a:pt x="23249" y="2246"/>
                  </a:cubicBezTo>
                  <a:cubicBezTo>
                    <a:pt x="24593" y="847"/>
                    <a:pt x="26434" y="125"/>
                    <a:pt x="28607" y="125"/>
                  </a:cubicBezTo>
                  <a:cubicBezTo>
                    <a:pt x="28942" y="125"/>
                    <a:pt x="29286" y="142"/>
                    <a:pt x="29636" y="176"/>
                  </a:cubicBezTo>
                  <a:cubicBezTo>
                    <a:pt x="34489" y="649"/>
                    <a:pt x="40993" y="4878"/>
                    <a:pt x="41662" y="9124"/>
                  </a:cubicBezTo>
                  <a:cubicBezTo>
                    <a:pt x="42036" y="11488"/>
                    <a:pt x="41831" y="13567"/>
                    <a:pt x="41644" y="15396"/>
                  </a:cubicBezTo>
                  <a:cubicBezTo>
                    <a:pt x="41448" y="17403"/>
                    <a:pt x="41278" y="19142"/>
                    <a:pt x="41983" y="20552"/>
                  </a:cubicBezTo>
                  <a:cubicBezTo>
                    <a:pt x="43366" y="23291"/>
                    <a:pt x="45507" y="24647"/>
                    <a:pt x="48567" y="24647"/>
                  </a:cubicBezTo>
                  <a:cubicBezTo>
                    <a:pt x="50101" y="24647"/>
                    <a:pt x="51867" y="24308"/>
                    <a:pt x="53892" y="23630"/>
                  </a:cubicBezTo>
                  <a:cubicBezTo>
                    <a:pt x="60200" y="21524"/>
                    <a:pt x="72939" y="8428"/>
                    <a:pt x="73064" y="8294"/>
                  </a:cubicBezTo>
                  <a:lnTo>
                    <a:pt x="72975" y="8214"/>
                  </a:lnTo>
                  <a:cubicBezTo>
                    <a:pt x="72850" y="8348"/>
                    <a:pt x="60128" y="21426"/>
                    <a:pt x="53857" y="23514"/>
                  </a:cubicBezTo>
                  <a:cubicBezTo>
                    <a:pt x="51852" y="24183"/>
                    <a:pt x="50099" y="24520"/>
                    <a:pt x="48577" y="24520"/>
                  </a:cubicBezTo>
                  <a:cubicBezTo>
                    <a:pt x="45558" y="24520"/>
                    <a:pt x="43452" y="23192"/>
                    <a:pt x="42099" y="20498"/>
                  </a:cubicBezTo>
                  <a:cubicBezTo>
                    <a:pt x="41403" y="19116"/>
                    <a:pt x="41573" y="17394"/>
                    <a:pt x="41769" y="15405"/>
                  </a:cubicBezTo>
                  <a:cubicBezTo>
                    <a:pt x="41947" y="13576"/>
                    <a:pt x="42161" y="11488"/>
                    <a:pt x="41778" y="9106"/>
                  </a:cubicBezTo>
                  <a:cubicBezTo>
                    <a:pt x="41474" y="7144"/>
                    <a:pt x="39869" y="4985"/>
                    <a:pt x="37380" y="3183"/>
                  </a:cubicBezTo>
                  <a:cubicBezTo>
                    <a:pt x="35007" y="1470"/>
                    <a:pt x="32116" y="292"/>
                    <a:pt x="29645" y="51"/>
                  </a:cubicBezTo>
                  <a:cubicBezTo>
                    <a:pt x="29293" y="17"/>
                    <a:pt x="28948" y="0"/>
                    <a:pt x="28612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5"/>
            <p:cNvSpPr/>
            <p:nvPr/>
          </p:nvSpPr>
          <p:spPr>
            <a:xfrm>
              <a:off x="5276625" y="665750"/>
              <a:ext cx="1818575" cy="607275"/>
            </a:xfrm>
            <a:custGeom>
              <a:avLst/>
              <a:gdLst/>
              <a:ahLst/>
              <a:cxnLst/>
              <a:rect l="l" t="t" r="r" b="b"/>
              <a:pathLst>
                <a:path w="72743" h="24291" extrusionOk="0">
                  <a:moveTo>
                    <a:pt x="29234" y="1"/>
                  </a:moveTo>
                  <a:cubicBezTo>
                    <a:pt x="26955" y="1"/>
                    <a:pt x="25004" y="804"/>
                    <a:pt x="23561" y="2345"/>
                  </a:cubicBezTo>
                  <a:cubicBezTo>
                    <a:pt x="22374" y="3611"/>
                    <a:pt x="22089" y="6653"/>
                    <a:pt x="21803" y="9588"/>
                  </a:cubicBezTo>
                  <a:cubicBezTo>
                    <a:pt x="21518" y="12639"/>
                    <a:pt x="21214" y="15797"/>
                    <a:pt x="19876" y="16583"/>
                  </a:cubicBezTo>
                  <a:cubicBezTo>
                    <a:pt x="19492" y="16809"/>
                    <a:pt x="19057" y="16909"/>
                    <a:pt x="18586" y="16909"/>
                  </a:cubicBezTo>
                  <a:cubicBezTo>
                    <a:pt x="16789" y="16909"/>
                    <a:pt x="14454" y="15452"/>
                    <a:pt x="12320" y="13933"/>
                  </a:cubicBezTo>
                  <a:cubicBezTo>
                    <a:pt x="10349" y="12532"/>
                    <a:pt x="8448" y="11060"/>
                    <a:pt x="6780" y="9767"/>
                  </a:cubicBezTo>
                  <a:cubicBezTo>
                    <a:pt x="3836" y="7483"/>
                    <a:pt x="1517" y="5681"/>
                    <a:pt x="36" y="5164"/>
                  </a:cubicBezTo>
                  <a:lnTo>
                    <a:pt x="0" y="5280"/>
                  </a:lnTo>
                  <a:cubicBezTo>
                    <a:pt x="1463" y="5788"/>
                    <a:pt x="3890" y="7679"/>
                    <a:pt x="6700" y="9856"/>
                  </a:cubicBezTo>
                  <a:cubicBezTo>
                    <a:pt x="8377" y="11159"/>
                    <a:pt x="10277" y="12631"/>
                    <a:pt x="12249" y="14031"/>
                  </a:cubicBezTo>
                  <a:cubicBezTo>
                    <a:pt x="14402" y="15565"/>
                    <a:pt x="16755" y="17032"/>
                    <a:pt x="18590" y="17032"/>
                  </a:cubicBezTo>
                  <a:cubicBezTo>
                    <a:pt x="19081" y="17032"/>
                    <a:pt x="19535" y="16927"/>
                    <a:pt x="19939" y="16690"/>
                  </a:cubicBezTo>
                  <a:cubicBezTo>
                    <a:pt x="21330" y="15869"/>
                    <a:pt x="21625" y="12827"/>
                    <a:pt x="21928" y="9597"/>
                  </a:cubicBezTo>
                  <a:cubicBezTo>
                    <a:pt x="22205" y="6680"/>
                    <a:pt x="22490" y="3665"/>
                    <a:pt x="23650" y="2425"/>
                  </a:cubicBezTo>
                  <a:cubicBezTo>
                    <a:pt x="25067" y="910"/>
                    <a:pt x="26984" y="116"/>
                    <a:pt x="29228" y="116"/>
                  </a:cubicBezTo>
                  <a:cubicBezTo>
                    <a:pt x="29456" y="116"/>
                    <a:pt x="29687" y="125"/>
                    <a:pt x="29921" y="141"/>
                  </a:cubicBezTo>
                  <a:cubicBezTo>
                    <a:pt x="34801" y="480"/>
                    <a:pt x="41260" y="4637"/>
                    <a:pt x="41849" y="9009"/>
                  </a:cubicBezTo>
                  <a:cubicBezTo>
                    <a:pt x="42152" y="11283"/>
                    <a:pt x="41947" y="13309"/>
                    <a:pt x="41760" y="15093"/>
                  </a:cubicBezTo>
                  <a:cubicBezTo>
                    <a:pt x="41554" y="17136"/>
                    <a:pt x="41376" y="18902"/>
                    <a:pt x="42072" y="20329"/>
                  </a:cubicBezTo>
                  <a:cubicBezTo>
                    <a:pt x="43365" y="22979"/>
                    <a:pt x="45408" y="24290"/>
                    <a:pt x="48361" y="24290"/>
                  </a:cubicBezTo>
                  <a:cubicBezTo>
                    <a:pt x="49931" y="24290"/>
                    <a:pt x="51751" y="23925"/>
                    <a:pt x="53848" y="23193"/>
                  </a:cubicBezTo>
                  <a:cubicBezTo>
                    <a:pt x="60057" y="21025"/>
                    <a:pt x="72618" y="8054"/>
                    <a:pt x="72742" y="7920"/>
                  </a:cubicBezTo>
                  <a:lnTo>
                    <a:pt x="72662" y="7840"/>
                  </a:lnTo>
                  <a:cubicBezTo>
                    <a:pt x="72528" y="7965"/>
                    <a:pt x="59994" y="20927"/>
                    <a:pt x="53812" y="23077"/>
                  </a:cubicBezTo>
                  <a:cubicBezTo>
                    <a:pt x="51730" y="23800"/>
                    <a:pt x="49925" y="24165"/>
                    <a:pt x="48375" y="24165"/>
                  </a:cubicBezTo>
                  <a:cubicBezTo>
                    <a:pt x="45467" y="24165"/>
                    <a:pt x="43453" y="22882"/>
                    <a:pt x="42179" y="20276"/>
                  </a:cubicBezTo>
                  <a:cubicBezTo>
                    <a:pt x="41501" y="18875"/>
                    <a:pt x="41679" y="17127"/>
                    <a:pt x="41885" y="15102"/>
                  </a:cubicBezTo>
                  <a:cubicBezTo>
                    <a:pt x="42072" y="13309"/>
                    <a:pt x="42277" y="11283"/>
                    <a:pt x="41965" y="8991"/>
                  </a:cubicBezTo>
                  <a:cubicBezTo>
                    <a:pt x="41376" y="4566"/>
                    <a:pt x="34855" y="364"/>
                    <a:pt x="29930" y="25"/>
                  </a:cubicBezTo>
                  <a:cubicBezTo>
                    <a:pt x="29695" y="9"/>
                    <a:pt x="29463" y="1"/>
                    <a:pt x="29234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5"/>
            <p:cNvSpPr/>
            <p:nvPr/>
          </p:nvSpPr>
          <p:spPr>
            <a:xfrm>
              <a:off x="5277275" y="661300"/>
              <a:ext cx="1810775" cy="599000"/>
            </a:xfrm>
            <a:custGeom>
              <a:avLst/>
              <a:gdLst/>
              <a:ahLst/>
              <a:cxnLst/>
              <a:rect l="l" t="t" r="r" b="b"/>
              <a:pathLst>
                <a:path w="72431" h="23960" extrusionOk="0">
                  <a:moveTo>
                    <a:pt x="29882" y="1"/>
                  </a:moveTo>
                  <a:cubicBezTo>
                    <a:pt x="28161" y="1"/>
                    <a:pt x="25851" y="469"/>
                    <a:pt x="23963" y="2540"/>
                  </a:cubicBezTo>
                  <a:cubicBezTo>
                    <a:pt x="22785" y="3843"/>
                    <a:pt x="22420" y="6805"/>
                    <a:pt x="22081" y="9677"/>
                  </a:cubicBezTo>
                  <a:cubicBezTo>
                    <a:pt x="21715" y="12701"/>
                    <a:pt x="21331" y="15824"/>
                    <a:pt x="19975" y="16680"/>
                  </a:cubicBezTo>
                  <a:cubicBezTo>
                    <a:pt x="19532" y="16957"/>
                    <a:pt x="19022" y="17098"/>
                    <a:pt x="18434" y="17098"/>
                  </a:cubicBezTo>
                  <a:cubicBezTo>
                    <a:pt x="16975" y="17098"/>
                    <a:pt x="15028" y="16234"/>
                    <a:pt x="12383" y="14441"/>
                  </a:cubicBezTo>
                  <a:cubicBezTo>
                    <a:pt x="10153" y="12924"/>
                    <a:pt x="8075" y="11354"/>
                    <a:pt x="6237" y="9963"/>
                  </a:cubicBezTo>
                  <a:cubicBezTo>
                    <a:pt x="3543" y="7929"/>
                    <a:pt x="1410" y="6323"/>
                    <a:pt x="46" y="5806"/>
                  </a:cubicBezTo>
                  <a:lnTo>
                    <a:pt x="1" y="5922"/>
                  </a:lnTo>
                  <a:cubicBezTo>
                    <a:pt x="1357" y="6430"/>
                    <a:pt x="3480" y="8036"/>
                    <a:pt x="6165" y="10061"/>
                  </a:cubicBezTo>
                  <a:cubicBezTo>
                    <a:pt x="8003" y="11453"/>
                    <a:pt x="10082" y="13032"/>
                    <a:pt x="12321" y="14539"/>
                  </a:cubicBezTo>
                  <a:cubicBezTo>
                    <a:pt x="15006" y="16361"/>
                    <a:pt x="16947" y="17234"/>
                    <a:pt x="18422" y="17234"/>
                  </a:cubicBezTo>
                  <a:cubicBezTo>
                    <a:pt x="19034" y="17234"/>
                    <a:pt x="19566" y="17083"/>
                    <a:pt x="20038" y="16787"/>
                  </a:cubicBezTo>
                  <a:cubicBezTo>
                    <a:pt x="21447" y="15895"/>
                    <a:pt x="21813" y="12880"/>
                    <a:pt x="22197" y="9686"/>
                  </a:cubicBezTo>
                  <a:cubicBezTo>
                    <a:pt x="22544" y="6840"/>
                    <a:pt x="22901" y="3896"/>
                    <a:pt x="24052" y="2630"/>
                  </a:cubicBezTo>
                  <a:cubicBezTo>
                    <a:pt x="25900" y="599"/>
                    <a:pt x="28157" y="124"/>
                    <a:pt x="29841" y="124"/>
                  </a:cubicBezTo>
                  <a:cubicBezTo>
                    <a:pt x="29970" y="124"/>
                    <a:pt x="30095" y="127"/>
                    <a:pt x="30217" y="132"/>
                  </a:cubicBezTo>
                  <a:cubicBezTo>
                    <a:pt x="32634" y="221"/>
                    <a:pt x="35471" y="1283"/>
                    <a:pt x="37817" y="2969"/>
                  </a:cubicBezTo>
                  <a:cubicBezTo>
                    <a:pt x="40271" y="4735"/>
                    <a:pt x="41805" y="6894"/>
                    <a:pt x="42037" y="8910"/>
                  </a:cubicBezTo>
                  <a:cubicBezTo>
                    <a:pt x="42278" y="11087"/>
                    <a:pt x="42073" y="13058"/>
                    <a:pt x="41885" y="14798"/>
                  </a:cubicBezTo>
                  <a:cubicBezTo>
                    <a:pt x="41662" y="16885"/>
                    <a:pt x="41466" y="18679"/>
                    <a:pt x="42153" y="20124"/>
                  </a:cubicBezTo>
                  <a:cubicBezTo>
                    <a:pt x="43366" y="22693"/>
                    <a:pt x="45329" y="23960"/>
                    <a:pt x="48166" y="23960"/>
                  </a:cubicBezTo>
                  <a:cubicBezTo>
                    <a:pt x="49763" y="23960"/>
                    <a:pt x="51636" y="23558"/>
                    <a:pt x="53813" y="22764"/>
                  </a:cubicBezTo>
                  <a:cubicBezTo>
                    <a:pt x="59924" y="20552"/>
                    <a:pt x="72306" y="7688"/>
                    <a:pt x="72431" y="7563"/>
                  </a:cubicBezTo>
                  <a:lnTo>
                    <a:pt x="72342" y="7474"/>
                  </a:lnTo>
                  <a:cubicBezTo>
                    <a:pt x="72217" y="7608"/>
                    <a:pt x="59861" y="20445"/>
                    <a:pt x="53768" y="22657"/>
                  </a:cubicBezTo>
                  <a:cubicBezTo>
                    <a:pt x="51613" y="23438"/>
                    <a:pt x="49760" y="23831"/>
                    <a:pt x="48184" y="23831"/>
                  </a:cubicBezTo>
                  <a:cubicBezTo>
                    <a:pt x="45381" y="23831"/>
                    <a:pt x="43453" y="22588"/>
                    <a:pt x="42260" y="20070"/>
                  </a:cubicBezTo>
                  <a:cubicBezTo>
                    <a:pt x="41591" y="18661"/>
                    <a:pt x="41787" y="16876"/>
                    <a:pt x="42010" y="14816"/>
                  </a:cubicBezTo>
                  <a:cubicBezTo>
                    <a:pt x="42198" y="13067"/>
                    <a:pt x="42403" y="11087"/>
                    <a:pt x="42162" y="8901"/>
                  </a:cubicBezTo>
                  <a:cubicBezTo>
                    <a:pt x="41930" y="6849"/>
                    <a:pt x="40369" y="4655"/>
                    <a:pt x="37889" y="2871"/>
                  </a:cubicBezTo>
                  <a:cubicBezTo>
                    <a:pt x="35525" y="1176"/>
                    <a:pt x="32661" y="105"/>
                    <a:pt x="30225" y="7"/>
                  </a:cubicBezTo>
                  <a:cubicBezTo>
                    <a:pt x="30114" y="3"/>
                    <a:pt x="30000" y="1"/>
                    <a:pt x="2988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5"/>
            <p:cNvSpPr/>
            <p:nvPr/>
          </p:nvSpPr>
          <p:spPr>
            <a:xfrm>
              <a:off x="5277950" y="656775"/>
              <a:ext cx="1802750" cy="590825"/>
            </a:xfrm>
            <a:custGeom>
              <a:avLst/>
              <a:gdLst/>
              <a:ahLst/>
              <a:cxnLst/>
              <a:rect l="l" t="t" r="r" b="b"/>
              <a:pathLst>
                <a:path w="72110" h="23633" extrusionOk="0">
                  <a:moveTo>
                    <a:pt x="30421" y="0"/>
                  </a:moveTo>
                  <a:cubicBezTo>
                    <a:pt x="28747" y="0"/>
                    <a:pt x="26362" y="496"/>
                    <a:pt x="24364" y="2748"/>
                  </a:cubicBezTo>
                  <a:cubicBezTo>
                    <a:pt x="23187" y="4069"/>
                    <a:pt x="22758" y="6968"/>
                    <a:pt x="22348" y="9760"/>
                  </a:cubicBezTo>
                  <a:cubicBezTo>
                    <a:pt x="21911" y="12758"/>
                    <a:pt x="21456" y="15853"/>
                    <a:pt x="20064" y="16781"/>
                  </a:cubicBezTo>
                  <a:cubicBezTo>
                    <a:pt x="19535" y="17131"/>
                    <a:pt x="18930" y="17308"/>
                    <a:pt x="18232" y="17308"/>
                  </a:cubicBezTo>
                  <a:cubicBezTo>
                    <a:pt x="16775" y="17308"/>
                    <a:pt x="14908" y="16538"/>
                    <a:pt x="12455" y="14952"/>
                  </a:cubicBezTo>
                  <a:cubicBezTo>
                    <a:pt x="9948" y="13329"/>
                    <a:pt x="7691" y="11660"/>
                    <a:pt x="5692" y="10188"/>
                  </a:cubicBezTo>
                  <a:cubicBezTo>
                    <a:pt x="3239" y="8386"/>
                    <a:pt x="1312" y="6959"/>
                    <a:pt x="45" y="6459"/>
                  </a:cubicBezTo>
                  <a:lnTo>
                    <a:pt x="1" y="6575"/>
                  </a:lnTo>
                  <a:cubicBezTo>
                    <a:pt x="1250" y="7075"/>
                    <a:pt x="3177" y="8493"/>
                    <a:pt x="5621" y="10286"/>
                  </a:cubicBezTo>
                  <a:cubicBezTo>
                    <a:pt x="7619" y="11758"/>
                    <a:pt x="9876" y="13427"/>
                    <a:pt x="12383" y="15050"/>
                  </a:cubicBezTo>
                  <a:cubicBezTo>
                    <a:pt x="14860" y="16651"/>
                    <a:pt x="16752" y="17430"/>
                    <a:pt x="18235" y="17430"/>
                  </a:cubicBezTo>
                  <a:cubicBezTo>
                    <a:pt x="18959" y="17430"/>
                    <a:pt x="19586" y="17245"/>
                    <a:pt x="20136" y="16879"/>
                  </a:cubicBezTo>
                  <a:cubicBezTo>
                    <a:pt x="21563" y="15925"/>
                    <a:pt x="22009" y="12945"/>
                    <a:pt x="22473" y="9778"/>
                  </a:cubicBezTo>
                  <a:cubicBezTo>
                    <a:pt x="22883" y="7004"/>
                    <a:pt x="23303" y="4131"/>
                    <a:pt x="24453" y="2829"/>
                  </a:cubicBezTo>
                  <a:cubicBezTo>
                    <a:pt x="26434" y="598"/>
                    <a:pt x="28789" y="117"/>
                    <a:pt x="30439" y="117"/>
                  </a:cubicBezTo>
                  <a:lnTo>
                    <a:pt x="30511" y="117"/>
                  </a:lnTo>
                  <a:cubicBezTo>
                    <a:pt x="35328" y="161"/>
                    <a:pt x="41814" y="4256"/>
                    <a:pt x="42224" y="8814"/>
                  </a:cubicBezTo>
                  <a:cubicBezTo>
                    <a:pt x="42411" y="10902"/>
                    <a:pt x="42197" y="12811"/>
                    <a:pt x="42010" y="14506"/>
                  </a:cubicBezTo>
                  <a:cubicBezTo>
                    <a:pt x="41769" y="16629"/>
                    <a:pt x="41564" y="18458"/>
                    <a:pt x="42233" y="19921"/>
                  </a:cubicBezTo>
                  <a:cubicBezTo>
                    <a:pt x="43375" y="22401"/>
                    <a:pt x="45239" y="23632"/>
                    <a:pt x="47978" y="23632"/>
                  </a:cubicBezTo>
                  <a:cubicBezTo>
                    <a:pt x="49593" y="23632"/>
                    <a:pt x="51520" y="23195"/>
                    <a:pt x="53768" y="22348"/>
                  </a:cubicBezTo>
                  <a:cubicBezTo>
                    <a:pt x="59790" y="20073"/>
                    <a:pt x="71985" y="7334"/>
                    <a:pt x="72110" y="7200"/>
                  </a:cubicBezTo>
                  <a:lnTo>
                    <a:pt x="72020" y="7120"/>
                  </a:lnTo>
                  <a:cubicBezTo>
                    <a:pt x="71895" y="7244"/>
                    <a:pt x="59718" y="19966"/>
                    <a:pt x="53723" y="22232"/>
                  </a:cubicBezTo>
                  <a:cubicBezTo>
                    <a:pt x="51489" y="23077"/>
                    <a:pt x="49585" y="23503"/>
                    <a:pt x="47984" y="23503"/>
                  </a:cubicBezTo>
                  <a:cubicBezTo>
                    <a:pt x="45296" y="23503"/>
                    <a:pt x="43462" y="22303"/>
                    <a:pt x="42349" y="19877"/>
                  </a:cubicBezTo>
                  <a:cubicBezTo>
                    <a:pt x="41689" y="18440"/>
                    <a:pt x="41894" y="16620"/>
                    <a:pt x="42126" y="14515"/>
                  </a:cubicBezTo>
                  <a:cubicBezTo>
                    <a:pt x="42322" y="12820"/>
                    <a:pt x="42536" y="10902"/>
                    <a:pt x="42349" y="8806"/>
                  </a:cubicBezTo>
                  <a:cubicBezTo>
                    <a:pt x="41930" y="4193"/>
                    <a:pt x="35373" y="36"/>
                    <a:pt x="30511" y="1"/>
                  </a:cubicBezTo>
                  <a:cubicBezTo>
                    <a:pt x="30481" y="0"/>
                    <a:pt x="30451" y="0"/>
                    <a:pt x="3042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5"/>
            <p:cNvSpPr/>
            <p:nvPr/>
          </p:nvSpPr>
          <p:spPr>
            <a:xfrm>
              <a:off x="5278625" y="651825"/>
              <a:ext cx="1794725" cy="583050"/>
            </a:xfrm>
            <a:custGeom>
              <a:avLst/>
              <a:gdLst/>
              <a:ahLst/>
              <a:cxnLst/>
              <a:rect l="l" t="t" r="r" b="b"/>
              <a:pathLst>
                <a:path w="71789" h="23322" extrusionOk="0">
                  <a:moveTo>
                    <a:pt x="30988" y="0"/>
                  </a:moveTo>
                  <a:cubicBezTo>
                    <a:pt x="30924" y="0"/>
                    <a:pt x="30860" y="1"/>
                    <a:pt x="30796" y="2"/>
                  </a:cubicBezTo>
                  <a:cubicBezTo>
                    <a:pt x="29172" y="47"/>
                    <a:pt x="26817" y="591"/>
                    <a:pt x="24765" y="2964"/>
                  </a:cubicBezTo>
                  <a:cubicBezTo>
                    <a:pt x="23597" y="4320"/>
                    <a:pt x="23106" y="7139"/>
                    <a:pt x="22624" y="9869"/>
                  </a:cubicBezTo>
                  <a:cubicBezTo>
                    <a:pt x="22107" y="12831"/>
                    <a:pt x="21572" y="15900"/>
                    <a:pt x="20162" y="16890"/>
                  </a:cubicBezTo>
                  <a:cubicBezTo>
                    <a:pt x="19547" y="17321"/>
                    <a:pt x="18838" y="17539"/>
                    <a:pt x="18017" y="17539"/>
                  </a:cubicBezTo>
                  <a:cubicBezTo>
                    <a:pt x="16565" y="17539"/>
                    <a:pt x="14763" y="16857"/>
                    <a:pt x="12517" y="15471"/>
                  </a:cubicBezTo>
                  <a:cubicBezTo>
                    <a:pt x="9724" y="13750"/>
                    <a:pt x="7182" y="11921"/>
                    <a:pt x="5139" y="10449"/>
                  </a:cubicBezTo>
                  <a:cubicBezTo>
                    <a:pt x="2944" y="8870"/>
                    <a:pt x="1205" y="7612"/>
                    <a:pt x="45" y="7121"/>
                  </a:cubicBezTo>
                  <a:lnTo>
                    <a:pt x="0" y="7237"/>
                  </a:lnTo>
                  <a:cubicBezTo>
                    <a:pt x="1142" y="7719"/>
                    <a:pt x="2873" y="8968"/>
                    <a:pt x="5068" y="10547"/>
                  </a:cubicBezTo>
                  <a:cubicBezTo>
                    <a:pt x="7111" y="12019"/>
                    <a:pt x="9653" y="13857"/>
                    <a:pt x="12454" y="15578"/>
                  </a:cubicBezTo>
                  <a:cubicBezTo>
                    <a:pt x="14721" y="16976"/>
                    <a:pt x="16547" y="17664"/>
                    <a:pt x="18025" y="17664"/>
                  </a:cubicBezTo>
                  <a:cubicBezTo>
                    <a:pt x="18868" y="17664"/>
                    <a:pt x="19598" y="17441"/>
                    <a:pt x="20233" y="16997"/>
                  </a:cubicBezTo>
                  <a:cubicBezTo>
                    <a:pt x="21688" y="15971"/>
                    <a:pt x="22205" y="13018"/>
                    <a:pt x="22749" y="9887"/>
                  </a:cubicBezTo>
                  <a:cubicBezTo>
                    <a:pt x="23222" y="7175"/>
                    <a:pt x="23704" y="4374"/>
                    <a:pt x="24855" y="3044"/>
                  </a:cubicBezTo>
                  <a:cubicBezTo>
                    <a:pt x="26880" y="707"/>
                    <a:pt x="29199" y="163"/>
                    <a:pt x="30796" y="127"/>
                  </a:cubicBezTo>
                  <a:cubicBezTo>
                    <a:pt x="30869" y="125"/>
                    <a:pt x="30943" y="124"/>
                    <a:pt x="31016" y="124"/>
                  </a:cubicBezTo>
                  <a:cubicBezTo>
                    <a:pt x="33359" y="124"/>
                    <a:pt x="36077" y="1079"/>
                    <a:pt x="38343" y="2688"/>
                  </a:cubicBezTo>
                  <a:cubicBezTo>
                    <a:pt x="40779" y="4436"/>
                    <a:pt x="42268" y="6640"/>
                    <a:pt x="42411" y="8745"/>
                  </a:cubicBezTo>
                  <a:cubicBezTo>
                    <a:pt x="42545" y="10725"/>
                    <a:pt x="42331" y="12581"/>
                    <a:pt x="42135" y="14222"/>
                  </a:cubicBezTo>
                  <a:cubicBezTo>
                    <a:pt x="41885" y="16390"/>
                    <a:pt x="41662" y="18255"/>
                    <a:pt x="42322" y="19736"/>
                  </a:cubicBezTo>
                  <a:cubicBezTo>
                    <a:pt x="43384" y="22135"/>
                    <a:pt x="45168" y="23322"/>
                    <a:pt x="47799" y="23322"/>
                  </a:cubicBezTo>
                  <a:cubicBezTo>
                    <a:pt x="49432" y="23322"/>
                    <a:pt x="51404" y="22858"/>
                    <a:pt x="53732" y="21948"/>
                  </a:cubicBezTo>
                  <a:cubicBezTo>
                    <a:pt x="59656" y="19611"/>
                    <a:pt x="71672" y="6987"/>
                    <a:pt x="71788" y="6863"/>
                  </a:cubicBezTo>
                  <a:lnTo>
                    <a:pt x="71699" y="6773"/>
                  </a:lnTo>
                  <a:cubicBezTo>
                    <a:pt x="71583" y="6907"/>
                    <a:pt x="59584" y="19513"/>
                    <a:pt x="53687" y="21832"/>
                  </a:cubicBezTo>
                  <a:cubicBezTo>
                    <a:pt x="51379" y="22740"/>
                    <a:pt x="49429" y="23197"/>
                    <a:pt x="47807" y="23197"/>
                  </a:cubicBezTo>
                  <a:cubicBezTo>
                    <a:pt x="45222" y="23197"/>
                    <a:pt x="43470" y="22037"/>
                    <a:pt x="42429" y="19691"/>
                  </a:cubicBezTo>
                  <a:cubicBezTo>
                    <a:pt x="41787" y="18237"/>
                    <a:pt x="42001" y="16381"/>
                    <a:pt x="42259" y="14231"/>
                  </a:cubicBezTo>
                  <a:cubicBezTo>
                    <a:pt x="42447" y="12590"/>
                    <a:pt x="42670" y="10725"/>
                    <a:pt x="42536" y="8736"/>
                  </a:cubicBezTo>
                  <a:cubicBezTo>
                    <a:pt x="42384" y="6595"/>
                    <a:pt x="40886" y="4356"/>
                    <a:pt x="38406" y="2589"/>
                  </a:cubicBezTo>
                  <a:cubicBezTo>
                    <a:pt x="36113" y="957"/>
                    <a:pt x="33355" y="0"/>
                    <a:pt x="30988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5"/>
            <p:cNvSpPr/>
            <p:nvPr/>
          </p:nvSpPr>
          <p:spPr>
            <a:xfrm>
              <a:off x="5279300" y="646825"/>
              <a:ext cx="1786675" cy="575575"/>
            </a:xfrm>
            <a:custGeom>
              <a:avLst/>
              <a:gdLst/>
              <a:ahLst/>
              <a:cxnLst/>
              <a:rect l="l" t="t" r="r" b="b"/>
              <a:pathLst>
                <a:path w="71467" h="23023" extrusionOk="0">
                  <a:moveTo>
                    <a:pt x="31577" y="0"/>
                  </a:moveTo>
                  <a:cubicBezTo>
                    <a:pt x="31410" y="0"/>
                    <a:pt x="31245" y="5"/>
                    <a:pt x="31081" y="15"/>
                  </a:cubicBezTo>
                  <a:cubicBezTo>
                    <a:pt x="28878" y="140"/>
                    <a:pt x="26781" y="1273"/>
                    <a:pt x="25167" y="3191"/>
                  </a:cubicBezTo>
                  <a:cubicBezTo>
                    <a:pt x="23998" y="4574"/>
                    <a:pt x="23445" y="7312"/>
                    <a:pt x="22910" y="9971"/>
                  </a:cubicBezTo>
                  <a:cubicBezTo>
                    <a:pt x="22312" y="12915"/>
                    <a:pt x="21696" y="15948"/>
                    <a:pt x="20260" y="17009"/>
                  </a:cubicBezTo>
                  <a:cubicBezTo>
                    <a:pt x="19538" y="17542"/>
                    <a:pt x="18715" y="17809"/>
                    <a:pt x="17766" y="17809"/>
                  </a:cubicBezTo>
                  <a:cubicBezTo>
                    <a:pt x="16347" y="17809"/>
                    <a:pt x="14647" y="17210"/>
                    <a:pt x="12588" y="16001"/>
                  </a:cubicBezTo>
                  <a:cubicBezTo>
                    <a:pt x="9474" y="14181"/>
                    <a:pt x="6762" y="12272"/>
                    <a:pt x="4586" y="10729"/>
                  </a:cubicBezTo>
                  <a:cubicBezTo>
                    <a:pt x="2641" y="9355"/>
                    <a:pt x="1098" y="8267"/>
                    <a:pt x="45" y="7794"/>
                  </a:cubicBezTo>
                  <a:lnTo>
                    <a:pt x="0" y="7901"/>
                  </a:lnTo>
                  <a:cubicBezTo>
                    <a:pt x="1035" y="8374"/>
                    <a:pt x="2570" y="9453"/>
                    <a:pt x="4514" y="10827"/>
                  </a:cubicBezTo>
                  <a:cubicBezTo>
                    <a:pt x="6700" y="12371"/>
                    <a:pt x="9412" y="14289"/>
                    <a:pt x="12525" y="16108"/>
                  </a:cubicBezTo>
                  <a:cubicBezTo>
                    <a:pt x="14607" y="17327"/>
                    <a:pt x="16329" y="17930"/>
                    <a:pt x="17770" y="17930"/>
                  </a:cubicBezTo>
                  <a:cubicBezTo>
                    <a:pt x="18744" y="17930"/>
                    <a:pt x="19590" y="17655"/>
                    <a:pt x="20331" y="17108"/>
                  </a:cubicBezTo>
                  <a:cubicBezTo>
                    <a:pt x="21803" y="16019"/>
                    <a:pt x="22428" y="12959"/>
                    <a:pt x="23025" y="9998"/>
                  </a:cubicBezTo>
                  <a:cubicBezTo>
                    <a:pt x="23561" y="7357"/>
                    <a:pt x="24114" y="4627"/>
                    <a:pt x="25256" y="3271"/>
                  </a:cubicBezTo>
                  <a:cubicBezTo>
                    <a:pt x="26853" y="1380"/>
                    <a:pt x="28922" y="265"/>
                    <a:pt x="31090" y="140"/>
                  </a:cubicBezTo>
                  <a:cubicBezTo>
                    <a:pt x="31253" y="130"/>
                    <a:pt x="31419" y="125"/>
                    <a:pt x="31585" y="125"/>
                  </a:cubicBezTo>
                  <a:cubicBezTo>
                    <a:pt x="34300" y="125"/>
                    <a:pt x="37450" y="1409"/>
                    <a:pt x="39752" y="3476"/>
                  </a:cubicBezTo>
                  <a:cubicBezTo>
                    <a:pt x="41501" y="5055"/>
                    <a:pt x="42518" y="6902"/>
                    <a:pt x="42598" y="8668"/>
                  </a:cubicBezTo>
                  <a:cubicBezTo>
                    <a:pt x="42687" y="10551"/>
                    <a:pt x="42464" y="12353"/>
                    <a:pt x="42268" y="13932"/>
                  </a:cubicBezTo>
                  <a:cubicBezTo>
                    <a:pt x="41992" y="16144"/>
                    <a:pt x="41760" y="18053"/>
                    <a:pt x="42402" y="19561"/>
                  </a:cubicBezTo>
                  <a:cubicBezTo>
                    <a:pt x="43392" y="21871"/>
                    <a:pt x="45096" y="23022"/>
                    <a:pt x="47621" y="23022"/>
                  </a:cubicBezTo>
                  <a:cubicBezTo>
                    <a:pt x="49271" y="23022"/>
                    <a:pt x="51287" y="22523"/>
                    <a:pt x="53687" y="21541"/>
                  </a:cubicBezTo>
                  <a:cubicBezTo>
                    <a:pt x="59521" y="19159"/>
                    <a:pt x="71351" y="6652"/>
                    <a:pt x="71467" y="6518"/>
                  </a:cubicBezTo>
                  <a:lnTo>
                    <a:pt x="71378" y="6438"/>
                  </a:lnTo>
                  <a:cubicBezTo>
                    <a:pt x="71262" y="6563"/>
                    <a:pt x="59450" y="19052"/>
                    <a:pt x="53643" y="21434"/>
                  </a:cubicBezTo>
                  <a:cubicBezTo>
                    <a:pt x="51264" y="22406"/>
                    <a:pt x="49273" y="22894"/>
                    <a:pt x="47635" y="22894"/>
                  </a:cubicBezTo>
                  <a:cubicBezTo>
                    <a:pt x="45152" y="22894"/>
                    <a:pt x="43482" y="21771"/>
                    <a:pt x="42509" y="19507"/>
                  </a:cubicBezTo>
                  <a:cubicBezTo>
                    <a:pt x="41885" y="18035"/>
                    <a:pt x="42117" y="16144"/>
                    <a:pt x="42393" y="13950"/>
                  </a:cubicBezTo>
                  <a:cubicBezTo>
                    <a:pt x="42589" y="12362"/>
                    <a:pt x="42812" y="10560"/>
                    <a:pt x="42723" y="8659"/>
                  </a:cubicBezTo>
                  <a:cubicBezTo>
                    <a:pt x="42634" y="6857"/>
                    <a:pt x="41608" y="4984"/>
                    <a:pt x="39833" y="3387"/>
                  </a:cubicBezTo>
                  <a:cubicBezTo>
                    <a:pt x="37511" y="1301"/>
                    <a:pt x="34326" y="0"/>
                    <a:pt x="3157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5"/>
            <p:cNvSpPr/>
            <p:nvPr/>
          </p:nvSpPr>
          <p:spPr>
            <a:xfrm>
              <a:off x="5279975" y="641600"/>
              <a:ext cx="1778875" cy="568300"/>
            </a:xfrm>
            <a:custGeom>
              <a:avLst/>
              <a:gdLst/>
              <a:ahLst/>
              <a:cxnLst/>
              <a:rect l="l" t="t" r="r" b="b"/>
              <a:pathLst>
                <a:path w="71155" h="22732" extrusionOk="0">
                  <a:moveTo>
                    <a:pt x="32139" y="1"/>
                  </a:moveTo>
                  <a:cubicBezTo>
                    <a:pt x="31877" y="1"/>
                    <a:pt x="31619" y="12"/>
                    <a:pt x="31366" y="37"/>
                  </a:cubicBezTo>
                  <a:cubicBezTo>
                    <a:pt x="29261" y="233"/>
                    <a:pt x="27200" y="1437"/>
                    <a:pt x="25568" y="3418"/>
                  </a:cubicBezTo>
                  <a:cubicBezTo>
                    <a:pt x="24408" y="4827"/>
                    <a:pt x="23792" y="7495"/>
                    <a:pt x="23195" y="10082"/>
                  </a:cubicBezTo>
                  <a:cubicBezTo>
                    <a:pt x="22517" y="12990"/>
                    <a:pt x="21821" y="16005"/>
                    <a:pt x="20349" y="17138"/>
                  </a:cubicBezTo>
                  <a:cubicBezTo>
                    <a:pt x="19530" y="17769"/>
                    <a:pt x="18585" y="18085"/>
                    <a:pt x="17502" y="18085"/>
                  </a:cubicBezTo>
                  <a:cubicBezTo>
                    <a:pt x="16121" y="18085"/>
                    <a:pt x="14515" y="17571"/>
                    <a:pt x="12659" y="16540"/>
                  </a:cubicBezTo>
                  <a:cubicBezTo>
                    <a:pt x="9207" y="14631"/>
                    <a:pt x="6343" y="12633"/>
                    <a:pt x="4041" y="11036"/>
                  </a:cubicBezTo>
                  <a:cubicBezTo>
                    <a:pt x="2337" y="9850"/>
                    <a:pt x="990" y="8922"/>
                    <a:pt x="45" y="8467"/>
                  </a:cubicBezTo>
                  <a:lnTo>
                    <a:pt x="0" y="8574"/>
                  </a:lnTo>
                  <a:cubicBezTo>
                    <a:pt x="928" y="9020"/>
                    <a:pt x="2275" y="9957"/>
                    <a:pt x="3970" y="11134"/>
                  </a:cubicBezTo>
                  <a:cubicBezTo>
                    <a:pt x="6272" y="12740"/>
                    <a:pt x="9144" y="14729"/>
                    <a:pt x="12597" y="16647"/>
                  </a:cubicBezTo>
                  <a:cubicBezTo>
                    <a:pt x="14476" y="17689"/>
                    <a:pt x="16105" y="18210"/>
                    <a:pt x="17509" y="18210"/>
                  </a:cubicBezTo>
                  <a:cubicBezTo>
                    <a:pt x="18618" y="18210"/>
                    <a:pt x="19587" y="17886"/>
                    <a:pt x="20429" y="17236"/>
                  </a:cubicBezTo>
                  <a:cubicBezTo>
                    <a:pt x="21928" y="16077"/>
                    <a:pt x="22633" y="13043"/>
                    <a:pt x="23311" y="10108"/>
                  </a:cubicBezTo>
                  <a:cubicBezTo>
                    <a:pt x="23908" y="7539"/>
                    <a:pt x="24524" y="4881"/>
                    <a:pt x="25657" y="3498"/>
                  </a:cubicBezTo>
                  <a:cubicBezTo>
                    <a:pt x="27272" y="1535"/>
                    <a:pt x="29297" y="349"/>
                    <a:pt x="31375" y="153"/>
                  </a:cubicBezTo>
                  <a:cubicBezTo>
                    <a:pt x="31622" y="130"/>
                    <a:pt x="31873" y="118"/>
                    <a:pt x="32127" y="118"/>
                  </a:cubicBezTo>
                  <a:cubicBezTo>
                    <a:pt x="34737" y="118"/>
                    <a:pt x="37711" y="1308"/>
                    <a:pt x="39922" y="3275"/>
                  </a:cubicBezTo>
                  <a:cubicBezTo>
                    <a:pt x="41724" y="4872"/>
                    <a:pt x="42741" y="6763"/>
                    <a:pt x="42785" y="8601"/>
                  </a:cubicBezTo>
                  <a:cubicBezTo>
                    <a:pt x="42830" y="10385"/>
                    <a:pt x="42607" y="12125"/>
                    <a:pt x="42402" y="13650"/>
                  </a:cubicBezTo>
                  <a:cubicBezTo>
                    <a:pt x="42107" y="15907"/>
                    <a:pt x="41858" y="17861"/>
                    <a:pt x="42482" y="19386"/>
                  </a:cubicBezTo>
                  <a:cubicBezTo>
                    <a:pt x="43098" y="20867"/>
                    <a:pt x="43981" y="21831"/>
                    <a:pt x="45212" y="22330"/>
                  </a:cubicBezTo>
                  <a:cubicBezTo>
                    <a:pt x="45863" y="22598"/>
                    <a:pt x="46604" y="22732"/>
                    <a:pt x="47442" y="22732"/>
                  </a:cubicBezTo>
                  <a:cubicBezTo>
                    <a:pt x="49110" y="22732"/>
                    <a:pt x="51162" y="22205"/>
                    <a:pt x="53642" y="21153"/>
                  </a:cubicBezTo>
                  <a:cubicBezTo>
                    <a:pt x="59387" y="18717"/>
                    <a:pt x="71029" y="6317"/>
                    <a:pt x="71154" y="6192"/>
                  </a:cubicBezTo>
                  <a:lnTo>
                    <a:pt x="71065" y="6112"/>
                  </a:lnTo>
                  <a:cubicBezTo>
                    <a:pt x="70940" y="6237"/>
                    <a:pt x="59316" y="18610"/>
                    <a:pt x="53598" y="21037"/>
                  </a:cubicBezTo>
                  <a:cubicBezTo>
                    <a:pt x="51128" y="22087"/>
                    <a:pt x="49097" y="22609"/>
                    <a:pt x="47452" y="22609"/>
                  </a:cubicBezTo>
                  <a:cubicBezTo>
                    <a:pt x="46625" y="22609"/>
                    <a:pt x="45895" y="22477"/>
                    <a:pt x="45256" y="22214"/>
                  </a:cubicBezTo>
                  <a:cubicBezTo>
                    <a:pt x="44061" y="21724"/>
                    <a:pt x="43196" y="20787"/>
                    <a:pt x="42598" y="19342"/>
                  </a:cubicBezTo>
                  <a:cubicBezTo>
                    <a:pt x="41982" y="17843"/>
                    <a:pt x="42232" y="15907"/>
                    <a:pt x="42527" y="13668"/>
                  </a:cubicBezTo>
                  <a:cubicBezTo>
                    <a:pt x="42723" y="12133"/>
                    <a:pt x="42955" y="10394"/>
                    <a:pt x="42910" y="8601"/>
                  </a:cubicBezTo>
                  <a:cubicBezTo>
                    <a:pt x="42866" y="6727"/>
                    <a:pt x="41831" y="4800"/>
                    <a:pt x="40002" y="3177"/>
                  </a:cubicBezTo>
                  <a:cubicBezTo>
                    <a:pt x="37778" y="1205"/>
                    <a:pt x="34772" y="1"/>
                    <a:pt x="32139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5"/>
            <p:cNvSpPr/>
            <p:nvPr/>
          </p:nvSpPr>
          <p:spPr>
            <a:xfrm>
              <a:off x="5280400" y="636000"/>
              <a:ext cx="1771075" cy="561425"/>
            </a:xfrm>
            <a:custGeom>
              <a:avLst/>
              <a:gdLst/>
              <a:ahLst/>
              <a:cxnLst/>
              <a:rect l="l" t="t" r="r" b="b"/>
              <a:pathLst>
                <a:path w="70843" h="22457" extrusionOk="0">
                  <a:moveTo>
                    <a:pt x="32682" y="0"/>
                  </a:moveTo>
                  <a:cubicBezTo>
                    <a:pt x="32335" y="0"/>
                    <a:pt x="31994" y="21"/>
                    <a:pt x="31662" y="64"/>
                  </a:cubicBezTo>
                  <a:cubicBezTo>
                    <a:pt x="29646" y="332"/>
                    <a:pt x="27629" y="1608"/>
                    <a:pt x="25979" y="3668"/>
                  </a:cubicBezTo>
                  <a:cubicBezTo>
                    <a:pt x="24828" y="5096"/>
                    <a:pt x="24150" y="7692"/>
                    <a:pt x="23490" y="10199"/>
                  </a:cubicBezTo>
                  <a:cubicBezTo>
                    <a:pt x="22741" y="13089"/>
                    <a:pt x="21956" y="16078"/>
                    <a:pt x="20457" y="17282"/>
                  </a:cubicBezTo>
                  <a:cubicBezTo>
                    <a:pt x="19513" y="18037"/>
                    <a:pt x="18439" y="18414"/>
                    <a:pt x="17219" y="18414"/>
                  </a:cubicBezTo>
                  <a:cubicBezTo>
                    <a:pt x="15901" y="18414"/>
                    <a:pt x="14412" y="17974"/>
                    <a:pt x="12731" y="17095"/>
                  </a:cubicBezTo>
                  <a:cubicBezTo>
                    <a:pt x="8931" y="15096"/>
                    <a:pt x="5800" y="12946"/>
                    <a:pt x="3516" y="11376"/>
                  </a:cubicBezTo>
                  <a:cubicBezTo>
                    <a:pt x="2053" y="10377"/>
                    <a:pt x="902" y="9583"/>
                    <a:pt x="63" y="9155"/>
                  </a:cubicBezTo>
                  <a:lnTo>
                    <a:pt x="1" y="9271"/>
                  </a:lnTo>
                  <a:cubicBezTo>
                    <a:pt x="839" y="9690"/>
                    <a:pt x="1990" y="10475"/>
                    <a:pt x="3444" y="11483"/>
                  </a:cubicBezTo>
                  <a:cubicBezTo>
                    <a:pt x="5737" y="13053"/>
                    <a:pt x="8868" y="15203"/>
                    <a:pt x="12678" y="17202"/>
                  </a:cubicBezTo>
                  <a:cubicBezTo>
                    <a:pt x="14376" y="18092"/>
                    <a:pt x="15884" y="18539"/>
                    <a:pt x="17221" y="18539"/>
                  </a:cubicBezTo>
                  <a:cubicBezTo>
                    <a:pt x="18469" y="18539"/>
                    <a:pt x="19568" y="18150"/>
                    <a:pt x="20537" y="17371"/>
                  </a:cubicBezTo>
                  <a:cubicBezTo>
                    <a:pt x="22063" y="16149"/>
                    <a:pt x="22848" y="13143"/>
                    <a:pt x="23615" y="10225"/>
                  </a:cubicBezTo>
                  <a:cubicBezTo>
                    <a:pt x="24266" y="7736"/>
                    <a:pt x="24935" y="5149"/>
                    <a:pt x="26068" y="3740"/>
                  </a:cubicBezTo>
                  <a:cubicBezTo>
                    <a:pt x="27701" y="1706"/>
                    <a:pt x="29690" y="448"/>
                    <a:pt x="31679" y="189"/>
                  </a:cubicBezTo>
                  <a:cubicBezTo>
                    <a:pt x="32011" y="146"/>
                    <a:pt x="32352" y="124"/>
                    <a:pt x="32699" y="124"/>
                  </a:cubicBezTo>
                  <a:cubicBezTo>
                    <a:pt x="35188" y="124"/>
                    <a:pt x="37996" y="1224"/>
                    <a:pt x="40110" y="3080"/>
                  </a:cubicBezTo>
                  <a:cubicBezTo>
                    <a:pt x="41957" y="4694"/>
                    <a:pt x="42982" y="6639"/>
                    <a:pt x="42982" y="8548"/>
                  </a:cubicBezTo>
                  <a:cubicBezTo>
                    <a:pt x="42991" y="10234"/>
                    <a:pt x="42768" y="11831"/>
                    <a:pt x="42554" y="13374"/>
                  </a:cubicBezTo>
                  <a:cubicBezTo>
                    <a:pt x="42242" y="15685"/>
                    <a:pt x="41965" y="17674"/>
                    <a:pt x="42572" y="19227"/>
                  </a:cubicBezTo>
                  <a:cubicBezTo>
                    <a:pt x="43143" y="20663"/>
                    <a:pt x="43991" y="21600"/>
                    <a:pt x="45168" y="22081"/>
                  </a:cubicBezTo>
                  <a:cubicBezTo>
                    <a:pt x="45784" y="22331"/>
                    <a:pt x="46488" y="22456"/>
                    <a:pt x="47291" y="22456"/>
                  </a:cubicBezTo>
                  <a:cubicBezTo>
                    <a:pt x="48968" y="22456"/>
                    <a:pt x="51056" y="21903"/>
                    <a:pt x="53616" y="20779"/>
                  </a:cubicBezTo>
                  <a:cubicBezTo>
                    <a:pt x="59263" y="18290"/>
                    <a:pt x="70727" y="5997"/>
                    <a:pt x="70843" y="5881"/>
                  </a:cubicBezTo>
                  <a:lnTo>
                    <a:pt x="70754" y="5792"/>
                  </a:lnTo>
                  <a:cubicBezTo>
                    <a:pt x="70638" y="5917"/>
                    <a:pt x="59192" y="18183"/>
                    <a:pt x="53563" y="20663"/>
                  </a:cubicBezTo>
                  <a:cubicBezTo>
                    <a:pt x="51026" y="21783"/>
                    <a:pt x="48954" y="22336"/>
                    <a:pt x="47295" y="22336"/>
                  </a:cubicBezTo>
                  <a:cubicBezTo>
                    <a:pt x="46510" y="22336"/>
                    <a:pt x="45818" y="22212"/>
                    <a:pt x="45213" y="21965"/>
                  </a:cubicBezTo>
                  <a:cubicBezTo>
                    <a:pt x="44071" y="21493"/>
                    <a:pt x="43241" y="20583"/>
                    <a:pt x="42688" y="19182"/>
                  </a:cubicBezTo>
                  <a:cubicBezTo>
                    <a:pt x="42090" y="17665"/>
                    <a:pt x="42358" y="15685"/>
                    <a:pt x="42679" y="13392"/>
                  </a:cubicBezTo>
                  <a:cubicBezTo>
                    <a:pt x="42893" y="11849"/>
                    <a:pt x="43107" y="10243"/>
                    <a:pt x="43107" y="8548"/>
                  </a:cubicBezTo>
                  <a:cubicBezTo>
                    <a:pt x="43098" y="6603"/>
                    <a:pt x="42064" y="4632"/>
                    <a:pt x="40190" y="2990"/>
                  </a:cubicBezTo>
                  <a:cubicBezTo>
                    <a:pt x="38049" y="1116"/>
                    <a:pt x="35205" y="0"/>
                    <a:pt x="32682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5"/>
            <p:cNvSpPr/>
            <p:nvPr/>
          </p:nvSpPr>
          <p:spPr>
            <a:xfrm>
              <a:off x="5281075" y="630300"/>
              <a:ext cx="1763050" cy="554850"/>
            </a:xfrm>
            <a:custGeom>
              <a:avLst/>
              <a:gdLst/>
              <a:ahLst/>
              <a:cxnLst/>
              <a:rect l="l" t="t" r="r" b="b"/>
              <a:pathLst>
                <a:path w="70522" h="22194" extrusionOk="0">
                  <a:moveTo>
                    <a:pt x="33231" y="0"/>
                  </a:moveTo>
                  <a:cubicBezTo>
                    <a:pt x="32792" y="0"/>
                    <a:pt x="32362" y="35"/>
                    <a:pt x="31947" y="105"/>
                  </a:cubicBezTo>
                  <a:cubicBezTo>
                    <a:pt x="30029" y="426"/>
                    <a:pt x="28048" y="1782"/>
                    <a:pt x="26380" y="3914"/>
                  </a:cubicBezTo>
                  <a:cubicBezTo>
                    <a:pt x="25238" y="5368"/>
                    <a:pt x="24498" y="7884"/>
                    <a:pt x="23793" y="10311"/>
                  </a:cubicBezTo>
                  <a:cubicBezTo>
                    <a:pt x="22954" y="13183"/>
                    <a:pt x="22089" y="16145"/>
                    <a:pt x="20555" y="17430"/>
                  </a:cubicBezTo>
                  <a:cubicBezTo>
                    <a:pt x="19490" y="18312"/>
                    <a:pt x="18269" y="18755"/>
                    <a:pt x="16900" y="18755"/>
                  </a:cubicBezTo>
                  <a:cubicBezTo>
                    <a:pt x="15654" y="18755"/>
                    <a:pt x="14286" y="18388"/>
                    <a:pt x="12802" y="17653"/>
                  </a:cubicBezTo>
                  <a:cubicBezTo>
                    <a:pt x="8627" y="15583"/>
                    <a:pt x="5380" y="13371"/>
                    <a:pt x="3007" y="11747"/>
                  </a:cubicBezTo>
                  <a:cubicBezTo>
                    <a:pt x="1767" y="10908"/>
                    <a:pt x="795" y="10248"/>
                    <a:pt x="63" y="9856"/>
                  </a:cubicBezTo>
                  <a:lnTo>
                    <a:pt x="1" y="9963"/>
                  </a:lnTo>
                  <a:cubicBezTo>
                    <a:pt x="732" y="10346"/>
                    <a:pt x="1705" y="11015"/>
                    <a:pt x="2936" y="11854"/>
                  </a:cubicBezTo>
                  <a:cubicBezTo>
                    <a:pt x="5309" y="13469"/>
                    <a:pt x="8565" y="15690"/>
                    <a:pt x="12749" y="17760"/>
                  </a:cubicBezTo>
                  <a:cubicBezTo>
                    <a:pt x="14251" y="18507"/>
                    <a:pt x="15638" y="18880"/>
                    <a:pt x="16904" y="18880"/>
                  </a:cubicBezTo>
                  <a:cubicBezTo>
                    <a:pt x="18298" y="18880"/>
                    <a:pt x="19545" y="18426"/>
                    <a:pt x="20635" y="17519"/>
                  </a:cubicBezTo>
                  <a:cubicBezTo>
                    <a:pt x="22196" y="16216"/>
                    <a:pt x="23062" y="13237"/>
                    <a:pt x="23909" y="10346"/>
                  </a:cubicBezTo>
                  <a:cubicBezTo>
                    <a:pt x="24614" y="7929"/>
                    <a:pt x="25345" y="5422"/>
                    <a:pt x="26469" y="3995"/>
                  </a:cubicBezTo>
                  <a:cubicBezTo>
                    <a:pt x="28129" y="1880"/>
                    <a:pt x="30082" y="542"/>
                    <a:pt x="31974" y="221"/>
                  </a:cubicBezTo>
                  <a:cubicBezTo>
                    <a:pt x="32380" y="153"/>
                    <a:pt x="32801" y="119"/>
                    <a:pt x="33231" y="119"/>
                  </a:cubicBezTo>
                  <a:cubicBezTo>
                    <a:pt x="35604" y="119"/>
                    <a:pt x="38256" y="1136"/>
                    <a:pt x="40288" y="2888"/>
                  </a:cubicBezTo>
                  <a:cubicBezTo>
                    <a:pt x="42188" y="4530"/>
                    <a:pt x="43214" y="6519"/>
                    <a:pt x="43170" y="8509"/>
                  </a:cubicBezTo>
                  <a:cubicBezTo>
                    <a:pt x="43143" y="10088"/>
                    <a:pt x="42920" y="11613"/>
                    <a:pt x="42706" y="13094"/>
                  </a:cubicBezTo>
                  <a:cubicBezTo>
                    <a:pt x="42358" y="15458"/>
                    <a:pt x="42063" y="17501"/>
                    <a:pt x="42661" y="19071"/>
                  </a:cubicBezTo>
                  <a:cubicBezTo>
                    <a:pt x="43187" y="20463"/>
                    <a:pt x="43990" y="21373"/>
                    <a:pt x="45123" y="21837"/>
                  </a:cubicBezTo>
                  <a:cubicBezTo>
                    <a:pt x="45703" y="22077"/>
                    <a:pt x="46372" y="22193"/>
                    <a:pt x="47131" y="22193"/>
                  </a:cubicBezTo>
                  <a:cubicBezTo>
                    <a:pt x="48817" y="22193"/>
                    <a:pt x="50949" y="21605"/>
                    <a:pt x="53572" y="20400"/>
                  </a:cubicBezTo>
                  <a:cubicBezTo>
                    <a:pt x="59129" y="17867"/>
                    <a:pt x="70406" y="5690"/>
                    <a:pt x="70522" y="5565"/>
                  </a:cubicBezTo>
                  <a:lnTo>
                    <a:pt x="70432" y="5484"/>
                  </a:lnTo>
                  <a:cubicBezTo>
                    <a:pt x="70316" y="5609"/>
                    <a:pt x="59058" y="17769"/>
                    <a:pt x="53527" y="20293"/>
                  </a:cubicBezTo>
                  <a:cubicBezTo>
                    <a:pt x="50919" y="21483"/>
                    <a:pt x="48805" y="22072"/>
                    <a:pt x="47138" y="22072"/>
                  </a:cubicBezTo>
                  <a:cubicBezTo>
                    <a:pt x="46394" y="22072"/>
                    <a:pt x="45738" y="21955"/>
                    <a:pt x="45168" y="21721"/>
                  </a:cubicBezTo>
                  <a:cubicBezTo>
                    <a:pt x="44071" y="21275"/>
                    <a:pt x="43286" y="20391"/>
                    <a:pt x="42777" y="19026"/>
                  </a:cubicBezTo>
                  <a:cubicBezTo>
                    <a:pt x="42188" y="17483"/>
                    <a:pt x="42483" y="15458"/>
                    <a:pt x="42822" y="13112"/>
                  </a:cubicBezTo>
                  <a:cubicBezTo>
                    <a:pt x="43036" y="11631"/>
                    <a:pt x="43259" y="10105"/>
                    <a:pt x="43294" y="8509"/>
                  </a:cubicBezTo>
                  <a:cubicBezTo>
                    <a:pt x="43330" y="6484"/>
                    <a:pt x="42295" y="4458"/>
                    <a:pt x="40368" y="2799"/>
                  </a:cubicBezTo>
                  <a:cubicBezTo>
                    <a:pt x="38317" y="1027"/>
                    <a:pt x="35634" y="0"/>
                    <a:pt x="3323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5"/>
            <p:cNvSpPr/>
            <p:nvPr/>
          </p:nvSpPr>
          <p:spPr>
            <a:xfrm>
              <a:off x="5281750" y="624375"/>
              <a:ext cx="1755025" cy="548500"/>
            </a:xfrm>
            <a:custGeom>
              <a:avLst/>
              <a:gdLst/>
              <a:ahLst/>
              <a:cxnLst/>
              <a:rect l="l" t="t" r="r" b="b"/>
              <a:pathLst>
                <a:path w="70201" h="21940" extrusionOk="0">
                  <a:moveTo>
                    <a:pt x="33768" y="1"/>
                  </a:moveTo>
                  <a:cubicBezTo>
                    <a:pt x="33240" y="1"/>
                    <a:pt x="32725" y="51"/>
                    <a:pt x="32232" y="155"/>
                  </a:cubicBezTo>
                  <a:cubicBezTo>
                    <a:pt x="30439" y="529"/>
                    <a:pt x="28450" y="1992"/>
                    <a:pt x="26781" y="4178"/>
                  </a:cubicBezTo>
                  <a:cubicBezTo>
                    <a:pt x="25648" y="5641"/>
                    <a:pt x="24863" y="8077"/>
                    <a:pt x="24096" y="10432"/>
                  </a:cubicBezTo>
                  <a:cubicBezTo>
                    <a:pt x="23168" y="13277"/>
                    <a:pt x="22214" y="16221"/>
                    <a:pt x="20653" y="17577"/>
                  </a:cubicBezTo>
                  <a:cubicBezTo>
                    <a:pt x="19446" y="18617"/>
                    <a:pt x="18085" y="19137"/>
                    <a:pt x="16580" y="19137"/>
                  </a:cubicBezTo>
                  <a:cubicBezTo>
                    <a:pt x="15425" y="19137"/>
                    <a:pt x="14185" y="18832"/>
                    <a:pt x="12865" y="18220"/>
                  </a:cubicBezTo>
                  <a:cubicBezTo>
                    <a:pt x="8306" y="16088"/>
                    <a:pt x="4827" y="13723"/>
                    <a:pt x="2516" y="12153"/>
                  </a:cubicBezTo>
                  <a:cubicBezTo>
                    <a:pt x="1499" y="11458"/>
                    <a:pt x="696" y="10913"/>
                    <a:pt x="63" y="10557"/>
                  </a:cubicBezTo>
                  <a:lnTo>
                    <a:pt x="0" y="10664"/>
                  </a:lnTo>
                  <a:cubicBezTo>
                    <a:pt x="634" y="11020"/>
                    <a:pt x="1437" y="11565"/>
                    <a:pt x="2454" y="12252"/>
                  </a:cubicBezTo>
                  <a:cubicBezTo>
                    <a:pt x="4755" y="13822"/>
                    <a:pt x="8243" y="16195"/>
                    <a:pt x="12811" y="18327"/>
                  </a:cubicBezTo>
                  <a:cubicBezTo>
                    <a:pt x="14153" y="18951"/>
                    <a:pt x="15415" y="19263"/>
                    <a:pt x="16591" y="19263"/>
                  </a:cubicBezTo>
                  <a:cubicBezTo>
                    <a:pt x="18122" y="19263"/>
                    <a:pt x="19507" y="18735"/>
                    <a:pt x="20733" y="17675"/>
                  </a:cubicBezTo>
                  <a:cubicBezTo>
                    <a:pt x="22321" y="16293"/>
                    <a:pt x="23284" y="13331"/>
                    <a:pt x="24212" y="10467"/>
                  </a:cubicBezTo>
                  <a:cubicBezTo>
                    <a:pt x="24970" y="8121"/>
                    <a:pt x="25755" y="5704"/>
                    <a:pt x="26871" y="4249"/>
                  </a:cubicBezTo>
                  <a:cubicBezTo>
                    <a:pt x="28530" y="2091"/>
                    <a:pt x="30493" y="645"/>
                    <a:pt x="32259" y="271"/>
                  </a:cubicBezTo>
                  <a:cubicBezTo>
                    <a:pt x="32743" y="169"/>
                    <a:pt x="33248" y="120"/>
                    <a:pt x="33766" y="120"/>
                  </a:cubicBezTo>
                  <a:cubicBezTo>
                    <a:pt x="36027" y="120"/>
                    <a:pt x="38521" y="1060"/>
                    <a:pt x="40466" y="2715"/>
                  </a:cubicBezTo>
                  <a:cubicBezTo>
                    <a:pt x="42420" y="4365"/>
                    <a:pt x="43446" y="6408"/>
                    <a:pt x="43357" y="8469"/>
                  </a:cubicBezTo>
                  <a:cubicBezTo>
                    <a:pt x="43294" y="9950"/>
                    <a:pt x="43071" y="11404"/>
                    <a:pt x="42857" y="12805"/>
                  </a:cubicBezTo>
                  <a:cubicBezTo>
                    <a:pt x="42482" y="15231"/>
                    <a:pt x="42161" y="17319"/>
                    <a:pt x="42741" y="18924"/>
                  </a:cubicBezTo>
                  <a:cubicBezTo>
                    <a:pt x="43232" y="20280"/>
                    <a:pt x="43999" y="21155"/>
                    <a:pt x="45078" y="21601"/>
                  </a:cubicBezTo>
                  <a:cubicBezTo>
                    <a:pt x="45632" y="21833"/>
                    <a:pt x="46265" y="21940"/>
                    <a:pt x="46988" y="21940"/>
                  </a:cubicBezTo>
                  <a:cubicBezTo>
                    <a:pt x="48674" y="21940"/>
                    <a:pt x="50841" y="21315"/>
                    <a:pt x="53536" y="20040"/>
                  </a:cubicBezTo>
                  <a:cubicBezTo>
                    <a:pt x="59004" y="17452"/>
                    <a:pt x="70093" y="5382"/>
                    <a:pt x="70200" y="5266"/>
                  </a:cubicBezTo>
                  <a:lnTo>
                    <a:pt x="70111" y="5177"/>
                  </a:lnTo>
                  <a:cubicBezTo>
                    <a:pt x="70004" y="5302"/>
                    <a:pt x="58933" y="17354"/>
                    <a:pt x="53482" y="19933"/>
                  </a:cubicBezTo>
                  <a:cubicBezTo>
                    <a:pt x="50804" y="21193"/>
                    <a:pt x="48659" y="21819"/>
                    <a:pt x="46989" y="21819"/>
                  </a:cubicBezTo>
                  <a:cubicBezTo>
                    <a:pt x="46284" y="21819"/>
                    <a:pt x="45663" y="21707"/>
                    <a:pt x="45123" y="21485"/>
                  </a:cubicBezTo>
                  <a:cubicBezTo>
                    <a:pt x="44079" y="21057"/>
                    <a:pt x="43330" y="20200"/>
                    <a:pt x="42857" y="18880"/>
                  </a:cubicBezTo>
                  <a:cubicBezTo>
                    <a:pt x="42286" y="17310"/>
                    <a:pt x="42607" y="15231"/>
                    <a:pt x="42973" y="12831"/>
                  </a:cubicBezTo>
                  <a:cubicBezTo>
                    <a:pt x="43196" y="11422"/>
                    <a:pt x="43419" y="9968"/>
                    <a:pt x="43482" y="8478"/>
                  </a:cubicBezTo>
                  <a:cubicBezTo>
                    <a:pt x="43571" y="6373"/>
                    <a:pt x="42527" y="4294"/>
                    <a:pt x="40547" y="2617"/>
                  </a:cubicBezTo>
                  <a:cubicBezTo>
                    <a:pt x="38582" y="949"/>
                    <a:pt x="36057" y="1"/>
                    <a:pt x="3376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5"/>
            <p:cNvSpPr/>
            <p:nvPr/>
          </p:nvSpPr>
          <p:spPr>
            <a:xfrm>
              <a:off x="5282425" y="618050"/>
              <a:ext cx="1746975" cy="542775"/>
            </a:xfrm>
            <a:custGeom>
              <a:avLst/>
              <a:gdLst/>
              <a:ahLst/>
              <a:cxnLst/>
              <a:rect l="l" t="t" r="r" b="b"/>
              <a:pathLst>
                <a:path w="69879" h="21711" extrusionOk="0">
                  <a:moveTo>
                    <a:pt x="34289" y="0"/>
                  </a:moveTo>
                  <a:cubicBezTo>
                    <a:pt x="33681" y="0"/>
                    <a:pt x="33088" y="69"/>
                    <a:pt x="32526" y="211"/>
                  </a:cubicBezTo>
                  <a:cubicBezTo>
                    <a:pt x="30822" y="640"/>
                    <a:pt x="28878" y="2192"/>
                    <a:pt x="27174" y="4449"/>
                  </a:cubicBezTo>
                  <a:cubicBezTo>
                    <a:pt x="26059" y="5930"/>
                    <a:pt x="25220" y="8285"/>
                    <a:pt x="24408" y="10551"/>
                  </a:cubicBezTo>
                  <a:cubicBezTo>
                    <a:pt x="23400" y="13388"/>
                    <a:pt x="22356" y="16314"/>
                    <a:pt x="20742" y="17750"/>
                  </a:cubicBezTo>
                  <a:cubicBezTo>
                    <a:pt x="19396" y="18956"/>
                    <a:pt x="17899" y="19558"/>
                    <a:pt x="16271" y="19558"/>
                  </a:cubicBezTo>
                  <a:cubicBezTo>
                    <a:pt x="15213" y="19558"/>
                    <a:pt x="14099" y="19304"/>
                    <a:pt x="12936" y="18794"/>
                  </a:cubicBezTo>
                  <a:cubicBezTo>
                    <a:pt x="7976" y="16626"/>
                    <a:pt x="4416" y="14200"/>
                    <a:pt x="2070" y="12603"/>
                  </a:cubicBezTo>
                  <a:cubicBezTo>
                    <a:pt x="1249" y="12041"/>
                    <a:pt x="598" y="11595"/>
                    <a:pt x="63" y="11282"/>
                  </a:cubicBezTo>
                  <a:lnTo>
                    <a:pt x="0" y="11380"/>
                  </a:lnTo>
                  <a:cubicBezTo>
                    <a:pt x="535" y="11693"/>
                    <a:pt x="1178" y="12139"/>
                    <a:pt x="1998" y="12701"/>
                  </a:cubicBezTo>
                  <a:cubicBezTo>
                    <a:pt x="4354" y="14307"/>
                    <a:pt x="7913" y="16733"/>
                    <a:pt x="12882" y="18910"/>
                  </a:cubicBezTo>
                  <a:cubicBezTo>
                    <a:pt x="14064" y="19425"/>
                    <a:pt x="15194" y="19683"/>
                    <a:pt x="16269" y="19683"/>
                  </a:cubicBezTo>
                  <a:cubicBezTo>
                    <a:pt x="17929" y="19683"/>
                    <a:pt x="19455" y="19068"/>
                    <a:pt x="20831" y="17839"/>
                  </a:cubicBezTo>
                  <a:cubicBezTo>
                    <a:pt x="22454" y="16385"/>
                    <a:pt x="23507" y="13441"/>
                    <a:pt x="24524" y="10595"/>
                  </a:cubicBezTo>
                  <a:cubicBezTo>
                    <a:pt x="25336" y="8330"/>
                    <a:pt x="26175" y="5992"/>
                    <a:pt x="27272" y="4520"/>
                  </a:cubicBezTo>
                  <a:cubicBezTo>
                    <a:pt x="28958" y="2281"/>
                    <a:pt x="30876" y="756"/>
                    <a:pt x="32553" y="327"/>
                  </a:cubicBezTo>
                  <a:cubicBezTo>
                    <a:pt x="33103" y="190"/>
                    <a:pt x="33684" y="123"/>
                    <a:pt x="34280" y="123"/>
                  </a:cubicBezTo>
                  <a:cubicBezTo>
                    <a:pt x="36429" y="123"/>
                    <a:pt x="38780" y="991"/>
                    <a:pt x="40644" y="2549"/>
                  </a:cubicBezTo>
                  <a:cubicBezTo>
                    <a:pt x="42625" y="4190"/>
                    <a:pt x="43687" y="6340"/>
                    <a:pt x="43544" y="8445"/>
                  </a:cubicBezTo>
                  <a:cubicBezTo>
                    <a:pt x="43455" y="9828"/>
                    <a:pt x="43232" y="11202"/>
                    <a:pt x="43017" y="12531"/>
                  </a:cubicBezTo>
                  <a:cubicBezTo>
                    <a:pt x="42625" y="14913"/>
                    <a:pt x="42259" y="17161"/>
                    <a:pt x="42821" y="18794"/>
                  </a:cubicBezTo>
                  <a:cubicBezTo>
                    <a:pt x="43276" y="20105"/>
                    <a:pt x="43999" y="20953"/>
                    <a:pt x="45043" y="21390"/>
                  </a:cubicBezTo>
                  <a:cubicBezTo>
                    <a:pt x="45560" y="21604"/>
                    <a:pt x="46158" y="21711"/>
                    <a:pt x="46845" y="21711"/>
                  </a:cubicBezTo>
                  <a:cubicBezTo>
                    <a:pt x="48531" y="21711"/>
                    <a:pt x="50734" y="21042"/>
                    <a:pt x="53491" y="19695"/>
                  </a:cubicBezTo>
                  <a:cubicBezTo>
                    <a:pt x="58870" y="17063"/>
                    <a:pt x="69772" y="5100"/>
                    <a:pt x="69879" y="4975"/>
                  </a:cubicBezTo>
                  <a:lnTo>
                    <a:pt x="69790" y="4895"/>
                  </a:lnTo>
                  <a:cubicBezTo>
                    <a:pt x="69682" y="5020"/>
                    <a:pt x="58799" y="16965"/>
                    <a:pt x="53437" y="19579"/>
                  </a:cubicBezTo>
                  <a:cubicBezTo>
                    <a:pt x="50695" y="20925"/>
                    <a:pt x="48518" y="21591"/>
                    <a:pt x="46847" y="21591"/>
                  </a:cubicBezTo>
                  <a:cubicBezTo>
                    <a:pt x="46181" y="21591"/>
                    <a:pt x="45596" y="21485"/>
                    <a:pt x="45087" y="21274"/>
                  </a:cubicBezTo>
                  <a:cubicBezTo>
                    <a:pt x="44079" y="20855"/>
                    <a:pt x="43383" y="20034"/>
                    <a:pt x="42937" y="18758"/>
                  </a:cubicBezTo>
                  <a:cubicBezTo>
                    <a:pt x="42384" y="17152"/>
                    <a:pt x="42750" y="14913"/>
                    <a:pt x="43133" y="12549"/>
                  </a:cubicBezTo>
                  <a:cubicBezTo>
                    <a:pt x="43356" y="11220"/>
                    <a:pt x="43579" y="9837"/>
                    <a:pt x="43669" y="8454"/>
                  </a:cubicBezTo>
                  <a:cubicBezTo>
                    <a:pt x="43811" y="6313"/>
                    <a:pt x="42732" y="4119"/>
                    <a:pt x="40725" y="2451"/>
                  </a:cubicBezTo>
                  <a:cubicBezTo>
                    <a:pt x="38843" y="882"/>
                    <a:pt x="36465" y="0"/>
                    <a:pt x="34289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5"/>
            <p:cNvSpPr/>
            <p:nvPr/>
          </p:nvSpPr>
          <p:spPr>
            <a:xfrm>
              <a:off x="5283075" y="611650"/>
              <a:ext cx="1739200" cy="537150"/>
            </a:xfrm>
            <a:custGeom>
              <a:avLst/>
              <a:gdLst/>
              <a:ahLst/>
              <a:cxnLst/>
              <a:rect l="l" t="t" r="r" b="b"/>
              <a:pathLst>
                <a:path w="69568" h="21486" extrusionOk="0">
                  <a:moveTo>
                    <a:pt x="34807" y="0"/>
                  </a:moveTo>
                  <a:cubicBezTo>
                    <a:pt x="34115" y="0"/>
                    <a:pt x="33443" y="92"/>
                    <a:pt x="32813" y="280"/>
                  </a:cubicBezTo>
                  <a:cubicBezTo>
                    <a:pt x="31216" y="753"/>
                    <a:pt x="29307" y="2376"/>
                    <a:pt x="27576" y="4732"/>
                  </a:cubicBezTo>
                  <a:cubicBezTo>
                    <a:pt x="26479" y="6221"/>
                    <a:pt x="25640" y="8380"/>
                    <a:pt x="24739" y="10664"/>
                  </a:cubicBezTo>
                  <a:cubicBezTo>
                    <a:pt x="23633" y="13483"/>
                    <a:pt x="22491" y="16400"/>
                    <a:pt x="20840" y="17926"/>
                  </a:cubicBezTo>
                  <a:cubicBezTo>
                    <a:pt x="19353" y="19298"/>
                    <a:pt x="17689" y="19990"/>
                    <a:pt x="15928" y="19990"/>
                  </a:cubicBezTo>
                  <a:cubicBezTo>
                    <a:pt x="14976" y="19990"/>
                    <a:pt x="13995" y="19787"/>
                    <a:pt x="12999" y="19380"/>
                  </a:cubicBezTo>
                  <a:cubicBezTo>
                    <a:pt x="7637" y="17185"/>
                    <a:pt x="4042" y="14714"/>
                    <a:pt x="1669" y="13073"/>
                  </a:cubicBezTo>
                  <a:cubicBezTo>
                    <a:pt x="1045" y="12645"/>
                    <a:pt x="509" y="12279"/>
                    <a:pt x="63" y="12002"/>
                  </a:cubicBezTo>
                  <a:lnTo>
                    <a:pt x="1" y="12109"/>
                  </a:lnTo>
                  <a:cubicBezTo>
                    <a:pt x="438" y="12377"/>
                    <a:pt x="973" y="12743"/>
                    <a:pt x="1598" y="13171"/>
                  </a:cubicBezTo>
                  <a:cubicBezTo>
                    <a:pt x="3980" y="14812"/>
                    <a:pt x="7575" y="17292"/>
                    <a:pt x="12954" y="19496"/>
                  </a:cubicBezTo>
                  <a:cubicBezTo>
                    <a:pt x="13965" y="19909"/>
                    <a:pt x="14961" y="20115"/>
                    <a:pt x="15928" y="20115"/>
                  </a:cubicBezTo>
                  <a:cubicBezTo>
                    <a:pt x="17717" y="20115"/>
                    <a:pt x="19409" y="19411"/>
                    <a:pt x="20921" y="18015"/>
                  </a:cubicBezTo>
                  <a:cubicBezTo>
                    <a:pt x="22598" y="16472"/>
                    <a:pt x="23740" y="13546"/>
                    <a:pt x="24855" y="10709"/>
                  </a:cubicBezTo>
                  <a:cubicBezTo>
                    <a:pt x="25747" y="8434"/>
                    <a:pt x="26586" y="6284"/>
                    <a:pt x="27674" y="4803"/>
                  </a:cubicBezTo>
                  <a:cubicBezTo>
                    <a:pt x="29387" y="2475"/>
                    <a:pt x="31269" y="869"/>
                    <a:pt x="32848" y="396"/>
                  </a:cubicBezTo>
                  <a:cubicBezTo>
                    <a:pt x="33466" y="211"/>
                    <a:pt x="34126" y="121"/>
                    <a:pt x="34805" y="121"/>
                  </a:cubicBezTo>
                  <a:cubicBezTo>
                    <a:pt x="36839" y="121"/>
                    <a:pt x="39047" y="927"/>
                    <a:pt x="40833" y="2385"/>
                  </a:cubicBezTo>
                  <a:cubicBezTo>
                    <a:pt x="42867" y="4045"/>
                    <a:pt x="43928" y="6248"/>
                    <a:pt x="43732" y="8425"/>
                  </a:cubicBezTo>
                  <a:cubicBezTo>
                    <a:pt x="43625" y="9701"/>
                    <a:pt x="43402" y="10994"/>
                    <a:pt x="43188" y="12234"/>
                  </a:cubicBezTo>
                  <a:cubicBezTo>
                    <a:pt x="42759" y="14687"/>
                    <a:pt x="42367" y="16998"/>
                    <a:pt x="42911" y="18666"/>
                  </a:cubicBezTo>
                  <a:cubicBezTo>
                    <a:pt x="43322" y="19942"/>
                    <a:pt x="44008" y="20763"/>
                    <a:pt x="45008" y="21173"/>
                  </a:cubicBezTo>
                  <a:cubicBezTo>
                    <a:pt x="45498" y="21378"/>
                    <a:pt x="46060" y="21485"/>
                    <a:pt x="46703" y="21485"/>
                  </a:cubicBezTo>
                  <a:cubicBezTo>
                    <a:pt x="48398" y="21485"/>
                    <a:pt x="50628" y="20772"/>
                    <a:pt x="53456" y="19344"/>
                  </a:cubicBezTo>
                  <a:cubicBezTo>
                    <a:pt x="58746" y="16668"/>
                    <a:pt x="69460" y="4812"/>
                    <a:pt x="69567" y="4696"/>
                  </a:cubicBezTo>
                  <a:lnTo>
                    <a:pt x="69478" y="4616"/>
                  </a:lnTo>
                  <a:cubicBezTo>
                    <a:pt x="69362" y="4732"/>
                    <a:pt x="58666" y="16570"/>
                    <a:pt x="53393" y="19237"/>
                  </a:cubicBezTo>
                  <a:cubicBezTo>
                    <a:pt x="50584" y="20658"/>
                    <a:pt x="48373" y="21362"/>
                    <a:pt x="46704" y="21362"/>
                  </a:cubicBezTo>
                  <a:cubicBezTo>
                    <a:pt x="46079" y="21362"/>
                    <a:pt x="45529" y="21263"/>
                    <a:pt x="45052" y="21066"/>
                  </a:cubicBezTo>
                  <a:cubicBezTo>
                    <a:pt x="44089" y="20665"/>
                    <a:pt x="43429" y="19871"/>
                    <a:pt x="43027" y="18631"/>
                  </a:cubicBezTo>
                  <a:cubicBezTo>
                    <a:pt x="42492" y="16989"/>
                    <a:pt x="42884" y="14687"/>
                    <a:pt x="43304" y="12252"/>
                  </a:cubicBezTo>
                  <a:cubicBezTo>
                    <a:pt x="43518" y="11012"/>
                    <a:pt x="43741" y="9718"/>
                    <a:pt x="43857" y="8443"/>
                  </a:cubicBezTo>
                  <a:cubicBezTo>
                    <a:pt x="44053" y="6221"/>
                    <a:pt x="42983" y="3973"/>
                    <a:pt x="40913" y="2287"/>
                  </a:cubicBezTo>
                  <a:cubicBezTo>
                    <a:pt x="39103" y="811"/>
                    <a:pt x="36868" y="0"/>
                    <a:pt x="348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5"/>
            <p:cNvSpPr/>
            <p:nvPr/>
          </p:nvSpPr>
          <p:spPr>
            <a:xfrm>
              <a:off x="5283750" y="604975"/>
              <a:ext cx="1731150" cy="531775"/>
            </a:xfrm>
            <a:custGeom>
              <a:avLst/>
              <a:gdLst/>
              <a:ahLst/>
              <a:cxnLst/>
              <a:rect l="l" t="t" r="r" b="b"/>
              <a:pathLst>
                <a:path w="69246" h="21271" extrusionOk="0">
                  <a:moveTo>
                    <a:pt x="35308" y="0"/>
                  </a:moveTo>
                  <a:cubicBezTo>
                    <a:pt x="34537" y="0"/>
                    <a:pt x="33789" y="117"/>
                    <a:pt x="33098" y="360"/>
                  </a:cubicBezTo>
                  <a:cubicBezTo>
                    <a:pt x="31608" y="877"/>
                    <a:pt x="29735" y="2572"/>
                    <a:pt x="27977" y="5016"/>
                  </a:cubicBezTo>
                  <a:cubicBezTo>
                    <a:pt x="26907" y="6515"/>
                    <a:pt x="26023" y="8576"/>
                    <a:pt x="25087" y="10762"/>
                  </a:cubicBezTo>
                  <a:cubicBezTo>
                    <a:pt x="23882" y="13581"/>
                    <a:pt x="22642" y="16498"/>
                    <a:pt x="20938" y="18112"/>
                  </a:cubicBezTo>
                  <a:cubicBezTo>
                    <a:pt x="19292" y="19673"/>
                    <a:pt x="17489" y="20463"/>
                    <a:pt x="15625" y="20463"/>
                  </a:cubicBezTo>
                  <a:cubicBezTo>
                    <a:pt x="14783" y="20463"/>
                    <a:pt x="13928" y="20302"/>
                    <a:pt x="13070" y="19977"/>
                  </a:cubicBezTo>
                  <a:cubicBezTo>
                    <a:pt x="7298" y="17782"/>
                    <a:pt x="3551" y="15160"/>
                    <a:pt x="1312" y="13590"/>
                  </a:cubicBezTo>
                  <a:cubicBezTo>
                    <a:pt x="830" y="13259"/>
                    <a:pt x="420" y="12965"/>
                    <a:pt x="72" y="12733"/>
                  </a:cubicBezTo>
                  <a:lnTo>
                    <a:pt x="1" y="12840"/>
                  </a:lnTo>
                  <a:cubicBezTo>
                    <a:pt x="349" y="13072"/>
                    <a:pt x="759" y="13358"/>
                    <a:pt x="1241" y="13688"/>
                  </a:cubicBezTo>
                  <a:cubicBezTo>
                    <a:pt x="3480" y="15258"/>
                    <a:pt x="7236" y="17889"/>
                    <a:pt x="13025" y="20093"/>
                  </a:cubicBezTo>
                  <a:cubicBezTo>
                    <a:pt x="13898" y="20424"/>
                    <a:pt x="14768" y="20588"/>
                    <a:pt x="15625" y="20588"/>
                  </a:cubicBezTo>
                  <a:cubicBezTo>
                    <a:pt x="17518" y="20588"/>
                    <a:pt x="19348" y="19786"/>
                    <a:pt x="21019" y="18202"/>
                  </a:cubicBezTo>
                  <a:cubicBezTo>
                    <a:pt x="22740" y="16569"/>
                    <a:pt x="23989" y="13643"/>
                    <a:pt x="25203" y="10815"/>
                  </a:cubicBezTo>
                  <a:cubicBezTo>
                    <a:pt x="26130" y="8629"/>
                    <a:pt x="27014" y="6569"/>
                    <a:pt x="28075" y="5088"/>
                  </a:cubicBezTo>
                  <a:cubicBezTo>
                    <a:pt x="29824" y="2661"/>
                    <a:pt x="31670" y="984"/>
                    <a:pt x="33133" y="476"/>
                  </a:cubicBezTo>
                  <a:cubicBezTo>
                    <a:pt x="33815" y="238"/>
                    <a:pt x="34552" y="123"/>
                    <a:pt x="35312" y="123"/>
                  </a:cubicBezTo>
                  <a:cubicBezTo>
                    <a:pt x="37237" y="123"/>
                    <a:pt x="39312" y="862"/>
                    <a:pt x="41020" y="2224"/>
                  </a:cubicBezTo>
                  <a:cubicBezTo>
                    <a:pt x="43116" y="3910"/>
                    <a:pt x="44178" y="6167"/>
                    <a:pt x="43919" y="8424"/>
                  </a:cubicBezTo>
                  <a:cubicBezTo>
                    <a:pt x="43794" y="9584"/>
                    <a:pt x="43571" y="10779"/>
                    <a:pt x="43366" y="11930"/>
                  </a:cubicBezTo>
                  <a:cubicBezTo>
                    <a:pt x="42902" y="14455"/>
                    <a:pt x="42465" y="16846"/>
                    <a:pt x="42991" y="18550"/>
                  </a:cubicBezTo>
                  <a:cubicBezTo>
                    <a:pt x="43366" y="19790"/>
                    <a:pt x="44017" y="20584"/>
                    <a:pt x="44972" y="20976"/>
                  </a:cubicBezTo>
                  <a:cubicBezTo>
                    <a:pt x="45436" y="21172"/>
                    <a:pt x="45971" y="21271"/>
                    <a:pt x="46577" y="21271"/>
                  </a:cubicBezTo>
                  <a:cubicBezTo>
                    <a:pt x="48264" y="21271"/>
                    <a:pt x="50521" y="20521"/>
                    <a:pt x="53411" y="19014"/>
                  </a:cubicBezTo>
                  <a:cubicBezTo>
                    <a:pt x="58612" y="16293"/>
                    <a:pt x="69139" y="4544"/>
                    <a:pt x="69246" y="4419"/>
                  </a:cubicBezTo>
                  <a:lnTo>
                    <a:pt x="69157" y="4338"/>
                  </a:lnTo>
                  <a:cubicBezTo>
                    <a:pt x="69050" y="4463"/>
                    <a:pt x="58541" y="16194"/>
                    <a:pt x="53357" y="18906"/>
                  </a:cubicBezTo>
                  <a:cubicBezTo>
                    <a:pt x="50481" y="20407"/>
                    <a:pt x="48241" y="21150"/>
                    <a:pt x="46576" y="21150"/>
                  </a:cubicBezTo>
                  <a:cubicBezTo>
                    <a:pt x="45985" y="21150"/>
                    <a:pt x="45465" y="21056"/>
                    <a:pt x="45016" y="20869"/>
                  </a:cubicBezTo>
                  <a:cubicBezTo>
                    <a:pt x="44097" y="20485"/>
                    <a:pt x="43473" y="19718"/>
                    <a:pt x="43107" y="18514"/>
                  </a:cubicBezTo>
                  <a:cubicBezTo>
                    <a:pt x="42590" y="16837"/>
                    <a:pt x="43027" y="14464"/>
                    <a:pt x="43482" y="11957"/>
                  </a:cubicBezTo>
                  <a:cubicBezTo>
                    <a:pt x="43696" y="10797"/>
                    <a:pt x="43910" y="9602"/>
                    <a:pt x="44044" y="8433"/>
                  </a:cubicBezTo>
                  <a:cubicBezTo>
                    <a:pt x="44303" y="6132"/>
                    <a:pt x="43232" y="3839"/>
                    <a:pt x="41091" y="2135"/>
                  </a:cubicBezTo>
                  <a:cubicBezTo>
                    <a:pt x="39364" y="753"/>
                    <a:pt x="37261" y="0"/>
                    <a:pt x="35308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5"/>
            <p:cNvSpPr/>
            <p:nvPr/>
          </p:nvSpPr>
          <p:spPr>
            <a:xfrm>
              <a:off x="5284425" y="598050"/>
              <a:ext cx="1723125" cy="527325"/>
            </a:xfrm>
            <a:custGeom>
              <a:avLst/>
              <a:gdLst/>
              <a:ahLst/>
              <a:cxnLst/>
              <a:rect l="l" t="t" r="r" b="b"/>
              <a:pathLst>
                <a:path w="68925" h="21093" extrusionOk="0">
                  <a:moveTo>
                    <a:pt x="35791" y="0"/>
                  </a:moveTo>
                  <a:cubicBezTo>
                    <a:pt x="34947" y="0"/>
                    <a:pt x="34129" y="144"/>
                    <a:pt x="33383" y="440"/>
                  </a:cubicBezTo>
                  <a:cubicBezTo>
                    <a:pt x="32000" y="994"/>
                    <a:pt x="30171" y="2769"/>
                    <a:pt x="28378" y="5320"/>
                  </a:cubicBezTo>
                  <a:cubicBezTo>
                    <a:pt x="27335" y="6801"/>
                    <a:pt x="26425" y="8764"/>
                    <a:pt x="25461" y="10842"/>
                  </a:cubicBezTo>
                  <a:cubicBezTo>
                    <a:pt x="24150" y="13661"/>
                    <a:pt x="22794" y="16587"/>
                    <a:pt x="21036" y="18300"/>
                  </a:cubicBezTo>
                  <a:cubicBezTo>
                    <a:pt x="19222" y="20069"/>
                    <a:pt x="17285" y="20968"/>
                    <a:pt x="15338" y="20968"/>
                  </a:cubicBezTo>
                  <a:cubicBezTo>
                    <a:pt x="14605" y="20968"/>
                    <a:pt x="13871" y="20840"/>
                    <a:pt x="13141" y="20584"/>
                  </a:cubicBezTo>
                  <a:cubicBezTo>
                    <a:pt x="6959" y="18407"/>
                    <a:pt x="3230" y="15740"/>
                    <a:pt x="1009" y="14143"/>
                  </a:cubicBezTo>
                  <a:cubicBezTo>
                    <a:pt x="652" y="13884"/>
                    <a:pt x="339" y="13670"/>
                    <a:pt x="72" y="13483"/>
                  </a:cubicBezTo>
                  <a:lnTo>
                    <a:pt x="0" y="13581"/>
                  </a:lnTo>
                  <a:cubicBezTo>
                    <a:pt x="277" y="13768"/>
                    <a:pt x="580" y="13991"/>
                    <a:pt x="937" y="14241"/>
                  </a:cubicBezTo>
                  <a:cubicBezTo>
                    <a:pt x="3167" y="15838"/>
                    <a:pt x="6905" y="18523"/>
                    <a:pt x="13097" y="20700"/>
                  </a:cubicBezTo>
                  <a:cubicBezTo>
                    <a:pt x="13846" y="20959"/>
                    <a:pt x="14595" y="21093"/>
                    <a:pt x="15345" y="21093"/>
                  </a:cubicBezTo>
                  <a:cubicBezTo>
                    <a:pt x="17316" y="21093"/>
                    <a:pt x="19279" y="20183"/>
                    <a:pt x="21117" y="18389"/>
                  </a:cubicBezTo>
                  <a:cubicBezTo>
                    <a:pt x="22892" y="16659"/>
                    <a:pt x="24257" y="13724"/>
                    <a:pt x="25568" y="10887"/>
                  </a:cubicBezTo>
                  <a:cubicBezTo>
                    <a:pt x="26532" y="8817"/>
                    <a:pt x="27442" y="6864"/>
                    <a:pt x="28476" y="5392"/>
                  </a:cubicBezTo>
                  <a:cubicBezTo>
                    <a:pt x="30261" y="2858"/>
                    <a:pt x="32063" y="1101"/>
                    <a:pt x="33428" y="556"/>
                  </a:cubicBezTo>
                  <a:cubicBezTo>
                    <a:pt x="34164" y="262"/>
                    <a:pt x="34970" y="120"/>
                    <a:pt x="35802" y="120"/>
                  </a:cubicBezTo>
                  <a:cubicBezTo>
                    <a:pt x="37623" y="120"/>
                    <a:pt x="39572" y="803"/>
                    <a:pt x="41207" y="2082"/>
                  </a:cubicBezTo>
                  <a:cubicBezTo>
                    <a:pt x="43375" y="3777"/>
                    <a:pt x="44427" y="6087"/>
                    <a:pt x="44106" y="8425"/>
                  </a:cubicBezTo>
                  <a:cubicBezTo>
                    <a:pt x="43963" y="9469"/>
                    <a:pt x="43758" y="10557"/>
                    <a:pt x="43553" y="11610"/>
                  </a:cubicBezTo>
                  <a:cubicBezTo>
                    <a:pt x="43044" y="14223"/>
                    <a:pt x="42563" y="16686"/>
                    <a:pt x="43071" y="18443"/>
                  </a:cubicBezTo>
                  <a:cubicBezTo>
                    <a:pt x="43419" y="19638"/>
                    <a:pt x="44026" y="20406"/>
                    <a:pt x="44936" y="20789"/>
                  </a:cubicBezTo>
                  <a:cubicBezTo>
                    <a:pt x="45375" y="20974"/>
                    <a:pt x="45882" y="21066"/>
                    <a:pt x="46459" y="21066"/>
                  </a:cubicBezTo>
                  <a:cubicBezTo>
                    <a:pt x="48143" y="21066"/>
                    <a:pt x="50423" y="20278"/>
                    <a:pt x="53366" y="18684"/>
                  </a:cubicBezTo>
                  <a:cubicBezTo>
                    <a:pt x="58487" y="15927"/>
                    <a:pt x="68826" y="4276"/>
                    <a:pt x="68924" y="4161"/>
                  </a:cubicBezTo>
                  <a:lnTo>
                    <a:pt x="68835" y="4080"/>
                  </a:lnTo>
                  <a:cubicBezTo>
                    <a:pt x="68728" y="4196"/>
                    <a:pt x="58407" y="15829"/>
                    <a:pt x="53313" y="18577"/>
                  </a:cubicBezTo>
                  <a:cubicBezTo>
                    <a:pt x="50377" y="20165"/>
                    <a:pt x="48115" y="20949"/>
                    <a:pt x="46460" y="20949"/>
                  </a:cubicBezTo>
                  <a:cubicBezTo>
                    <a:pt x="45902" y="20949"/>
                    <a:pt x="45412" y="20860"/>
                    <a:pt x="44989" y="20682"/>
                  </a:cubicBezTo>
                  <a:cubicBezTo>
                    <a:pt x="44106" y="20316"/>
                    <a:pt x="43526" y="19567"/>
                    <a:pt x="43187" y="18416"/>
                  </a:cubicBezTo>
                  <a:cubicBezTo>
                    <a:pt x="42688" y="16686"/>
                    <a:pt x="43169" y="14232"/>
                    <a:pt x="43669" y="11636"/>
                  </a:cubicBezTo>
                  <a:cubicBezTo>
                    <a:pt x="43874" y="10584"/>
                    <a:pt x="44088" y="9486"/>
                    <a:pt x="44231" y="8443"/>
                  </a:cubicBezTo>
                  <a:cubicBezTo>
                    <a:pt x="44561" y="6061"/>
                    <a:pt x="43482" y="3706"/>
                    <a:pt x="41278" y="1984"/>
                  </a:cubicBezTo>
                  <a:cubicBezTo>
                    <a:pt x="39624" y="691"/>
                    <a:pt x="37642" y="0"/>
                    <a:pt x="3579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5"/>
            <p:cNvSpPr/>
            <p:nvPr/>
          </p:nvSpPr>
          <p:spPr>
            <a:xfrm>
              <a:off x="5285100" y="590900"/>
              <a:ext cx="1715100" cy="540500"/>
            </a:xfrm>
            <a:custGeom>
              <a:avLst/>
              <a:gdLst/>
              <a:ahLst/>
              <a:cxnLst/>
              <a:rect l="l" t="t" r="r" b="b"/>
              <a:pathLst>
                <a:path w="68604" h="21620" extrusionOk="0">
                  <a:moveTo>
                    <a:pt x="36271" y="0"/>
                  </a:moveTo>
                  <a:cubicBezTo>
                    <a:pt x="35353" y="0"/>
                    <a:pt x="34467" y="177"/>
                    <a:pt x="33668" y="539"/>
                  </a:cubicBezTo>
                  <a:cubicBezTo>
                    <a:pt x="32384" y="1128"/>
                    <a:pt x="30644" y="2930"/>
                    <a:pt x="28780" y="5624"/>
                  </a:cubicBezTo>
                  <a:cubicBezTo>
                    <a:pt x="27771" y="7078"/>
                    <a:pt x="26853" y="8925"/>
                    <a:pt x="25871" y="10870"/>
                  </a:cubicBezTo>
                  <a:cubicBezTo>
                    <a:pt x="24444" y="13724"/>
                    <a:pt x="22963" y="16668"/>
                    <a:pt x="21125" y="18506"/>
                  </a:cubicBezTo>
                  <a:cubicBezTo>
                    <a:pt x="19147" y="20484"/>
                    <a:pt x="17086" y="21499"/>
                    <a:pt x="15073" y="21499"/>
                  </a:cubicBezTo>
                  <a:cubicBezTo>
                    <a:pt x="14444" y="21499"/>
                    <a:pt x="13819" y="21400"/>
                    <a:pt x="13203" y="21200"/>
                  </a:cubicBezTo>
                  <a:cubicBezTo>
                    <a:pt x="6646" y="19077"/>
                    <a:pt x="2810" y="16249"/>
                    <a:pt x="750" y="14732"/>
                  </a:cubicBezTo>
                  <a:cubicBezTo>
                    <a:pt x="500" y="14554"/>
                    <a:pt x="277" y="14384"/>
                    <a:pt x="72" y="14233"/>
                  </a:cubicBezTo>
                  <a:lnTo>
                    <a:pt x="0" y="14331"/>
                  </a:lnTo>
                  <a:cubicBezTo>
                    <a:pt x="205" y="14483"/>
                    <a:pt x="428" y="14652"/>
                    <a:pt x="678" y="14831"/>
                  </a:cubicBezTo>
                  <a:cubicBezTo>
                    <a:pt x="2748" y="16356"/>
                    <a:pt x="6593" y="19184"/>
                    <a:pt x="13168" y="21316"/>
                  </a:cubicBezTo>
                  <a:cubicBezTo>
                    <a:pt x="13801" y="21521"/>
                    <a:pt x="14434" y="21619"/>
                    <a:pt x="15077" y="21619"/>
                  </a:cubicBezTo>
                  <a:cubicBezTo>
                    <a:pt x="17120" y="21619"/>
                    <a:pt x="19216" y="20594"/>
                    <a:pt x="21214" y="18595"/>
                  </a:cubicBezTo>
                  <a:cubicBezTo>
                    <a:pt x="23061" y="16749"/>
                    <a:pt x="24542" y="13787"/>
                    <a:pt x="25978" y="10923"/>
                  </a:cubicBezTo>
                  <a:cubicBezTo>
                    <a:pt x="26960" y="8978"/>
                    <a:pt x="27878" y="7141"/>
                    <a:pt x="28878" y="5695"/>
                  </a:cubicBezTo>
                  <a:cubicBezTo>
                    <a:pt x="30733" y="3019"/>
                    <a:pt x="32446" y="1226"/>
                    <a:pt x="33722" y="646"/>
                  </a:cubicBezTo>
                  <a:cubicBezTo>
                    <a:pt x="34502" y="294"/>
                    <a:pt x="35369" y="123"/>
                    <a:pt x="36267" y="123"/>
                  </a:cubicBezTo>
                  <a:cubicBezTo>
                    <a:pt x="37990" y="123"/>
                    <a:pt x="39829" y="753"/>
                    <a:pt x="41394" y="1949"/>
                  </a:cubicBezTo>
                  <a:cubicBezTo>
                    <a:pt x="43597" y="3635"/>
                    <a:pt x="44686" y="6061"/>
                    <a:pt x="44293" y="8434"/>
                  </a:cubicBezTo>
                  <a:cubicBezTo>
                    <a:pt x="44150" y="9353"/>
                    <a:pt x="43945" y="10325"/>
                    <a:pt x="43758" y="11262"/>
                  </a:cubicBezTo>
                  <a:cubicBezTo>
                    <a:pt x="43223" y="13858"/>
                    <a:pt x="42670" y="16534"/>
                    <a:pt x="43151" y="18354"/>
                  </a:cubicBezTo>
                  <a:cubicBezTo>
                    <a:pt x="43464" y="19505"/>
                    <a:pt x="44043" y="20246"/>
                    <a:pt x="44909" y="20620"/>
                  </a:cubicBezTo>
                  <a:cubicBezTo>
                    <a:pt x="45321" y="20792"/>
                    <a:pt x="45796" y="20879"/>
                    <a:pt x="46338" y="20879"/>
                  </a:cubicBezTo>
                  <a:cubicBezTo>
                    <a:pt x="48014" y="20879"/>
                    <a:pt x="50323" y="20051"/>
                    <a:pt x="53330" y="18372"/>
                  </a:cubicBezTo>
                  <a:cubicBezTo>
                    <a:pt x="58362" y="15571"/>
                    <a:pt x="68505" y="4027"/>
                    <a:pt x="68603" y="3911"/>
                  </a:cubicBezTo>
                  <a:lnTo>
                    <a:pt x="68514" y="3822"/>
                  </a:lnTo>
                  <a:cubicBezTo>
                    <a:pt x="68416" y="3947"/>
                    <a:pt x="58281" y="15473"/>
                    <a:pt x="53268" y="18265"/>
                  </a:cubicBezTo>
                  <a:cubicBezTo>
                    <a:pt x="50282" y="19934"/>
                    <a:pt x="47997" y="20758"/>
                    <a:pt x="46347" y="20758"/>
                  </a:cubicBezTo>
                  <a:cubicBezTo>
                    <a:pt x="45818" y="20758"/>
                    <a:pt x="45354" y="20673"/>
                    <a:pt x="44953" y="20504"/>
                  </a:cubicBezTo>
                  <a:cubicBezTo>
                    <a:pt x="44124" y="20156"/>
                    <a:pt x="43571" y="19434"/>
                    <a:pt x="43276" y="18319"/>
                  </a:cubicBezTo>
                  <a:cubicBezTo>
                    <a:pt x="42794" y="16534"/>
                    <a:pt x="43339" y="13867"/>
                    <a:pt x="43874" y="11289"/>
                  </a:cubicBezTo>
                  <a:cubicBezTo>
                    <a:pt x="44070" y="10352"/>
                    <a:pt x="44266" y="9380"/>
                    <a:pt x="44418" y="8452"/>
                  </a:cubicBezTo>
                  <a:cubicBezTo>
                    <a:pt x="44811" y="6034"/>
                    <a:pt x="43713" y="3563"/>
                    <a:pt x="41465" y="1851"/>
                  </a:cubicBezTo>
                  <a:cubicBezTo>
                    <a:pt x="39880" y="640"/>
                    <a:pt x="38019" y="0"/>
                    <a:pt x="362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5"/>
            <p:cNvSpPr/>
            <p:nvPr/>
          </p:nvSpPr>
          <p:spPr>
            <a:xfrm>
              <a:off x="5285750" y="583550"/>
              <a:ext cx="1707300" cy="554325"/>
            </a:xfrm>
            <a:custGeom>
              <a:avLst/>
              <a:gdLst/>
              <a:ahLst/>
              <a:cxnLst/>
              <a:rect l="l" t="t" r="r" b="b"/>
              <a:pathLst>
                <a:path w="68292" h="22173" extrusionOk="0">
                  <a:moveTo>
                    <a:pt x="36733" y="0"/>
                  </a:moveTo>
                  <a:cubicBezTo>
                    <a:pt x="35746" y="0"/>
                    <a:pt x="34796" y="212"/>
                    <a:pt x="33954" y="646"/>
                  </a:cubicBezTo>
                  <a:cubicBezTo>
                    <a:pt x="32768" y="1252"/>
                    <a:pt x="31118" y="3081"/>
                    <a:pt x="29182" y="5945"/>
                  </a:cubicBezTo>
                  <a:cubicBezTo>
                    <a:pt x="28227" y="7345"/>
                    <a:pt x="27317" y="9032"/>
                    <a:pt x="26354" y="10825"/>
                  </a:cubicBezTo>
                  <a:cubicBezTo>
                    <a:pt x="24784" y="13733"/>
                    <a:pt x="23160" y="16739"/>
                    <a:pt x="21224" y="18720"/>
                  </a:cubicBezTo>
                  <a:cubicBezTo>
                    <a:pt x="19080" y="20920"/>
                    <a:pt x="16897" y="22048"/>
                    <a:pt x="14835" y="22048"/>
                  </a:cubicBezTo>
                  <a:cubicBezTo>
                    <a:pt x="14306" y="22048"/>
                    <a:pt x="13786" y="21974"/>
                    <a:pt x="13275" y="21824"/>
                  </a:cubicBezTo>
                  <a:cubicBezTo>
                    <a:pt x="6353" y="19781"/>
                    <a:pt x="2579" y="16909"/>
                    <a:pt x="554" y="15356"/>
                  </a:cubicBezTo>
                  <a:cubicBezTo>
                    <a:pt x="376" y="15232"/>
                    <a:pt x="224" y="15107"/>
                    <a:pt x="72" y="15000"/>
                  </a:cubicBezTo>
                  <a:lnTo>
                    <a:pt x="1" y="15098"/>
                  </a:lnTo>
                  <a:cubicBezTo>
                    <a:pt x="144" y="15205"/>
                    <a:pt x="304" y="15330"/>
                    <a:pt x="474" y="15455"/>
                  </a:cubicBezTo>
                  <a:cubicBezTo>
                    <a:pt x="2508" y="17007"/>
                    <a:pt x="6299" y="19888"/>
                    <a:pt x="13240" y="21940"/>
                  </a:cubicBezTo>
                  <a:cubicBezTo>
                    <a:pt x="13766" y="22092"/>
                    <a:pt x="14301" y="22172"/>
                    <a:pt x="14846" y="22172"/>
                  </a:cubicBezTo>
                  <a:cubicBezTo>
                    <a:pt x="16933" y="22172"/>
                    <a:pt x="19146" y="21030"/>
                    <a:pt x="21313" y="18800"/>
                  </a:cubicBezTo>
                  <a:cubicBezTo>
                    <a:pt x="23258" y="16811"/>
                    <a:pt x="24882" y="13795"/>
                    <a:pt x="26461" y="10878"/>
                  </a:cubicBezTo>
                  <a:cubicBezTo>
                    <a:pt x="27424" y="9094"/>
                    <a:pt x="28334" y="7408"/>
                    <a:pt x="29280" y="6007"/>
                  </a:cubicBezTo>
                  <a:cubicBezTo>
                    <a:pt x="31207" y="3170"/>
                    <a:pt x="32848" y="1351"/>
                    <a:pt x="34008" y="753"/>
                  </a:cubicBezTo>
                  <a:cubicBezTo>
                    <a:pt x="34834" y="330"/>
                    <a:pt x="35766" y="123"/>
                    <a:pt x="36734" y="123"/>
                  </a:cubicBezTo>
                  <a:cubicBezTo>
                    <a:pt x="38358" y="123"/>
                    <a:pt x="40084" y="705"/>
                    <a:pt x="41582" y="1823"/>
                  </a:cubicBezTo>
                  <a:cubicBezTo>
                    <a:pt x="43866" y="3527"/>
                    <a:pt x="44945" y="6007"/>
                    <a:pt x="44490" y="8452"/>
                  </a:cubicBezTo>
                  <a:cubicBezTo>
                    <a:pt x="44339" y="9237"/>
                    <a:pt x="44151" y="10066"/>
                    <a:pt x="43982" y="10878"/>
                  </a:cubicBezTo>
                  <a:cubicBezTo>
                    <a:pt x="43384" y="13581"/>
                    <a:pt x="42768" y="16373"/>
                    <a:pt x="43241" y="18265"/>
                  </a:cubicBezTo>
                  <a:cubicBezTo>
                    <a:pt x="43518" y="19380"/>
                    <a:pt x="44053" y="20094"/>
                    <a:pt x="44883" y="20450"/>
                  </a:cubicBezTo>
                  <a:cubicBezTo>
                    <a:pt x="45272" y="20617"/>
                    <a:pt x="45723" y="20700"/>
                    <a:pt x="46237" y="20700"/>
                  </a:cubicBezTo>
                  <a:cubicBezTo>
                    <a:pt x="47900" y="20700"/>
                    <a:pt x="50226" y="19827"/>
                    <a:pt x="53286" y="18068"/>
                  </a:cubicBezTo>
                  <a:cubicBezTo>
                    <a:pt x="58238" y="15223"/>
                    <a:pt x="68185" y="3777"/>
                    <a:pt x="68292" y="3661"/>
                  </a:cubicBezTo>
                  <a:lnTo>
                    <a:pt x="68193" y="3581"/>
                  </a:lnTo>
                  <a:cubicBezTo>
                    <a:pt x="68095" y="3697"/>
                    <a:pt x="58157" y="15125"/>
                    <a:pt x="53233" y="17961"/>
                  </a:cubicBezTo>
                  <a:cubicBezTo>
                    <a:pt x="50178" y="19715"/>
                    <a:pt x="47869" y="20580"/>
                    <a:pt x="46235" y="20580"/>
                  </a:cubicBezTo>
                  <a:cubicBezTo>
                    <a:pt x="45741" y="20580"/>
                    <a:pt x="45309" y="20501"/>
                    <a:pt x="44936" y="20343"/>
                  </a:cubicBezTo>
                  <a:cubicBezTo>
                    <a:pt x="44142" y="20004"/>
                    <a:pt x="43625" y="19308"/>
                    <a:pt x="43357" y="18229"/>
                  </a:cubicBezTo>
                  <a:cubicBezTo>
                    <a:pt x="42893" y="16373"/>
                    <a:pt x="43509" y="13590"/>
                    <a:pt x="44098" y="10905"/>
                  </a:cubicBezTo>
                  <a:cubicBezTo>
                    <a:pt x="44276" y="10093"/>
                    <a:pt x="44455" y="9263"/>
                    <a:pt x="44606" y="8478"/>
                  </a:cubicBezTo>
                  <a:cubicBezTo>
                    <a:pt x="45079" y="5981"/>
                    <a:pt x="43973" y="3456"/>
                    <a:pt x="41662" y="1725"/>
                  </a:cubicBezTo>
                  <a:cubicBezTo>
                    <a:pt x="40138" y="592"/>
                    <a:pt x="38384" y="0"/>
                    <a:pt x="36733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5"/>
            <p:cNvSpPr/>
            <p:nvPr/>
          </p:nvSpPr>
          <p:spPr>
            <a:xfrm>
              <a:off x="5286425" y="576375"/>
              <a:ext cx="1699275" cy="568400"/>
            </a:xfrm>
            <a:custGeom>
              <a:avLst/>
              <a:gdLst/>
              <a:ahLst/>
              <a:cxnLst/>
              <a:rect l="l" t="t" r="r" b="b"/>
              <a:pathLst>
                <a:path w="67971" h="22736" extrusionOk="0">
                  <a:moveTo>
                    <a:pt x="37157" y="1"/>
                  </a:moveTo>
                  <a:cubicBezTo>
                    <a:pt x="36104" y="1"/>
                    <a:pt x="35098" y="245"/>
                    <a:pt x="34240" y="745"/>
                  </a:cubicBezTo>
                  <a:cubicBezTo>
                    <a:pt x="33169" y="1361"/>
                    <a:pt x="31608" y="3217"/>
                    <a:pt x="29583" y="6250"/>
                  </a:cubicBezTo>
                  <a:cubicBezTo>
                    <a:pt x="28718" y="7543"/>
                    <a:pt x="27861" y="9024"/>
                    <a:pt x="26960" y="10594"/>
                  </a:cubicBezTo>
                  <a:cubicBezTo>
                    <a:pt x="25203" y="13618"/>
                    <a:pt x="23392" y="16750"/>
                    <a:pt x="21322" y="18926"/>
                  </a:cubicBezTo>
                  <a:cubicBezTo>
                    <a:pt x="18984" y="21375"/>
                    <a:pt x="16754" y="22606"/>
                    <a:pt x="14672" y="22606"/>
                  </a:cubicBezTo>
                  <a:cubicBezTo>
                    <a:pt x="14220" y="22606"/>
                    <a:pt x="13775" y="22548"/>
                    <a:pt x="13338" y="22432"/>
                  </a:cubicBezTo>
                  <a:cubicBezTo>
                    <a:pt x="6085" y="20505"/>
                    <a:pt x="2383" y="17579"/>
                    <a:pt x="393" y="16000"/>
                  </a:cubicBezTo>
                  <a:cubicBezTo>
                    <a:pt x="277" y="15911"/>
                    <a:pt x="179" y="15831"/>
                    <a:pt x="72" y="15751"/>
                  </a:cubicBezTo>
                  <a:lnTo>
                    <a:pt x="1" y="15849"/>
                  </a:lnTo>
                  <a:cubicBezTo>
                    <a:pt x="99" y="15929"/>
                    <a:pt x="206" y="16009"/>
                    <a:pt x="313" y="16098"/>
                  </a:cubicBezTo>
                  <a:cubicBezTo>
                    <a:pt x="2311" y="17677"/>
                    <a:pt x="6031" y="20621"/>
                    <a:pt x="13311" y="22557"/>
                  </a:cubicBezTo>
                  <a:cubicBezTo>
                    <a:pt x="13757" y="22673"/>
                    <a:pt x="14212" y="22736"/>
                    <a:pt x="14676" y="22736"/>
                  </a:cubicBezTo>
                  <a:cubicBezTo>
                    <a:pt x="16790" y="22736"/>
                    <a:pt x="19047" y="21487"/>
                    <a:pt x="21411" y="19007"/>
                  </a:cubicBezTo>
                  <a:cubicBezTo>
                    <a:pt x="23490" y="16821"/>
                    <a:pt x="25310" y="13690"/>
                    <a:pt x="27058" y="10657"/>
                  </a:cubicBezTo>
                  <a:cubicBezTo>
                    <a:pt x="27968" y="9087"/>
                    <a:pt x="28825" y="7606"/>
                    <a:pt x="29681" y="6321"/>
                  </a:cubicBezTo>
                  <a:cubicBezTo>
                    <a:pt x="31697" y="3297"/>
                    <a:pt x="33249" y="1459"/>
                    <a:pt x="34302" y="844"/>
                  </a:cubicBezTo>
                  <a:cubicBezTo>
                    <a:pt x="35143" y="359"/>
                    <a:pt x="36127" y="122"/>
                    <a:pt x="37156" y="122"/>
                  </a:cubicBezTo>
                  <a:cubicBezTo>
                    <a:pt x="38703" y="122"/>
                    <a:pt x="40353" y="657"/>
                    <a:pt x="41778" y="1691"/>
                  </a:cubicBezTo>
                  <a:cubicBezTo>
                    <a:pt x="44133" y="3413"/>
                    <a:pt x="45222" y="5946"/>
                    <a:pt x="44677" y="8471"/>
                  </a:cubicBezTo>
                  <a:cubicBezTo>
                    <a:pt x="44544" y="9095"/>
                    <a:pt x="44392" y="9729"/>
                    <a:pt x="44231" y="10407"/>
                  </a:cubicBezTo>
                  <a:cubicBezTo>
                    <a:pt x="43562" y="13253"/>
                    <a:pt x="42875" y="16188"/>
                    <a:pt x="43321" y="18168"/>
                  </a:cubicBezTo>
                  <a:cubicBezTo>
                    <a:pt x="43571" y="19248"/>
                    <a:pt x="44071" y="19943"/>
                    <a:pt x="44865" y="20282"/>
                  </a:cubicBezTo>
                  <a:cubicBezTo>
                    <a:pt x="45231" y="20438"/>
                    <a:pt x="45654" y="20516"/>
                    <a:pt x="46137" y="20516"/>
                  </a:cubicBezTo>
                  <a:cubicBezTo>
                    <a:pt x="47787" y="20516"/>
                    <a:pt x="50132" y="19605"/>
                    <a:pt x="53250" y="17749"/>
                  </a:cubicBezTo>
                  <a:cubicBezTo>
                    <a:pt x="58104" y="14867"/>
                    <a:pt x="67872" y="3520"/>
                    <a:pt x="67970" y="3413"/>
                  </a:cubicBezTo>
                  <a:lnTo>
                    <a:pt x="67881" y="3333"/>
                  </a:lnTo>
                  <a:cubicBezTo>
                    <a:pt x="67783" y="3448"/>
                    <a:pt x="58032" y="14769"/>
                    <a:pt x="53188" y="17651"/>
                  </a:cubicBezTo>
                  <a:cubicBezTo>
                    <a:pt x="50092" y="19489"/>
                    <a:pt x="47772" y="20396"/>
                    <a:pt x="46150" y="20396"/>
                  </a:cubicBezTo>
                  <a:cubicBezTo>
                    <a:pt x="45678" y="20396"/>
                    <a:pt x="45265" y="20319"/>
                    <a:pt x="44909" y="20166"/>
                  </a:cubicBezTo>
                  <a:cubicBezTo>
                    <a:pt x="44160" y="19845"/>
                    <a:pt x="43678" y="19185"/>
                    <a:pt x="43437" y="18141"/>
                  </a:cubicBezTo>
                  <a:cubicBezTo>
                    <a:pt x="43000" y="16188"/>
                    <a:pt x="43687" y="13262"/>
                    <a:pt x="44347" y="10434"/>
                  </a:cubicBezTo>
                  <a:cubicBezTo>
                    <a:pt x="44508" y="9756"/>
                    <a:pt x="44659" y="9122"/>
                    <a:pt x="44793" y="8498"/>
                  </a:cubicBezTo>
                  <a:cubicBezTo>
                    <a:pt x="45346" y="5920"/>
                    <a:pt x="44249" y="3341"/>
                    <a:pt x="41849" y="1593"/>
                  </a:cubicBezTo>
                  <a:cubicBezTo>
                    <a:pt x="40406" y="545"/>
                    <a:pt x="38730" y="1"/>
                    <a:pt x="3715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5"/>
            <p:cNvSpPr/>
            <p:nvPr/>
          </p:nvSpPr>
          <p:spPr>
            <a:xfrm>
              <a:off x="5287100" y="568700"/>
              <a:ext cx="1691225" cy="583000"/>
            </a:xfrm>
            <a:custGeom>
              <a:avLst/>
              <a:gdLst/>
              <a:ahLst/>
              <a:cxnLst/>
              <a:rect l="l" t="t" r="r" b="b"/>
              <a:pathLst>
                <a:path w="67649" h="23320" extrusionOk="0">
                  <a:moveTo>
                    <a:pt x="37589" y="1"/>
                  </a:moveTo>
                  <a:cubicBezTo>
                    <a:pt x="36474" y="1"/>
                    <a:pt x="35412" y="283"/>
                    <a:pt x="34525" y="856"/>
                  </a:cubicBezTo>
                  <a:cubicBezTo>
                    <a:pt x="33561" y="1481"/>
                    <a:pt x="32161" y="3247"/>
                    <a:pt x="29984" y="6583"/>
                  </a:cubicBezTo>
                  <a:cubicBezTo>
                    <a:pt x="29297" y="7627"/>
                    <a:pt x="28592" y="8769"/>
                    <a:pt x="27852" y="9982"/>
                  </a:cubicBezTo>
                  <a:cubicBezTo>
                    <a:pt x="25925" y="13105"/>
                    <a:pt x="23739" y="16655"/>
                    <a:pt x="21420" y="19144"/>
                  </a:cubicBezTo>
                  <a:cubicBezTo>
                    <a:pt x="18909" y="21838"/>
                    <a:pt x="16584" y="23195"/>
                    <a:pt x="14491" y="23195"/>
                  </a:cubicBezTo>
                  <a:cubicBezTo>
                    <a:pt x="14123" y="23195"/>
                    <a:pt x="13762" y="23153"/>
                    <a:pt x="13409" y="23069"/>
                  </a:cubicBezTo>
                  <a:cubicBezTo>
                    <a:pt x="5844" y="21276"/>
                    <a:pt x="2222" y="18297"/>
                    <a:pt x="268" y="16691"/>
                  </a:cubicBezTo>
                  <a:lnTo>
                    <a:pt x="72" y="16530"/>
                  </a:lnTo>
                  <a:lnTo>
                    <a:pt x="0" y="16620"/>
                  </a:lnTo>
                  <a:lnTo>
                    <a:pt x="197" y="16780"/>
                  </a:lnTo>
                  <a:cubicBezTo>
                    <a:pt x="2150" y="18395"/>
                    <a:pt x="5790" y="21392"/>
                    <a:pt x="13382" y="23194"/>
                  </a:cubicBezTo>
                  <a:cubicBezTo>
                    <a:pt x="13739" y="23275"/>
                    <a:pt x="14114" y="23319"/>
                    <a:pt x="14488" y="23319"/>
                  </a:cubicBezTo>
                  <a:cubicBezTo>
                    <a:pt x="16611" y="23319"/>
                    <a:pt x="18967" y="21945"/>
                    <a:pt x="21509" y="19233"/>
                  </a:cubicBezTo>
                  <a:cubicBezTo>
                    <a:pt x="23838" y="16736"/>
                    <a:pt x="26023" y="13176"/>
                    <a:pt x="27950" y="10045"/>
                  </a:cubicBezTo>
                  <a:cubicBezTo>
                    <a:pt x="28700" y="8832"/>
                    <a:pt x="29395" y="7690"/>
                    <a:pt x="30082" y="6646"/>
                  </a:cubicBezTo>
                  <a:cubicBezTo>
                    <a:pt x="31545" y="4416"/>
                    <a:pt x="33374" y="1748"/>
                    <a:pt x="34596" y="963"/>
                  </a:cubicBezTo>
                  <a:cubicBezTo>
                    <a:pt x="35463" y="398"/>
                    <a:pt x="36500" y="121"/>
                    <a:pt x="37591" y="121"/>
                  </a:cubicBezTo>
                  <a:cubicBezTo>
                    <a:pt x="39051" y="121"/>
                    <a:pt x="40606" y="618"/>
                    <a:pt x="41974" y="1588"/>
                  </a:cubicBezTo>
                  <a:cubicBezTo>
                    <a:pt x="43856" y="2926"/>
                    <a:pt x="45605" y="5442"/>
                    <a:pt x="44864" y="8501"/>
                  </a:cubicBezTo>
                  <a:cubicBezTo>
                    <a:pt x="44757" y="8939"/>
                    <a:pt x="44641" y="9394"/>
                    <a:pt x="44525" y="9849"/>
                  </a:cubicBezTo>
                  <a:cubicBezTo>
                    <a:pt x="43794" y="12730"/>
                    <a:pt x="42973" y="15995"/>
                    <a:pt x="43401" y="18092"/>
                  </a:cubicBezTo>
                  <a:cubicBezTo>
                    <a:pt x="43615" y="19126"/>
                    <a:pt x="44097" y="19813"/>
                    <a:pt x="44847" y="20134"/>
                  </a:cubicBezTo>
                  <a:cubicBezTo>
                    <a:pt x="45188" y="20282"/>
                    <a:pt x="45585" y="20356"/>
                    <a:pt x="46039" y="20356"/>
                  </a:cubicBezTo>
                  <a:cubicBezTo>
                    <a:pt x="47671" y="20356"/>
                    <a:pt x="50037" y="19399"/>
                    <a:pt x="53206" y="17458"/>
                  </a:cubicBezTo>
                  <a:cubicBezTo>
                    <a:pt x="57987" y="14532"/>
                    <a:pt x="67551" y="3292"/>
                    <a:pt x="67649" y="3176"/>
                  </a:cubicBezTo>
                  <a:lnTo>
                    <a:pt x="67560" y="3095"/>
                  </a:lnTo>
                  <a:cubicBezTo>
                    <a:pt x="67461" y="3211"/>
                    <a:pt x="57907" y="14434"/>
                    <a:pt x="53143" y="17351"/>
                  </a:cubicBezTo>
                  <a:cubicBezTo>
                    <a:pt x="50022" y="19263"/>
                    <a:pt x="47637" y="20228"/>
                    <a:pt x="46024" y="20228"/>
                  </a:cubicBezTo>
                  <a:cubicBezTo>
                    <a:pt x="45591" y="20228"/>
                    <a:pt x="45213" y="20158"/>
                    <a:pt x="44891" y="20018"/>
                  </a:cubicBezTo>
                  <a:cubicBezTo>
                    <a:pt x="44178" y="19706"/>
                    <a:pt x="43731" y="19073"/>
                    <a:pt x="43526" y="18065"/>
                  </a:cubicBezTo>
                  <a:cubicBezTo>
                    <a:pt x="43098" y="15995"/>
                    <a:pt x="43919" y="12748"/>
                    <a:pt x="44641" y="9884"/>
                  </a:cubicBezTo>
                  <a:cubicBezTo>
                    <a:pt x="44757" y="9420"/>
                    <a:pt x="44873" y="8965"/>
                    <a:pt x="44980" y="8528"/>
                  </a:cubicBezTo>
                  <a:cubicBezTo>
                    <a:pt x="45739" y="5415"/>
                    <a:pt x="43963" y="2846"/>
                    <a:pt x="42036" y="1481"/>
                  </a:cubicBezTo>
                  <a:cubicBezTo>
                    <a:pt x="40655" y="502"/>
                    <a:pt x="39075" y="1"/>
                    <a:pt x="37589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5"/>
            <p:cNvSpPr/>
            <p:nvPr/>
          </p:nvSpPr>
          <p:spPr>
            <a:xfrm>
              <a:off x="5287775" y="560825"/>
              <a:ext cx="1683200" cy="598225"/>
            </a:xfrm>
            <a:custGeom>
              <a:avLst/>
              <a:gdLst/>
              <a:ahLst/>
              <a:cxnLst/>
              <a:rect l="l" t="t" r="r" b="b"/>
              <a:pathLst>
                <a:path w="67328" h="23929" extrusionOk="0">
                  <a:moveTo>
                    <a:pt x="38006" y="1"/>
                  </a:moveTo>
                  <a:cubicBezTo>
                    <a:pt x="36833" y="1"/>
                    <a:pt x="35720" y="326"/>
                    <a:pt x="34810" y="984"/>
                  </a:cubicBezTo>
                  <a:cubicBezTo>
                    <a:pt x="33633" y="1840"/>
                    <a:pt x="31822" y="4677"/>
                    <a:pt x="29716" y="7960"/>
                  </a:cubicBezTo>
                  <a:cubicBezTo>
                    <a:pt x="25394" y="14704"/>
                    <a:pt x="19555" y="23805"/>
                    <a:pt x="14352" y="23805"/>
                  </a:cubicBezTo>
                  <a:cubicBezTo>
                    <a:pt x="14056" y="23805"/>
                    <a:pt x="13762" y="23775"/>
                    <a:pt x="13471" y="23715"/>
                  </a:cubicBezTo>
                  <a:cubicBezTo>
                    <a:pt x="5638" y="22082"/>
                    <a:pt x="2088" y="19040"/>
                    <a:pt x="188" y="17398"/>
                  </a:cubicBezTo>
                  <a:lnTo>
                    <a:pt x="81" y="17309"/>
                  </a:lnTo>
                  <a:lnTo>
                    <a:pt x="0" y="17398"/>
                  </a:lnTo>
                  <a:lnTo>
                    <a:pt x="107" y="17497"/>
                  </a:lnTo>
                  <a:cubicBezTo>
                    <a:pt x="2016" y="19138"/>
                    <a:pt x="5585" y="22198"/>
                    <a:pt x="13444" y="23839"/>
                  </a:cubicBezTo>
                  <a:cubicBezTo>
                    <a:pt x="13748" y="23893"/>
                    <a:pt x="14051" y="23929"/>
                    <a:pt x="14345" y="23929"/>
                  </a:cubicBezTo>
                  <a:cubicBezTo>
                    <a:pt x="19627" y="23929"/>
                    <a:pt x="25479" y="14794"/>
                    <a:pt x="29814" y="8022"/>
                  </a:cubicBezTo>
                  <a:cubicBezTo>
                    <a:pt x="31911" y="4748"/>
                    <a:pt x="33722" y="1929"/>
                    <a:pt x="34882" y="1082"/>
                  </a:cubicBezTo>
                  <a:cubicBezTo>
                    <a:pt x="35769" y="437"/>
                    <a:pt x="36858" y="119"/>
                    <a:pt x="38007" y="119"/>
                  </a:cubicBezTo>
                  <a:cubicBezTo>
                    <a:pt x="39386" y="119"/>
                    <a:pt x="40852" y="578"/>
                    <a:pt x="42161" y="1483"/>
                  </a:cubicBezTo>
                  <a:cubicBezTo>
                    <a:pt x="44124" y="2839"/>
                    <a:pt x="45908" y="5400"/>
                    <a:pt x="45052" y="8540"/>
                  </a:cubicBezTo>
                  <a:lnTo>
                    <a:pt x="44891" y="9120"/>
                  </a:lnTo>
                  <a:cubicBezTo>
                    <a:pt x="43776" y="13188"/>
                    <a:pt x="42384" y="18246"/>
                    <a:pt x="44436" y="19763"/>
                  </a:cubicBezTo>
                  <a:cubicBezTo>
                    <a:pt x="44834" y="20057"/>
                    <a:pt x="45341" y="20204"/>
                    <a:pt x="45961" y="20204"/>
                  </a:cubicBezTo>
                  <a:cubicBezTo>
                    <a:pt x="47577" y="20204"/>
                    <a:pt x="49958" y="19200"/>
                    <a:pt x="53170" y="17175"/>
                  </a:cubicBezTo>
                  <a:cubicBezTo>
                    <a:pt x="57862" y="14205"/>
                    <a:pt x="67238" y="3062"/>
                    <a:pt x="67327" y="2955"/>
                  </a:cubicBezTo>
                  <a:lnTo>
                    <a:pt x="67238" y="2875"/>
                  </a:lnTo>
                  <a:cubicBezTo>
                    <a:pt x="67140" y="2991"/>
                    <a:pt x="57782" y="14107"/>
                    <a:pt x="53098" y="17068"/>
                  </a:cubicBezTo>
                  <a:cubicBezTo>
                    <a:pt x="49937" y="19069"/>
                    <a:pt x="47543" y="20075"/>
                    <a:pt x="45946" y="20075"/>
                  </a:cubicBezTo>
                  <a:cubicBezTo>
                    <a:pt x="45358" y="20075"/>
                    <a:pt x="44877" y="19938"/>
                    <a:pt x="44507" y="19664"/>
                  </a:cubicBezTo>
                  <a:cubicBezTo>
                    <a:pt x="42527" y="18201"/>
                    <a:pt x="43901" y="13188"/>
                    <a:pt x="45007" y="9155"/>
                  </a:cubicBezTo>
                  <a:lnTo>
                    <a:pt x="45168" y="8576"/>
                  </a:lnTo>
                  <a:cubicBezTo>
                    <a:pt x="46042" y="5373"/>
                    <a:pt x="44222" y="2759"/>
                    <a:pt x="42232" y="1385"/>
                  </a:cubicBezTo>
                  <a:cubicBezTo>
                    <a:pt x="40901" y="467"/>
                    <a:pt x="39410" y="1"/>
                    <a:pt x="3800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8" name="Google Shape;1668;p15"/>
          <p:cNvSpPr/>
          <p:nvPr/>
        </p:nvSpPr>
        <p:spPr>
          <a:xfrm flipH="1">
            <a:off x="308795" y="3676193"/>
            <a:ext cx="3279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" name="Google Shape;1669;p15"/>
          <p:cNvSpPr/>
          <p:nvPr/>
        </p:nvSpPr>
        <p:spPr>
          <a:xfrm flipH="1">
            <a:off x="886611" y="1458698"/>
            <a:ext cx="5967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" name="Google Shape;1670;p15"/>
          <p:cNvSpPr/>
          <p:nvPr/>
        </p:nvSpPr>
        <p:spPr>
          <a:xfrm flipH="1">
            <a:off x="4482113" y="4814616"/>
            <a:ext cx="596700" cy="5952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1" name="Google Shape;1671;p15"/>
          <p:cNvGrpSpPr/>
          <p:nvPr/>
        </p:nvGrpSpPr>
        <p:grpSpPr>
          <a:xfrm flipH="1">
            <a:off x="627170" y="3404661"/>
            <a:ext cx="37304" cy="2435125"/>
            <a:chOff x="367100" y="2392375"/>
            <a:chExt cx="37200" cy="2435125"/>
          </a:xfrm>
        </p:grpSpPr>
        <p:sp>
          <p:nvSpPr>
            <p:cNvPr id="1672" name="Google Shape;1672;p1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4" name="Google Shape;1674;p15"/>
          <p:cNvGrpSpPr/>
          <p:nvPr/>
        </p:nvGrpSpPr>
        <p:grpSpPr>
          <a:xfrm flipH="1">
            <a:off x="4797875" y="4409322"/>
            <a:ext cx="37304" cy="833425"/>
            <a:chOff x="367100" y="2392375"/>
            <a:chExt cx="37200" cy="833425"/>
          </a:xfrm>
        </p:grpSpPr>
        <p:sp>
          <p:nvSpPr>
            <p:cNvPr id="1675" name="Google Shape;1675;p1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7" name="Google Shape;1677;p15"/>
          <p:cNvGrpSpPr/>
          <p:nvPr/>
        </p:nvGrpSpPr>
        <p:grpSpPr>
          <a:xfrm flipH="1">
            <a:off x="1166217" y="3952148"/>
            <a:ext cx="37304" cy="833425"/>
            <a:chOff x="367100" y="2392375"/>
            <a:chExt cx="37200" cy="833425"/>
          </a:xfrm>
        </p:grpSpPr>
        <p:sp>
          <p:nvSpPr>
            <p:cNvPr id="1678" name="Google Shape;1678;p1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0" name="Google Shape;1680;p15"/>
          <p:cNvGrpSpPr/>
          <p:nvPr/>
        </p:nvGrpSpPr>
        <p:grpSpPr>
          <a:xfrm flipH="1">
            <a:off x="3235142" y="4695496"/>
            <a:ext cx="37304" cy="833425"/>
            <a:chOff x="367100" y="2392375"/>
            <a:chExt cx="37200" cy="833425"/>
          </a:xfrm>
        </p:grpSpPr>
        <p:sp>
          <p:nvSpPr>
            <p:cNvPr id="1681" name="Google Shape;1681;p1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3" name="Google Shape;1683;p15"/>
          <p:cNvGrpSpPr/>
          <p:nvPr/>
        </p:nvGrpSpPr>
        <p:grpSpPr>
          <a:xfrm flipH="1">
            <a:off x="4016502" y="4607709"/>
            <a:ext cx="37304" cy="833425"/>
            <a:chOff x="367100" y="2392375"/>
            <a:chExt cx="37200" cy="833425"/>
          </a:xfrm>
        </p:grpSpPr>
        <p:sp>
          <p:nvSpPr>
            <p:cNvPr id="1684" name="Google Shape;1684;p1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15"/>
          <p:cNvGrpSpPr/>
          <p:nvPr/>
        </p:nvGrpSpPr>
        <p:grpSpPr>
          <a:xfrm flipH="1">
            <a:off x="2551427" y="4419822"/>
            <a:ext cx="37304" cy="1232425"/>
            <a:chOff x="367100" y="2392375"/>
            <a:chExt cx="37200" cy="1232425"/>
          </a:xfrm>
        </p:grpSpPr>
        <p:sp>
          <p:nvSpPr>
            <p:cNvPr id="1687" name="Google Shape;1687;p1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9" name="Google Shape;1689;p15"/>
          <p:cNvGrpSpPr/>
          <p:nvPr/>
        </p:nvGrpSpPr>
        <p:grpSpPr>
          <a:xfrm flipH="1">
            <a:off x="1372368" y="4642496"/>
            <a:ext cx="37304" cy="833425"/>
            <a:chOff x="367100" y="2392375"/>
            <a:chExt cx="37200" cy="833425"/>
          </a:xfrm>
        </p:grpSpPr>
        <p:sp>
          <p:nvSpPr>
            <p:cNvPr id="1690" name="Google Shape;1690;p1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2" name="Google Shape;1692;p15"/>
          <p:cNvGrpSpPr/>
          <p:nvPr/>
        </p:nvGrpSpPr>
        <p:grpSpPr>
          <a:xfrm flipH="1">
            <a:off x="896728" y="4130697"/>
            <a:ext cx="37304" cy="833425"/>
            <a:chOff x="367100" y="2392375"/>
            <a:chExt cx="37200" cy="833425"/>
          </a:xfrm>
        </p:grpSpPr>
        <p:sp>
          <p:nvSpPr>
            <p:cNvPr id="1693" name="Google Shape;1693;p1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5" name="Google Shape;1695;p15"/>
          <p:cNvGrpSpPr/>
          <p:nvPr/>
        </p:nvGrpSpPr>
        <p:grpSpPr>
          <a:xfrm flipH="1">
            <a:off x="357625" y="4433209"/>
            <a:ext cx="37304" cy="1232425"/>
            <a:chOff x="367100" y="2392375"/>
            <a:chExt cx="37200" cy="1232425"/>
          </a:xfrm>
        </p:grpSpPr>
        <p:sp>
          <p:nvSpPr>
            <p:cNvPr id="1696" name="Google Shape;1696;p1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8" name="Google Shape;1698;p15"/>
          <p:cNvSpPr/>
          <p:nvPr/>
        </p:nvSpPr>
        <p:spPr>
          <a:xfrm flipH="1">
            <a:off x="2030811" y="4841878"/>
            <a:ext cx="5967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15"/>
          <p:cNvSpPr/>
          <p:nvPr/>
        </p:nvSpPr>
        <p:spPr>
          <a:xfrm flipH="1">
            <a:off x="1933338" y="5049934"/>
            <a:ext cx="5064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0" name="Google Shape;1700;p15"/>
          <p:cNvGrpSpPr/>
          <p:nvPr/>
        </p:nvGrpSpPr>
        <p:grpSpPr>
          <a:xfrm flipH="1">
            <a:off x="4551644" y="4390697"/>
            <a:ext cx="37304" cy="833425"/>
            <a:chOff x="367100" y="2392375"/>
            <a:chExt cx="37200" cy="833425"/>
          </a:xfrm>
        </p:grpSpPr>
        <p:sp>
          <p:nvSpPr>
            <p:cNvPr id="1701" name="Google Shape;1701;p1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15"/>
          <p:cNvGrpSpPr/>
          <p:nvPr/>
        </p:nvGrpSpPr>
        <p:grpSpPr>
          <a:xfrm flipH="1">
            <a:off x="174506" y="3679461"/>
            <a:ext cx="37304" cy="2435125"/>
            <a:chOff x="367100" y="2392375"/>
            <a:chExt cx="37200" cy="2435125"/>
          </a:xfrm>
        </p:grpSpPr>
        <p:sp>
          <p:nvSpPr>
            <p:cNvPr id="1704" name="Google Shape;1704;p1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6" name="Google Shape;1706;p15"/>
          <p:cNvGrpSpPr/>
          <p:nvPr/>
        </p:nvGrpSpPr>
        <p:grpSpPr>
          <a:xfrm flipH="1">
            <a:off x="2812637" y="4053597"/>
            <a:ext cx="37304" cy="833425"/>
            <a:chOff x="367100" y="2392375"/>
            <a:chExt cx="37200" cy="833425"/>
          </a:xfrm>
        </p:grpSpPr>
        <p:sp>
          <p:nvSpPr>
            <p:cNvPr id="1707" name="Google Shape;1707;p1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9" name="Google Shape;1709;p15"/>
          <p:cNvGrpSpPr/>
          <p:nvPr/>
        </p:nvGrpSpPr>
        <p:grpSpPr>
          <a:xfrm flipH="1">
            <a:off x="3632516" y="4409334"/>
            <a:ext cx="37304" cy="833425"/>
            <a:chOff x="367100" y="2392375"/>
            <a:chExt cx="37200" cy="833425"/>
          </a:xfrm>
        </p:grpSpPr>
        <p:sp>
          <p:nvSpPr>
            <p:cNvPr id="1710" name="Google Shape;1710;p1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2" name="Google Shape;1712;p15"/>
          <p:cNvGrpSpPr/>
          <p:nvPr/>
        </p:nvGrpSpPr>
        <p:grpSpPr>
          <a:xfrm flipH="1">
            <a:off x="2290230" y="3612598"/>
            <a:ext cx="37304" cy="1232425"/>
            <a:chOff x="367100" y="2392375"/>
            <a:chExt cx="37200" cy="1232425"/>
          </a:xfrm>
        </p:grpSpPr>
        <p:sp>
          <p:nvSpPr>
            <p:cNvPr id="1713" name="Google Shape;1713;p1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5" name="Google Shape;1715;p15"/>
          <p:cNvSpPr/>
          <p:nvPr/>
        </p:nvSpPr>
        <p:spPr>
          <a:xfrm flipH="1">
            <a:off x="1593239" y="3555331"/>
            <a:ext cx="5967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" name="Google Shape;1716;p15"/>
          <p:cNvSpPr/>
          <p:nvPr/>
        </p:nvSpPr>
        <p:spPr>
          <a:xfrm flipH="1">
            <a:off x="2313752" y="4318135"/>
            <a:ext cx="5064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7" name="Google Shape;1717;p15"/>
          <p:cNvGrpSpPr/>
          <p:nvPr/>
        </p:nvGrpSpPr>
        <p:grpSpPr>
          <a:xfrm flipH="1">
            <a:off x="3850581" y="3248787"/>
            <a:ext cx="37304" cy="833425"/>
            <a:chOff x="367100" y="2392375"/>
            <a:chExt cx="37200" cy="833425"/>
          </a:xfrm>
        </p:grpSpPr>
        <p:sp>
          <p:nvSpPr>
            <p:cNvPr id="1718" name="Google Shape;1718;p1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0" name="Google Shape;1720;p15"/>
          <p:cNvGrpSpPr/>
          <p:nvPr/>
        </p:nvGrpSpPr>
        <p:grpSpPr>
          <a:xfrm flipH="1">
            <a:off x="1072865" y="2659188"/>
            <a:ext cx="37304" cy="2435125"/>
            <a:chOff x="367100" y="2392375"/>
            <a:chExt cx="37200" cy="2435125"/>
          </a:xfrm>
        </p:grpSpPr>
        <p:sp>
          <p:nvSpPr>
            <p:cNvPr id="1721" name="Google Shape;1721;p1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3" name="Google Shape;1723;p15"/>
          <p:cNvGrpSpPr/>
          <p:nvPr/>
        </p:nvGrpSpPr>
        <p:grpSpPr>
          <a:xfrm flipH="1">
            <a:off x="2087495" y="2318539"/>
            <a:ext cx="37304" cy="2435125"/>
            <a:chOff x="367100" y="2392375"/>
            <a:chExt cx="37200" cy="2435125"/>
          </a:xfrm>
        </p:grpSpPr>
        <p:sp>
          <p:nvSpPr>
            <p:cNvPr id="1724" name="Google Shape;1724;p1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6" name="Google Shape;1726;p15"/>
          <p:cNvGrpSpPr/>
          <p:nvPr/>
        </p:nvGrpSpPr>
        <p:grpSpPr>
          <a:xfrm flipH="1">
            <a:off x="1709450" y="1200141"/>
            <a:ext cx="37304" cy="3553537"/>
            <a:chOff x="367100" y="2392375"/>
            <a:chExt cx="37200" cy="3553537"/>
          </a:xfrm>
        </p:grpSpPr>
        <p:sp>
          <p:nvSpPr>
            <p:cNvPr id="1727" name="Google Shape;1727;p15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9" name="Google Shape;1729;p15"/>
          <p:cNvGrpSpPr/>
          <p:nvPr/>
        </p:nvGrpSpPr>
        <p:grpSpPr>
          <a:xfrm flipH="1">
            <a:off x="1252737" y="3127337"/>
            <a:ext cx="37304" cy="2435125"/>
            <a:chOff x="367100" y="2392375"/>
            <a:chExt cx="37200" cy="2435125"/>
          </a:xfrm>
        </p:grpSpPr>
        <p:sp>
          <p:nvSpPr>
            <p:cNvPr id="1730" name="Google Shape;1730;p1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2" name="Google Shape;1732;p15"/>
          <p:cNvGrpSpPr/>
          <p:nvPr/>
        </p:nvGrpSpPr>
        <p:grpSpPr>
          <a:xfrm flipH="1">
            <a:off x="3437476" y="2099989"/>
            <a:ext cx="37304" cy="3553537"/>
            <a:chOff x="367100" y="2392375"/>
            <a:chExt cx="37200" cy="3553537"/>
          </a:xfrm>
        </p:grpSpPr>
        <p:sp>
          <p:nvSpPr>
            <p:cNvPr id="1733" name="Google Shape;1733;p15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5" name="Google Shape;1735;p15"/>
          <p:cNvGrpSpPr/>
          <p:nvPr/>
        </p:nvGrpSpPr>
        <p:grpSpPr>
          <a:xfrm flipH="1">
            <a:off x="2985364" y="2711563"/>
            <a:ext cx="37304" cy="2435125"/>
            <a:chOff x="367100" y="2392375"/>
            <a:chExt cx="37200" cy="2435125"/>
          </a:xfrm>
        </p:grpSpPr>
        <p:sp>
          <p:nvSpPr>
            <p:cNvPr id="1736" name="Google Shape;1736;p1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8" name="Google Shape;1738;p15"/>
          <p:cNvGrpSpPr/>
          <p:nvPr/>
        </p:nvGrpSpPr>
        <p:grpSpPr>
          <a:xfrm flipH="1">
            <a:off x="1755207" y="4175522"/>
            <a:ext cx="37304" cy="833425"/>
            <a:chOff x="367100" y="2392375"/>
            <a:chExt cx="37200" cy="833425"/>
          </a:xfrm>
        </p:grpSpPr>
        <p:sp>
          <p:nvSpPr>
            <p:cNvPr id="1739" name="Google Shape;1739;p1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1" name="Google Shape;1741;p15"/>
          <p:cNvSpPr/>
          <p:nvPr/>
        </p:nvSpPr>
        <p:spPr>
          <a:xfrm flipH="1">
            <a:off x="4482113" y="4890815"/>
            <a:ext cx="5967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2" name="Google Shape;1742;p15"/>
          <p:cNvGrpSpPr/>
          <p:nvPr/>
        </p:nvGrpSpPr>
        <p:grpSpPr>
          <a:xfrm flipH="1">
            <a:off x="4211027" y="2559163"/>
            <a:ext cx="37304" cy="2435125"/>
            <a:chOff x="367100" y="2392375"/>
            <a:chExt cx="37200" cy="2435125"/>
          </a:xfrm>
        </p:grpSpPr>
        <p:sp>
          <p:nvSpPr>
            <p:cNvPr id="1743" name="Google Shape;1743;p1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5" name="Google Shape;1745;p15"/>
          <p:cNvGrpSpPr/>
          <p:nvPr/>
        </p:nvGrpSpPr>
        <p:grpSpPr>
          <a:xfrm flipH="1">
            <a:off x="436280" y="1759340"/>
            <a:ext cx="37304" cy="2435125"/>
            <a:chOff x="367100" y="2392375"/>
            <a:chExt cx="37200" cy="2435125"/>
          </a:xfrm>
        </p:grpSpPr>
        <p:sp>
          <p:nvSpPr>
            <p:cNvPr id="1746" name="Google Shape;1746;p1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8" name="Google Shape;1748;p15"/>
          <p:cNvGrpSpPr/>
          <p:nvPr/>
        </p:nvGrpSpPr>
        <p:grpSpPr>
          <a:xfrm flipH="1">
            <a:off x="2420828" y="2568117"/>
            <a:ext cx="37304" cy="3553537"/>
            <a:chOff x="367100" y="2392375"/>
            <a:chExt cx="37200" cy="3553537"/>
          </a:xfrm>
        </p:grpSpPr>
        <p:sp>
          <p:nvSpPr>
            <p:cNvPr id="1749" name="Google Shape;1749;p15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1" name="Google Shape;1751;p15"/>
          <p:cNvSpPr/>
          <p:nvPr/>
        </p:nvSpPr>
        <p:spPr>
          <a:xfrm flipH="1">
            <a:off x="2143641" y="3867905"/>
            <a:ext cx="23892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15"/>
          <p:cNvSpPr/>
          <p:nvPr/>
        </p:nvSpPr>
        <p:spPr>
          <a:xfrm flipH="1">
            <a:off x="140290" y="2839957"/>
            <a:ext cx="23892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15"/>
          <p:cNvSpPr/>
          <p:nvPr/>
        </p:nvSpPr>
        <p:spPr>
          <a:xfrm flipH="1">
            <a:off x="-116733" y="1378436"/>
            <a:ext cx="23892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" name="Google Shape;1754;p15"/>
          <p:cNvSpPr/>
          <p:nvPr/>
        </p:nvSpPr>
        <p:spPr>
          <a:xfrm flipH="1">
            <a:off x="672499" y="1275461"/>
            <a:ext cx="23892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5" name="Google Shape;1755;p15"/>
          <p:cNvGrpSpPr/>
          <p:nvPr/>
        </p:nvGrpSpPr>
        <p:grpSpPr>
          <a:xfrm flipH="1">
            <a:off x="6158275" y="4642497"/>
            <a:ext cx="37304" cy="833425"/>
            <a:chOff x="367100" y="2392375"/>
            <a:chExt cx="37200" cy="833425"/>
          </a:xfrm>
        </p:grpSpPr>
        <p:sp>
          <p:nvSpPr>
            <p:cNvPr id="1756" name="Google Shape;1756;p1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8" name="Google Shape;1758;p15"/>
          <p:cNvGrpSpPr/>
          <p:nvPr/>
        </p:nvGrpSpPr>
        <p:grpSpPr>
          <a:xfrm flipH="1">
            <a:off x="7821000" y="4480297"/>
            <a:ext cx="37304" cy="833425"/>
            <a:chOff x="367100" y="2392375"/>
            <a:chExt cx="37200" cy="833425"/>
          </a:xfrm>
        </p:grpSpPr>
        <p:sp>
          <p:nvSpPr>
            <p:cNvPr id="1759" name="Google Shape;1759;p1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1" name="Google Shape;1761;p15"/>
          <p:cNvGrpSpPr/>
          <p:nvPr/>
        </p:nvGrpSpPr>
        <p:grpSpPr>
          <a:xfrm flipH="1">
            <a:off x="6610369" y="4390697"/>
            <a:ext cx="37304" cy="833425"/>
            <a:chOff x="367100" y="2392375"/>
            <a:chExt cx="37200" cy="833425"/>
          </a:xfrm>
        </p:grpSpPr>
        <p:sp>
          <p:nvSpPr>
            <p:cNvPr id="1762" name="Google Shape;1762;p1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4" name="Google Shape;1764;p15"/>
          <p:cNvGrpSpPr/>
          <p:nvPr/>
        </p:nvGrpSpPr>
        <p:grpSpPr>
          <a:xfrm flipH="1">
            <a:off x="8300050" y="4722759"/>
            <a:ext cx="37304" cy="833425"/>
            <a:chOff x="367100" y="2392375"/>
            <a:chExt cx="37200" cy="833425"/>
          </a:xfrm>
        </p:grpSpPr>
        <p:sp>
          <p:nvSpPr>
            <p:cNvPr id="1765" name="Google Shape;1765;p1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7" name="Google Shape;1767;p15"/>
          <p:cNvGrpSpPr/>
          <p:nvPr/>
        </p:nvGrpSpPr>
        <p:grpSpPr>
          <a:xfrm flipH="1">
            <a:off x="8779100" y="4390697"/>
            <a:ext cx="37304" cy="833425"/>
            <a:chOff x="367100" y="2392375"/>
            <a:chExt cx="37200" cy="833425"/>
          </a:xfrm>
        </p:grpSpPr>
        <p:sp>
          <p:nvSpPr>
            <p:cNvPr id="1768" name="Google Shape;1768;p1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0" name="Google Shape;1770;p15"/>
          <p:cNvGrpSpPr/>
          <p:nvPr/>
        </p:nvGrpSpPr>
        <p:grpSpPr>
          <a:xfrm flipH="1">
            <a:off x="8592277" y="3184088"/>
            <a:ext cx="37304" cy="2435125"/>
            <a:chOff x="367100" y="2392375"/>
            <a:chExt cx="37200" cy="2435125"/>
          </a:xfrm>
        </p:grpSpPr>
        <p:sp>
          <p:nvSpPr>
            <p:cNvPr id="1771" name="Google Shape;1771;p1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3" name="Google Shape;1773;p15"/>
          <p:cNvGrpSpPr/>
          <p:nvPr/>
        </p:nvGrpSpPr>
        <p:grpSpPr>
          <a:xfrm flipH="1">
            <a:off x="8965927" y="3493113"/>
            <a:ext cx="37304" cy="2435125"/>
            <a:chOff x="367100" y="2392375"/>
            <a:chExt cx="37200" cy="2435125"/>
          </a:xfrm>
        </p:grpSpPr>
        <p:sp>
          <p:nvSpPr>
            <p:cNvPr id="1774" name="Google Shape;1774;p1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0_1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5" name="Google Shape;1995;p17"/>
          <p:cNvGrpSpPr/>
          <p:nvPr/>
        </p:nvGrpSpPr>
        <p:grpSpPr>
          <a:xfrm rot="-2558527">
            <a:off x="5776676" y="656619"/>
            <a:ext cx="9144542" cy="2877764"/>
            <a:chOff x="3025400" y="1754925"/>
            <a:chExt cx="7141649" cy="2247459"/>
          </a:xfrm>
        </p:grpSpPr>
        <p:sp>
          <p:nvSpPr>
            <p:cNvPr id="1996" name="Google Shape;1996;p17"/>
            <p:cNvSpPr/>
            <p:nvPr/>
          </p:nvSpPr>
          <p:spPr>
            <a:xfrm>
              <a:off x="3025400" y="1754925"/>
              <a:ext cx="6824914" cy="1711947"/>
            </a:xfrm>
            <a:custGeom>
              <a:avLst/>
              <a:gdLst/>
              <a:ahLst/>
              <a:cxnLst/>
              <a:rect l="l" t="t" r="r" b="b"/>
              <a:pathLst>
                <a:path w="70719" h="17739" extrusionOk="0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17"/>
            <p:cNvSpPr/>
            <p:nvPr/>
          </p:nvSpPr>
          <p:spPr>
            <a:xfrm>
              <a:off x="3034086" y="1819681"/>
              <a:ext cx="6829064" cy="1626537"/>
            </a:xfrm>
            <a:custGeom>
              <a:avLst/>
              <a:gdLst/>
              <a:ahLst/>
              <a:cxnLst/>
              <a:rect l="l" t="t" r="r" b="b"/>
              <a:pathLst>
                <a:path w="70762" h="16854" extrusionOk="0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17"/>
            <p:cNvSpPr/>
            <p:nvPr/>
          </p:nvSpPr>
          <p:spPr>
            <a:xfrm>
              <a:off x="3040938" y="1884244"/>
              <a:ext cx="6834275" cy="1543058"/>
            </a:xfrm>
            <a:custGeom>
              <a:avLst/>
              <a:gdLst/>
              <a:ahLst/>
              <a:cxnLst/>
              <a:rect l="l" t="t" r="r" b="b"/>
              <a:pathLst>
                <a:path w="70816" h="15989" extrusionOk="0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17"/>
            <p:cNvSpPr/>
            <p:nvPr/>
          </p:nvSpPr>
          <p:spPr>
            <a:xfrm>
              <a:off x="3048658" y="1948903"/>
              <a:ext cx="6838618" cy="1461992"/>
            </a:xfrm>
            <a:custGeom>
              <a:avLst/>
              <a:gdLst/>
              <a:ahLst/>
              <a:cxnLst/>
              <a:rect l="l" t="t" r="r" b="b"/>
              <a:pathLst>
                <a:path w="70861" h="15149" extrusionOk="0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17"/>
            <p:cNvSpPr/>
            <p:nvPr/>
          </p:nvSpPr>
          <p:spPr>
            <a:xfrm>
              <a:off x="3055607" y="2013080"/>
              <a:ext cx="6843733" cy="1381505"/>
            </a:xfrm>
            <a:custGeom>
              <a:avLst/>
              <a:gdLst/>
              <a:ahLst/>
              <a:cxnLst/>
              <a:rect l="l" t="t" r="r" b="b"/>
              <a:pathLst>
                <a:path w="70914" h="14315" extrusionOk="0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17"/>
            <p:cNvSpPr/>
            <p:nvPr/>
          </p:nvSpPr>
          <p:spPr>
            <a:xfrm>
              <a:off x="3063327" y="2077739"/>
              <a:ext cx="6848076" cy="1301307"/>
            </a:xfrm>
            <a:custGeom>
              <a:avLst/>
              <a:gdLst/>
              <a:ahLst/>
              <a:cxnLst/>
              <a:rect l="l" t="t" r="r" b="b"/>
              <a:pathLst>
                <a:path w="70959" h="13484" extrusionOk="0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17"/>
            <p:cNvSpPr/>
            <p:nvPr/>
          </p:nvSpPr>
          <p:spPr>
            <a:xfrm>
              <a:off x="3071048" y="2141433"/>
              <a:ext cx="6852419" cy="1225549"/>
            </a:xfrm>
            <a:custGeom>
              <a:avLst/>
              <a:gdLst/>
              <a:ahLst/>
              <a:cxnLst/>
              <a:rect l="l" t="t" r="r" b="b"/>
              <a:pathLst>
                <a:path w="71004" h="12699" extrusionOk="0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17"/>
            <p:cNvSpPr/>
            <p:nvPr/>
          </p:nvSpPr>
          <p:spPr>
            <a:xfrm>
              <a:off x="3078865" y="2204645"/>
              <a:ext cx="6856665" cy="1150273"/>
            </a:xfrm>
            <a:custGeom>
              <a:avLst/>
              <a:gdLst/>
              <a:ahLst/>
              <a:cxnLst/>
              <a:rect l="l" t="t" r="r" b="b"/>
              <a:pathLst>
                <a:path w="71048" h="11919" extrusionOk="0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17"/>
            <p:cNvSpPr/>
            <p:nvPr/>
          </p:nvSpPr>
          <p:spPr>
            <a:xfrm>
              <a:off x="3086585" y="2267567"/>
              <a:ext cx="6861008" cy="1077892"/>
            </a:xfrm>
            <a:custGeom>
              <a:avLst/>
              <a:gdLst/>
              <a:ahLst/>
              <a:cxnLst/>
              <a:rect l="l" t="t" r="r" b="b"/>
              <a:pathLst>
                <a:path w="71093" h="11169" extrusionOk="0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17"/>
            <p:cNvSpPr/>
            <p:nvPr/>
          </p:nvSpPr>
          <p:spPr>
            <a:xfrm>
              <a:off x="3094306" y="2330297"/>
              <a:ext cx="6866123" cy="1008310"/>
            </a:xfrm>
            <a:custGeom>
              <a:avLst/>
              <a:gdLst/>
              <a:ahLst/>
              <a:cxnLst/>
              <a:rect l="l" t="t" r="r" b="b"/>
              <a:pathLst>
                <a:path w="71146" h="10448" extrusionOk="0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17"/>
            <p:cNvSpPr/>
            <p:nvPr/>
          </p:nvSpPr>
          <p:spPr>
            <a:xfrm>
              <a:off x="3102026" y="2391964"/>
              <a:ext cx="6870465" cy="949248"/>
            </a:xfrm>
            <a:custGeom>
              <a:avLst/>
              <a:gdLst/>
              <a:ahLst/>
              <a:cxnLst/>
              <a:rect l="l" t="t" r="r" b="b"/>
              <a:pathLst>
                <a:path w="71191" h="9836" extrusionOk="0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17"/>
            <p:cNvSpPr/>
            <p:nvPr/>
          </p:nvSpPr>
          <p:spPr>
            <a:xfrm>
              <a:off x="3109843" y="2452570"/>
              <a:ext cx="6874712" cy="912768"/>
            </a:xfrm>
            <a:custGeom>
              <a:avLst/>
              <a:gdLst/>
              <a:ahLst/>
              <a:cxnLst/>
              <a:rect l="l" t="t" r="r" b="b"/>
              <a:pathLst>
                <a:path w="71235" h="9458" extrusionOk="0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17"/>
            <p:cNvSpPr/>
            <p:nvPr/>
          </p:nvSpPr>
          <p:spPr>
            <a:xfrm>
              <a:off x="3117564" y="2511922"/>
              <a:ext cx="6879055" cy="877446"/>
            </a:xfrm>
            <a:custGeom>
              <a:avLst/>
              <a:gdLst/>
              <a:ahLst/>
              <a:cxnLst/>
              <a:rect l="l" t="t" r="r" b="b"/>
              <a:pathLst>
                <a:path w="71280" h="9092" extrusionOk="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17"/>
            <p:cNvSpPr/>
            <p:nvPr/>
          </p:nvSpPr>
          <p:spPr>
            <a:xfrm>
              <a:off x="3125284" y="2569247"/>
              <a:ext cx="6883397" cy="844248"/>
            </a:xfrm>
            <a:custGeom>
              <a:avLst/>
              <a:gdLst/>
              <a:ahLst/>
              <a:cxnLst/>
              <a:rect l="l" t="t" r="r" b="b"/>
              <a:pathLst>
                <a:path w="71325" h="8748" extrusionOk="0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17"/>
            <p:cNvSpPr/>
            <p:nvPr/>
          </p:nvSpPr>
          <p:spPr>
            <a:xfrm>
              <a:off x="3133101" y="2625124"/>
              <a:ext cx="6887644" cy="811628"/>
            </a:xfrm>
            <a:custGeom>
              <a:avLst/>
              <a:gdLst/>
              <a:ahLst/>
              <a:cxnLst/>
              <a:rect l="l" t="t" r="r" b="b"/>
              <a:pathLst>
                <a:path w="71369" h="8410" extrusionOk="0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17"/>
            <p:cNvSpPr/>
            <p:nvPr/>
          </p:nvSpPr>
          <p:spPr>
            <a:xfrm>
              <a:off x="3140822" y="2677527"/>
              <a:ext cx="6891987" cy="783351"/>
            </a:xfrm>
            <a:custGeom>
              <a:avLst/>
              <a:gdLst/>
              <a:ahLst/>
              <a:cxnLst/>
              <a:rect l="l" t="t" r="r" b="b"/>
              <a:pathLst>
                <a:path w="71414" h="8117" extrusionOk="0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17"/>
            <p:cNvSpPr/>
            <p:nvPr/>
          </p:nvSpPr>
          <p:spPr>
            <a:xfrm>
              <a:off x="3147674" y="2725587"/>
              <a:ext cx="6897198" cy="758549"/>
            </a:xfrm>
            <a:custGeom>
              <a:avLst/>
              <a:gdLst/>
              <a:ahLst/>
              <a:cxnLst/>
              <a:rect l="l" t="t" r="r" b="b"/>
              <a:pathLst>
                <a:path w="71468" h="7860" extrusionOk="0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17"/>
            <p:cNvSpPr/>
            <p:nvPr/>
          </p:nvSpPr>
          <p:spPr>
            <a:xfrm>
              <a:off x="3154622" y="2722885"/>
              <a:ext cx="6903085" cy="793967"/>
            </a:xfrm>
            <a:custGeom>
              <a:avLst/>
              <a:gdLst/>
              <a:ahLst/>
              <a:cxnLst/>
              <a:rect l="l" t="t" r="r" b="b"/>
              <a:pathLst>
                <a:path w="71529" h="8227" extrusionOk="0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17"/>
            <p:cNvSpPr/>
            <p:nvPr/>
          </p:nvSpPr>
          <p:spPr>
            <a:xfrm>
              <a:off x="3161474" y="2703970"/>
              <a:ext cx="6908296" cy="860171"/>
            </a:xfrm>
            <a:custGeom>
              <a:avLst/>
              <a:gdLst/>
              <a:ahLst/>
              <a:cxnLst/>
              <a:rect l="l" t="t" r="r" b="b"/>
              <a:pathLst>
                <a:path w="71583" h="8913" extrusionOk="0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17"/>
            <p:cNvSpPr/>
            <p:nvPr/>
          </p:nvSpPr>
          <p:spPr>
            <a:xfrm>
              <a:off x="3169195" y="2682738"/>
              <a:ext cx="6912639" cy="931394"/>
            </a:xfrm>
            <a:custGeom>
              <a:avLst/>
              <a:gdLst/>
              <a:ahLst/>
              <a:cxnLst/>
              <a:rect l="l" t="t" r="r" b="b"/>
              <a:pathLst>
                <a:path w="71628" h="9651" extrusionOk="0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17"/>
            <p:cNvSpPr/>
            <p:nvPr/>
          </p:nvSpPr>
          <p:spPr>
            <a:xfrm>
              <a:off x="3176143" y="2660928"/>
              <a:ext cx="6917754" cy="1005705"/>
            </a:xfrm>
            <a:custGeom>
              <a:avLst/>
              <a:gdLst/>
              <a:ahLst/>
              <a:cxnLst/>
              <a:rect l="l" t="t" r="r" b="b"/>
              <a:pathLst>
                <a:path w="71681" h="10421" extrusionOk="0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17"/>
            <p:cNvSpPr/>
            <p:nvPr/>
          </p:nvSpPr>
          <p:spPr>
            <a:xfrm>
              <a:off x="3182995" y="2637573"/>
              <a:ext cx="6922966" cy="1083297"/>
            </a:xfrm>
            <a:custGeom>
              <a:avLst/>
              <a:gdLst/>
              <a:ahLst/>
              <a:cxnLst/>
              <a:rect l="l" t="t" r="r" b="b"/>
              <a:pathLst>
                <a:path w="71735" h="11225" extrusionOk="0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17"/>
            <p:cNvSpPr/>
            <p:nvPr/>
          </p:nvSpPr>
          <p:spPr>
            <a:xfrm>
              <a:off x="3189847" y="2613350"/>
              <a:ext cx="6928177" cy="1161757"/>
            </a:xfrm>
            <a:custGeom>
              <a:avLst/>
              <a:gdLst/>
              <a:ahLst/>
              <a:cxnLst/>
              <a:rect l="l" t="t" r="r" b="b"/>
              <a:pathLst>
                <a:path w="71789" h="12038" extrusionOk="0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17"/>
            <p:cNvSpPr/>
            <p:nvPr/>
          </p:nvSpPr>
          <p:spPr>
            <a:xfrm>
              <a:off x="3197664" y="2588934"/>
              <a:ext cx="6932423" cy="1242148"/>
            </a:xfrm>
            <a:custGeom>
              <a:avLst/>
              <a:gdLst/>
              <a:ahLst/>
              <a:cxnLst/>
              <a:rect l="l" t="t" r="r" b="b"/>
              <a:pathLst>
                <a:path w="71833" h="12871" extrusionOk="0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17"/>
            <p:cNvSpPr/>
            <p:nvPr/>
          </p:nvSpPr>
          <p:spPr>
            <a:xfrm>
              <a:off x="3204516" y="2563263"/>
              <a:ext cx="6937635" cy="1324662"/>
            </a:xfrm>
            <a:custGeom>
              <a:avLst/>
              <a:gdLst/>
              <a:ahLst/>
              <a:cxnLst/>
              <a:rect l="l" t="t" r="r" b="b"/>
              <a:pathLst>
                <a:path w="71887" h="13726" extrusionOk="0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17"/>
            <p:cNvSpPr/>
            <p:nvPr/>
          </p:nvSpPr>
          <p:spPr>
            <a:xfrm>
              <a:off x="3211368" y="2537592"/>
              <a:ext cx="6943715" cy="1407079"/>
            </a:xfrm>
            <a:custGeom>
              <a:avLst/>
              <a:gdLst/>
              <a:ahLst/>
              <a:cxnLst/>
              <a:rect l="l" t="t" r="r" b="b"/>
              <a:pathLst>
                <a:path w="71950" h="14580" extrusionOk="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17"/>
            <p:cNvSpPr/>
            <p:nvPr/>
          </p:nvSpPr>
          <p:spPr>
            <a:xfrm>
              <a:off x="3218316" y="2510571"/>
              <a:ext cx="6948733" cy="1491813"/>
            </a:xfrm>
            <a:custGeom>
              <a:avLst/>
              <a:gdLst/>
              <a:ahLst/>
              <a:cxnLst/>
              <a:rect l="l" t="t" r="r" b="b"/>
              <a:pathLst>
                <a:path w="72002" h="15458" extrusionOk="0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3" name="Google Shape;2023;p17"/>
          <p:cNvGrpSpPr/>
          <p:nvPr/>
        </p:nvGrpSpPr>
        <p:grpSpPr>
          <a:xfrm rot="3372341">
            <a:off x="-4106799" y="656629"/>
            <a:ext cx="9144484" cy="2877746"/>
            <a:chOff x="3025400" y="1754925"/>
            <a:chExt cx="7141649" cy="2247459"/>
          </a:xfrm>
        </p:grpSpPr>
        <p:sp>
          <p:nvSpPr>
            <p:cNvPr id="2024" name="Google Shape;2024;p17"/>
            <p:cNvSpPr/>
            <p:nvPr/>
          </p:nvSpPr>
          <p:spPr>
            <a:xfrm>
              <a:off x="3025400" y="1754925"/>
              <a:ext cx="6824914" cy="1711947"/>
            </a:xfrm>
            <a:custGeom>
              <a:avLst/>
              <a:gdLst/>
              <a:ahLst/>
              <a:cxnLst/>
              <a:rect l="l" t="t" r="r" b="b"/>
              <a:pathLst>
                <a:path w="70719" h="17739" extrusionOk="0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17"/>
            <p:cNvSpPr/>
            <p:nvPr/>
          </p:nvSpPr>
          <p:spPr>
            <a:xfrm>
              <a:off x="3034086" y="1819681"/>
              <a:ext cx="6829064" cy="1626537"/>
            </a:xfrm>
            <a:custGeom>
              <a:avLst/>
              <a:gdLst/>
              <a:ahLst/>
              <a:cxnLst/>
              <a:rect l="l" t="t" r="r" b="b"/>
              <a:pathLst>
                <a:path w="70762" h="16854" extrusionOk="0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17"/>
            <p:cNvSpPr/>
            <p:nvPr/>
          </p:nvSpPr>
          <p:spPr>
            <a:xfrm>
              <a:off x="3040938" y="1884244"/>
              <a:ext cx="6834275" cy="1543058"/>
            </a:xfrm>
            <a:custGeom>
              <a:avLst/>
              <a:gdLst/>
              <a:ahLst/>
              <a:cxnLst/>
              <a:rect l="l" t="t" r="r" b="b"/>
              <a:pathLst>
                <a:path w="70816" h="15989" extrusionOk="0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17"/>
            <p:cNvSpPr/>
            <p:nvPr/>
          </p:nvSpPr>
          <p:spPr>
            <a:xfrm>
              <a:off x="3048658" y="1948903"/>
              <a:ext cx="6838618" cy="1461992"/>
            </a:xfrm>
            <a:custGeom>
              <a:avLst/>
              <a:gdLst/>
              <a:ahLst/>
              <a:cxnLst/>
              <a:rect l="l" t="t" r="r" b="b"/>
              <a:pathLst>
                <a:path w="70861" h="15149" extrusionOk="0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17"/>
            <p:cNvSpPr/>
            <p:nvPr/>
          </p:nvSpPr>
          <p:spPr>
            <a:xfrm>
              <a:off x="3055607" y="2013080"/>
              <a:ext cx="6843733" cy="1381505"/>
            </a:xfrm>
            <a:custGeom>
              <a:avLst/>
              <a:gdLst/>
              <a:ahLst/>
              <a:cxnLst/>
              <a:rect l="l" t="t" r="r" b="b"/>
              <a:pathLst>
                <a:path w="70914" h="14315" extrusionOk="0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17"/>
            <p:cNvSpPr/>
            <p:nvPr/>
          </p:nvSpPr>
          <p:spPr>
            <a:xfrm>
              <a:off x="3063327" y="2077739"/>
              <a:ext cx="6848076" cy="1301307"/>
            </a:xfrm>
            <a:custGeom>
              <a:avLst/>
              <a:gdLst/>
              <a:ahLst/>
              <a:cxnLst/>
              <a:rect l="l" t="t" r="r" b="b"/>
              <a:pathLst>
                <a:path w="70959" h="13484" extrusionOk="0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17"/>
            <p:cNvSpPr/>
            <p:nvPr/>
          </p:nvSpPr>
          <p:spPr>
            <a:xfrm>
              <a:off x="3071048" y="2141433"/>
              <a:ext cx="6852419" cy="1225549"/>
            </a:xfrm>
            <a:custGeom>
              <a:avLst/>
              <a:gdLst/>
              <a:ahLst/>
              <a:cxnLst/>
              <a:rect l="l" t="t" r="r" b="b"/>
              <a:pathLst>
                <a:path w="71004" h="12699" extrusionOk="0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17"/>
            <p:cNvSpPr/>
            <p:nvPr/>
          </p:nvSpPr>
          <p:spPr>
            <a:xfrm>
              <a:off x="3078865" y="2204645"/>
              <a:ext cx="6856665" cy="1150273"/>
            </a:xfrm>
            <a:custGeom>
              <a:avLst/>
              <a:gdLst/>
              <a:ahLst/>
              <a:cxnLst/>
              <a:rect l="l" t="t" r="r" b="b"/>
              <a:pathLst>
                <a:path w="71048" h="11919" extrusionOk="0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17"/>
            <p:cNvSpPr/>
            <p:nvPr/>
          </p:nvSpPr>
          <p:spPr>
            <a:xfrm>
              <a:off x="3086585" y="2267567"/>
              <a:ext cx="6861008" cy="1077892"/>
            </a:xfrm>
            <a:custGeom>
              <a:avLst/>
              <a:gdLst/>
              <a:ahLst/>
              <a:cxnLst/>
              <a:rect l="l" t="t" r="r" b="b"/>
              <a:pathLst>
                <a:path w="71093" h="11169" extrusionOk="0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7"/>
            <p:cNvSpPr/>
            <p:nvPr/>
          </p:nvSpPr>
          <p:spPr>
            <a:xfrm>
              <a:off x="3094306" y="2330297"/>
              <a:ext cx="6866123" cy="1008310"/>
            </a:xfrm>
            <a:custGeom>
              <a:avLst/>
              <a:gdLst/>
              <a:ahLst/>
              <a:cxnLst/>
              <a:rect l="l" t="t" r="r" b="b"/>
              <a:pathLst>
                <a:path w="71146" h="10448" extrusionOk="0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7"/>
            <p:cNvSpPr/>
            <p:nvPr/>
          </p:nvSpPr>
          <p:spPr>
            <a:xfrm>
              <a:off x="3102026" y="2391964"/>
              <a:ext cx="6870465" cy="949248"/>
            </a:xfrm>
            <a:custGeom>
              <a:avLst/>
              <a:gdLst/>
              <a:ahLst/>
              <a:cxnLst/>
              <a:rect l="l" t="t" r="r" b="b"/>
              <a:pathLst>
                <a:path w="71191" h="9836" extrusionOk="0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7"/>
            <p:cNvSpPr/>
            <p:nvPr/>
          </p:nvSpPr>
          <p:spPr>
            <a:xfrm>
              <a:off x="3109843" y="2452570"/>
              <a:ext cx="6874712" cy="912768"/>
            </a:xfrm>
            <a:custGeom>
              <a:avLst/>
              <a:gdLst/>
              <a:ahLst/>
              <a:cxnLst/>
              <a:rect l="l" t="t" r="r" b="b"/>
              <a:pathLst>
                <a:path w="71235" h="9458" extrusionOk="0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7"/>
            <p:cNvSpPr/>
            <p:nvPr/>
          </p:nvSpPr>
          <p:spPr>
            <a:xfrm>
              <a:off x="3117564" y="2511922"/>
              <a:ext cx="6879055" cy="877446"/>
            </a:xfrm>
            <a:custGeom>
              <a:avLst/>
              <a:gdLst/>
              <a:ahLst/>
              <a:cxnLst/>
              <a:rect l="l" t="t" r="r" b="b"/>
              <a:pathLst>
                <a:path w="71280" h="9092" extrusionOk="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7"/>
            <p:cNvSpPr/>
            <p:nvPr/>
          </p:nvSpPr>
          <p:spPr>
            <a:xfrm>
              <a:off x="3125284" y="2569247"/>
              <a:ext cx="6883397" cy="844248"/>
            </a:xfrm>
            <a:custGeom>
              <a:avLst/>
              <a:gdLst/>
              <a:ahLst/>
              <a:cxnLst/>
              <a:rect l="l" t="t" r="r" b="b"/>
              <a:pathLst>
                <a:path w="71325" h="8748" extrusionOk="0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7"/>
            <p:cNvSpPr/>
            <p:nvPr/>
          </p:nvSpPr>
          <p:spPr>
            <a:xfrm>
              <a:off x="3133101" y="2625124"/>
              <a:ext cx="6887644" cy="811628"/>
            </a:xfrm>
            <a:custGeom>
              <a:avLst/>
              <a:gdLst/>
              <a:ahLst/>
              <a:cxnLst/>
              <a:rect l="l" t="t" r="r" b="b"/>
              <a:pathLst>
                <a:path w="71369" h="8410" extrusionOk="0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7"/>
            <p:cNvSpPr/>
            <p:nvPr/>
          </p:nvSpPr>
          <p:spPr>
            <a:xfrm>
              <a:off x="3140822" y="2677527"/>
              <a:ext cx="6891987" cy="783351"/>
            </a:xfrm>
            <a:custGeom>
              <a:avLst/>
              <a:gdLst/>
              <a:ahLst/>
              <a:cxnLst/>
              <a:rect l="l" t="t" r="r" b="b"/>
              <a:pathLst>
                <a:path w="71414" h="8117" extrusionOk="0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7"/>
            <p:cNvSpPr/>
            <p:nvPr/>
          </p:nvSpPr>
          <p:spPr>
            <a:xfrm>
              <a:off x="3147674" y="2725587"/>
              <a:ext cx="6897198" cy="758549"/>
            </a:xfrm>
            <a:custGeom>
              <a:avLst/>
              <a:gdLst/>
              <a:ahLst/>
              <a:cxnLst/>
              <a:rect l="l" t="t" r="r" b="b"/>
              <a:pathLst>
                <a:path w="71468" h="7860" extrusionOk="0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7"/>
            <p:cNvSpPr/>
            <p:nvPr/>
          </p:nvSpPr>
          <p:spPr>
            <a:xfrm>
              <a:off x="3154622" y="2722885"/>
              <a:ext cx="6903085" cy="793967"/>
            </a:xfrm>
            <a:custGeom>
              <a:avLst/>
              <a:gdLst/>
              <a:ahLst/>
              <a:cxnLst/>
              <a:rect l="l" t="t" r="r" b="b"/>
              <a:pathLst>
                <a:path w="71529" h="8227" extrusionOk="0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7"/>
            <p:cNvSpPr/>
            <p:nvPr/>
          </p:nvSpPr>
          <p:spPr>
            <a:xfrm>
              <a:off x="3161474" y="2703970"/>
              <a:ext cx="6908296" cy="860171"/>
            </a:xfrm>
            <a:custGeom>
              <a:avLst/>
              <a:gdLst/>
              <a:ahLst/>
              <a:cxnLst/>
              <a:rect l="l" t="t" r="r" b="b"/>
              <a:pathLst>
                <a:path w="71583" h="8913" extrusionOk="0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7"/>
            <p:cNvSpPr/>
            <p:nvPr/>
          </p:nvSpPr>
          <p:spPr>
            <a:xfrm>
              <a:off x="3169195" y="2682738"/>
              <a:ext cx="6912639" cy="931394"/>
            </a:xfrm>
            <a:custGeom>
              <a:avLst/>
              <a:gdLst/>
              <a:ahLst/>
              <a:cxnLst/>
              <a:rect l="l" t="t" r="r" b="b"/>
              <a:pathLst>
                <a:path w="71628" h="9651" extrusionOk="0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7"/>
            <p:cNvSpPr/>
            <p:nvPr/>
          </p:nvSpPr>
          <p:spPr>
            <a:xfrm>
              <a:off x="3176143" y="2660928"/>
              <a:ext cx="6917754" cy="1005705"/>
            </a:xfrm>
            <a:custGeom>
              <a:avLst/>
              <a:gdLst/>
              <a:ahLst/>
              <a:cxnLst/>
              <a:rect l="l" t="t" r="r" b="b"/>
              <a:pathLst>
                <a:path w="71681" h="10421" extrusionOk="0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17"/>
            <p:cNvSpPr/>
            <p:nvPr/>
          </p:nvSpPr>
          <p:spPr>
            <a:xfrm>
              <a:off x="3182995" y="2637573"/>
              <a:ext cx="6922966" cy="1083297"/>
            </a:xfrm>
            <a:custGeom>
              <a:avLst/>
              <a:gdLst/>
              <a:ahLst/>
              <a:cxnLst/>
              <a:rect l="l" t="t" r="r" b="b"/>
              <a:pathLst>
                <a:path w="71735" h="11225" extrusionOk="0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17"/>
            <p:cNvSpPr/>
            <p:nvPr/>
          </p:nvSpPr>
          <p:spPr>
            <a:xfrm>
              <a:off x="3189847" y="2613350"/>
              <a:ext cx="6928177" cy="1161757"/>
            </a:xfrm>
            <a:custGeom>
              <a:avLst/>
              <a:gdLst/>
              <a:ahLst/>
              <a:cxnLst/>
              <a:rect l="l" t="t" r="r" b="b"/>
              <a:pathLst>
                <a:path w="71789" h="12038" extrusionOk="0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7"/>
            <p:cNvSpPr/>
            <p:nvPr/>
          </p:nvSpPr>
          <p:spPr>
            <a:xfrm>
              <a:off x="3197664" y="2588934"/>
              <a:ext cx="6932423" cy="1242148"/>
            </a:xfrm>
            <a:custGeom>
              <a:avLst/>
              <a:gdLst/>
              <a:ahLst/>
              <a:cxnLst/>
              <a:rect l="l" t="t" r="r" b="b"/>
              <a:pathLst>
                <a:path w="71833" h="12871" extrusionOk="0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7"/>
            <p:cNvSpPr/>
            <p:nvPr/>
          </p:nvSpPr>
          <p:spPr>
            <a:xfrm>
              <a:off x="3204516" y="2563263"/>
              <a:ext cx="6937635" cy="1324662"/>
            </a:xfrm>
            <a:custGeom>
              <a:avLst/>
              <a:gdLst/>
              <a:ahLst/>
              <a:cxnLst/>
              <a:rect l="l" t="t" r="r" b="b"/>
              <a:pathLst>
                <a:path w="71887" h="13726" extrusionOk="0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7"/>
            <p:cNvSpPr/>
            <p:nvPr/>
          </p:nvSpPr>
          <p:spPr>
            <a:xfrm>
              <a:off x="3211368" y="2537592"/>
              <a:ext cx="6943715" cy="1407079"/>
            </a:xfrm>
            <a:custGeom>
              <a:avLst/>
              <a:gdLst/>
              <a:ahLst/>
              <a:cxnLst/>
              <a:rect l="l" t="t" r="r" b="b"/>
              <a:pathLst>
                <a:path w="71950" h="14580" extrusionOk="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17"/>
            <p:cNvSpPr/>
            <p:nvPr/>
          </p:nvSpPr>
          <p:spPr>
            <a:xfrm>
              <a:off x="3218316" y="2510571"/>
              <a:ext cx="6948733" cy="1491813"/>
            </a:xfrm>
            <a:custGeom>
              <a:avLst/>
              <a:gdLst/>
              <a:ahLst/>
              <a:cxnLst/>
              <a:rect l="l" t="t" r="r" b="b"/>
              <a:pathLst>
                <a:path w="72002" h="15458" extrusionOk="0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1" name="Google Shape;2051;p17"/>
          <p:cNvSpPr/>
          <p:nvPr/>
        </p:nvSpPr>
        <p:spPr>
          <a:xfrm>
            <a:off x="920463" y="2362837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2" name="Google Shape;2052;p17"/>
          <p:cNvSpPr/>
          <p:nvPr/>
        </p:nvSpPr>
        <p:spPr>
          <a:xfrm>
            <a:off x="-612075" y="3781937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3" name="Google Shape;2053;p17"/>
          <p:cNvSpPr/>
          <p:nvPr/>
        </p:nvSpPr>
        <p:spPr>
          <a:xfrm>
            <a:off x="1228588" y="414915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4" name="Google Shape;2054;p17"/>
          <p:cNvSpPr/>
          <p:nvPr/>
        </p:nvSpPr>
        <p:spPr>
          <a:xfrm>
            <a:off x="6145588" y="39971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17"/>
          <p:cNvSpPr/>
          <p:nvPr/>
        </p:nvSpPr>
        <p:spPr>
          <a:xfrm>
            <a:off x="6524900" y="2312937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6" name="Google Shape;2056;p17"/>
          <p:cNvSpPr/>
          <p:nvPr/>
        </p:nvSpPr>
        <p:spPr>
          <a:xfrm>
            <a:off x="1448925" y="454786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7" name="Google Shape;2057;p17"/>
          <p:cNvSpPr/>
          <p:nvPr/>
        </p:nvSpPr>
        <p:spPr>
          <a:xfrm>
            <a:off x="4385063" y="46394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8" name="Google Shape;2058;p17"/>
          <p:cNvSpPr/>
          <p:nvPr/>
        </p:nvSpPr>
        <p:spPr>
          <a:xfrm>
            <a:off x="131463" y="36322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9" name="Google Shape;2059;p17"/>
          <p:cNvGrpSpPr/>
          <p:nvPr/>
        </p:nvGrpSpPr>
        <p:grpSpPr>
          <a:xfrm>
            <a:off x="367100" y="3091113"/>
            <a:ext cx="37200" cy="2435125"/>
            <a:chOff x="367100" y="2392375"/>
            <a:chExt cx="37200" cy="2435125"/>
          </a:xfrm>
        </p:grpSpPr>
        <p:sp>
          <p:nvSpPr>
            <p:cNvPr id="2060" name="Google Shape;2060;p1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2" name="Google Shape;2062;p17"/>
          <p:cNvGrpSpPr/>
          <p:nvPr/>
        </p:nvGrpSpPr>
        <p:grpSpPr>
          <a:xfrm>
            <a:off x="1496950" y="4428750"/>
            <a:ext cx="37200" cy="833425"/>
            <a:chOff x="367100" y="2392375"/>
            <a:chExt cx="37200" cy="833425"/>
          </a:xfrm>
        </p:grpSpPr>
        <p:sp>
          <p:nvSpPr>
            <p:cNvPr id="2063" name="Google Shape;2063;p1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5" name="Google Shape;2065;p17"/>
          <p:cNvGrpSpPr/>
          <p:nvPr/>
        </p:nvGrpSpPr>
        <p:grpSpPr>
          <a:xfrm>
            <a:off x="2528413" y="4025000"/>
            <a:ext cx="37200" cy="1232425"/>
            <a:chOff x="367100" y="2392375"/>
            <a:chExt cx="37200" cy="1232425"/>
          </a:xfrm>
        </p:grpSpPr>
        <p:sp>
          <p:nvSpPr>
            <p:cNvPr id="2066" name="Google Shape;2066;p1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17"/>
          <p:cNvGrpSpPr/>
          <p:nvPr/>
        </p:nvGrpSpPr>
        <p:grpSpPr>
          <a:xfrm>
            <a:off x="1733350" y="4390713"/>
            <a:ext cx="37200" cy="833425"/>
            <a:chOff x="367100" y="2392375"/>
            <a:chExt cx="37200" cy="833425"/>
          </a:xfrm>
        </p:grpSpPr>
        <p:sp>
          <p:nvSpPr>
            <p:cNvPr id="2069" name="Google Shape;2069;p1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1" name="Google Shape;2071;p17"/>
          <p:cNvGrpSpPr/>
          <p:nvPr/>
        </p:nvGrpSpPr>
        <p:grpSpPr>
          <a:xfrm>
            <a:off x="8607850" y="3252263"/>
            <a:ext cx="37200" cy="2435125"/>
            <a:chOff x="367100" y="2392375"/>
            <a:chExt cx="37200" cy="2435125"/>
          </a:xfrm>
        </p:grpSpPr>
        <p:sp>
          <p:nvSpPr>
            <p:cNvPr id="2072" name="Google Shape;2072;p1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4" name="Google Shape;2074;p17"/>
          <p:cNvGrpSpPr/>
          <p:nvPr/>
        </p:nvGrpSpPr>
        <p:grpSpPr>
          <a:xfrm>
            <a:off x="658425" y="4271275"/>
            <a:ext cx="37200" cy="1232425"/>
            <a:chOff x="367100" y="2392375"/>
            <a:chExt cx="37200" cy="1232425"/>
          </a:xfrm>
        </p:grpSpPr>
        <p:sp>
          <p:nvSpPr>
            <p:cNvPr id="2075" name="Google Shape;2075;p1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7" name="Google Shape;2077;p17"/>
          <p:cNvGrpSpPr/>
          <p:nvPr/>
        </p:nvGrpSpPr>
        <p:grpSpPr>
          <a:xfrm>
            <a:off x="3527900" y="4695525"/>
            <a:ext cx="37200" cy="833425"/>
            <a:chOff x="367100" y="2392375"/>
            <a:chExt cx="37200" cy="833425"/>
          </a:xfrm>
        </p:grpSpPr>
        <p:sp>
          <p:nvSpPr>
            <p:cNvPr id="2078" name="Google Shape;2078;p1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0" name="Google Shape;2080;p17"/>
          <p:cNvGrpSpPr/>
          <p:nvPr/>
        </p:nvGrpSpPr>
        <p:grpSpPr>
          <a:xfrm>
            <a:off x="2347800" y="4531513"/>
            <a:ext cx="37200" cy="833425"/>
            <a:chOff x="367100" y="2392375"/>
            <a:chExt cx="37200" cy="833425"/>
          </a:xfrm>
        </p:grpSpPr>
        <p:sp>
          <p:nvSpPr>
            <p:cNvPr id="2081" name="Google Shape;2081;p1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3" name="Google Shape;2083;p17"/>
          <p:cNvGrpSpPr/>
          <p:nvPr/>
        </p:nvGrpSpPr>
        <p:grpSpPr>
          <a:xfrm>
            <a:off x="7259438" y="4657088"/>
            <a:ext cx="37200" cy="833425"/>
            <a:chOff x="367100" y="2392375"/>
            <a:chExt cx="37200" cy="833425"/>
          </a:xfrm>
        </p:grpSpPr>
        <p:sp>
          <p:nvSpPr>
            <p:cNvPr id="2084" name="Google Shape;2084;p1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6" name="Google Shape;2086;p17"/>
          <p:cNvGrpSpPr/>
          <p:nvPr/>
        </p:nvGrpSpPr>
        <p:grpSpPr>
          <a:xfrm>
            <a:off x="5876450" y="4720788"/>
            <a:ext cx="37200" cy="833425"/>
            <a:chOff x="367100" y="2392375"/>
            <a:chExt cx="37200" cy="833425"/>
          </a:xfrm>
        </p:grpSpPr>
        <p:sp>
          <p:nvSpPr>
            <p:cNvPr id="2087" name="Google Shape;2087;p1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9" name="Google Shape;2089;p17"/>
          <p:cNvGrpSpPr/>
          <p:nvPr/>
        </p:nvGrpSpPr>
        <p:grpSpPr>
          <a:xfrm>
            <a:off x="5087700" y="4619313"/>
            <a:ext cx="37200" cy="833425"/>
            <a:chOff x="367100" y="2392375"/>
            <a:chExt cx="37200" cy="833425"/>
          </a:xfrm>
        </p:grpSpPr>
        <p:sp>
          <p:nvSpPr>
            <p:cNvPr id="2090" name="Google Shape;2090;p1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2" name="Google Shape;2092;p17"/>
          <p:cNvGrpSpPr/>
          <p:nvPr/>
        </p:nvGrpSpPr>
        <p:grpSpPr>
          <a:xfrm>
            <a:off x="6722900" y="4698500"/>
            <a:ext cx="37200" cy="1232425"/>
            <a:chOff x="367100" y="2392375"/>
            <a:chExt cx="37200" cy="1232425"/>
          </a:xfrm>
        </p:grpSpPr>
        <p:sp>
          <p:nvSpPr>
            <p:cNvPr id="2093" name="Google Shape;2093;p1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5" name="Google Shape;2095;p17"/>
          <p:cNvGrpSpPr/>
          <p:nvPr/>
        </p:nvGrpSpPr>
        <p:grpSpPr>
          <a:xfrm>
            <a:off x="7961675" y="4271275"/>
            <a:ext cx="37200" cy="833425"/>
            <a:chOff x="367100" y="2392375"/>
            <a:chExt cx="37200" cy="833425"/>
          </a:xfrm>
        </p:grpSpPr>
        <p:sp>
          <p:nvSpPr>
            <p:cNvPr id="2096" name="Google Shape;2096;p1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17"/>
          <p:cNvGrpSpPr/>
          <p:nvPr/>
        </p:nvGrpSpPr>
        <p:grpSpPr>
          <a:xfrm>
            <a:off x="8312775" y="4334738"/>
            <a:ext cx="37200" cy="833425"/>
            <a:chOff x="367100" y="2392375"/>
            <a:chExt cx="37200" cy="833425"/>
          </a:xfrm>
        </p:grpSpPr>
        <p:sp>
          <p:nvSpPr>
            <p:cNvPr id="2099" name="Google Shape;2099;p1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1" name="Google Shape;2101;p17"/>
          <p:cNvGrpSpPr/>
          <p:nvPr/>
        </p:nvGrpSpPr>
        <p:grpSpPr>
          <a:xfrm>
            <a:off x="8994688" y="4071775"/>
            <a:ext cx="37200" cy="1232425"/>
            <a:chOff x="367100" y="2392375"/>
            <a:chExt cx="37200" cy="1232425"/>
          </a:xfrm>
        </p:grpSpPr>
        <p:sp>
          <p:nvSpPr>
            <p:cNvPr id="2102" name="Google Shape;2102;p1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4" name="Google Shape;2104;p17"/>
          <p:cNvSpPr/>
          <p:nvPr/>
        </p:nvSpPr>
        <p:spPr>
          <a:xfrm>
            <a:off x="7713300" y="40110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5" name="Google Shape;2105;p17"/>
          <p:cNvSpPr/>
          <p:nvPr/>
        </p:nvSpPr>
        <p:spPr>
          <a:xfrm>
            <a:off x="6807341" y="4821344"/>
            <a:ext cx="504900" cy="5049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6" name="Google Shape;2106;p17"/>
          <p:cNvGrpSpPr/>
          <p:nvPr/>
        </p:nvGrpSpPr>
        <p:grpSpPr>
          <a:xfrm>
            <a:off x="179163" y="3853625"/>
            <a:ext cx="37200" cy="1232425"/>
            <a:chOff x="367100" y="2392375"/>
            <a:chExt cx="37200" cy="1232425"/>
          </a:xfrm>
        </p:grpSpPr>
        <p:sp>
          <p:nvSpPr>
            <p:cNvPr id="2107" name="Google Shape;2107;p1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9" name="Google Shape;2109;p17"/>
          <p:cNvGrpSpPr/>
          <p:nvPr/>
        </p:nvGrpSpPr>
        <p:grpSpPr>
          <a:xfrm>
            <a:off x="4435463" y="4771700"/>
            <a:ext cx="37200" cy="833425"/>
            <a:chOff x="367100" y="2392375"/>
            <a:chExt cx="37200" cy="833425"/>
          </a:xfrm>
        </p:grpSpPr>
        <p:sp>
          <p:nvSpPr>
            <p:cNvPr id="2110" name="Google Shape;2110;p1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2" name="Google Shape;2112;p17"/>
          <p:cNvGrpSpPr/>
          <p:nvPr/>
        </p:nvGrpSpPr>
        <p:grpSpPr>
          <a:xfrm>
            <a:off x="3121763" y="4191225"/>
            <a:ext cx="37200" cy="1232425"/>
            <a:chOff x="367100" y="2392375"/>
            <a:chExt cx="37200" cy="1232425"/>
          </a:xfrm>
        </p:grpSpPr>
        <p:sp>
          <p:nvSpPr>
            <p:cNvPr id="2113" name="Google Shape;2113;p1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5" name="Google Shape;2115;p17"/>
          <p:cNvGrpSpPr/>
          <p:nvPr/>
        </p:nvGrpSpPr>
        <p:grpSpPr>
          <a:xfrm>
            <a:off x="2067975" y="3755675"/>
            <a:ext cx="37200" cy="2435125"/>
            <a:chOff x="367100" y="2392375"/>
            <a:chExt cx="37200" cy="2435125"/>
          </a:xfrm>
        </p:grpSpPr>
        <p:sp>
          <p:nvSpPr>
            <p:cNvPr id="2116" name="Google Shape;2116;p1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8" name="Google Shape;2118;p17"/>
          <p:cNvGrpSpPr/>
          <p:nvPr/>
        </p:nvGrpSpPr>
        <p:grpSpPr>
          <a:xfrm>
            <a:off x="6400500" y="3856238"/>
            <a:ext cx="37200" cy="2435125"/>
            <a:chOff x="367100" y="2392375"/>
            <a:chExt cx="37200" cy="2435125"/>
          </a:xfrm>
        </p:grpSpPr>
        <p:sp>
          <p:nvSpPr>
            <p:cNvPr id="2119" name="Google Shape;2119;p1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1" name="Google Shape;2121;p17"/>
          <p:cNvSpPr/>
          <p:nvPr/>
        </p:nvSpPr>
        <p:spPr>
          <a:xfrm>
            <a:off x="2148550" y="43436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2" name="Google Shape;2122;p17"/>
          <p:cNvSpPr/>
          <p:nvPr/>
        </p:nvSpPr>
        <p:spPr>
          <a:xfrm>
            <a:off x="6487338" y="37900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3" name="Google Shape;2123;p17"/>
          <p:cNvGrpSpPr/>
          <p:nvPr/>
        </p:nvGrpSpPr>
        <p:grpSpPr>
          <a:xfrm>
            <a:off x="7679063" y="3919925"/>
            <a:ext cx="37200" cy="2435125"/>
            <a:chOff x="367100" y="2392375"/>
            <a:chExt cx="37200" cy="2435125"/>
          </a:xfrm>
        </p:grpSpPr>
        <p:sp>
          <p:nvSpPr>
            <p:cNvPr id="2124" name="Google Shape;2124;p1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6" name="Google Shape;2126;p17"/>
          <p:cNvGrpSpPr/>
          <p:nvPr/>
        </p:nvGrpSpPr>
        <p:grpSpPr>
          <a:xfrm>
            <a:off x="8880050" y="2789013"/>
            <a:ext cx="37200" cy="2435125"/>
            <a:chOff x="367100" y="2392375"/>
            <a:chExt cx="37200" cy="2435125"/>
          </a:xfrm>
        </p:grpSpPr>
        <p:sp>
          <p:nvSpPr>
            <p:cNvPr id="2127" name="Google Shape;2127;p1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9" name="Google Shape;2129;p17"/>
          <p:cNvGrpSpPr/>
          <p:nvPr/>
        </p:nvGrpSpPr>
        <p:grpSpPr>
          <a:xfrm>
            <a:off x="1257825" y="2336563"/>
            <a:ext cx="37200" cy="2435125"/>
            <a:chOff x="367100" y="2392375"/>
            <a:chExt cx="37200" cy="2435125"/>
          </a:xfrm>
        </p:grpSpPr>
        <p:sp>
          <p:nvSpPr>
            <p:cNvPr id="2130" name="Google Shape;2130;p1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2" name="Google Shape;2132;p17"/>
          <p:cNvGrpSpPr/>
          <p:nvPr/>
        </p:nvGrpSpPr>
        <p:grpSpPr>
          <a:xfrm>
            <a:off x="6707675" y="2503688"/>
            <a:ext cx="37200" cy="2435125"/>
            <a:chOff x="367100" y="2392375"/>
            <a:chExt cx="37200" cy="2435125"/>
          </a:xfrm>
        </p:grpSpPr>
        <p:sp>
          <p:nvSpPr>
            <p:cNvPr id="2133" name="Google Shape;2133;p1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5" name="Google Shape;2135;p17"/>
          <p:cNvGrpSpPr/>
          <p:nvPr/>
        </p:nvGrpSpPr>
        <p:grpSpPr>
          <a:xfrm>
            <a:off x="4833388" y="4619313"/>
            <a:ext cx="37200" cy="833425"/>
            <a:chOff x="367100" y="2392375"/>
            <a:chExt cx="37200" cy="833425"/>
          </a:xfrm>
        </p:grpSpPr>
        <p:sp>
          <p:nvSpPr>
            <p:cNvPr id="2136" name="Google Shape;2136;p1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8" name="Google Shape;2138;p17"/>
          <p:cNvGrpSpPr/>
          <p:nvPr/>
        </p:nvGrpSpPr>
        <p:grpSpPr>
          <a:xfrm>
            <a:off x="3956488" y="4556525"/>
            <a:ext cx="37200" cy="833425"/>
            <a:chOff x="367100" y="2392375"/>
            <a:chExt cx="37200" cy="833425"/>
          </a:xfrm>
        </p:grpSpPr>
        <p:sp>
          <p:nvSpPr>
            <p:cNvPr id="2139" name="Google Shape;2139;p1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1" name="Google Shape;2141;p17"/>
          <p:cNvGrpSpPr/>
          <p:nvPr/>
        </p:nvGrpSpPr>
        <p:grpSpPr>
          <a:xfrm>
            <a:off x="1814563" y="2221975"/>
            <a:ext cx="37200" cy="2435125"/>
            <a:chOff x="367100" y="2392375"/>
            <a:chExt cx="37200" cy="2435125"/>
          </a:xfrm>
        </p:grpSpPr>
        <p:sp>
          <p:nvSpPr>
            <p:cNvPr id="2142" name="Google Shape;2142;p1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4" name="Google Shape;2144;p17"/>
          <p:cNvGrpSpPr/>
          <p:nvPr/>
        </p:nvGrpSpPr>
        <p:grpSpPr>
          <a:xfrm>
            <a:off x="1576800" y="3203550"/>
            <a:ext cx="37200" cy="833425"/>
            <a:chOff x="367100" y="2392375"/>
            <a:chExt cx="37200" cy="833425"/>
          </a:xfrm>
        </p:grpSpPr>
        <p:sp>
          <p:nvSpPr>
            <p:cNvPr id="2145" name="Google Shape;2145;p1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7" name="Google Shape;2147;p17"/>
          <p:cNvGrpSpPr/>
          <p:nvPr/>
        </p:nvGrpSpPr>
        <p:grpSpPr>
          <a:xfrm>
            <a:off x="973650" y="3539275"/>
            <a:ext cx="37200" cy="1232425"/>
            <a:chOff x="367100" y="2392375"/>
            <a:chExt cx="37200" cy="1232425"/>
          </a:xfrm>
        </p:grpSpPr>
        <p:sp>
          <p:nvSpPr>
            <p:cNvPr id="2148" name="Google Shape;2148;p1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0" name="Google Shape;2150;p17"/>
          <p:cNvGrpSpPr/>
          <p:nvPr/>
        </p:nvGrpSpPr>
        <p:grpSpPr>
          <a:xfrm>
            <a:off x="7362213" y="1792338"/>
            <a:ext cx="37200" cy="2435125"/>
            <a:chOff x="367100" y="2392375"/>
            <a:chExt cx="37200" cy="2435125"/>
          </a:xfrm>
        </p:grpSpPr>
        <p:sp>
          <p:nvSpPr>
            <p:cNvPr id="2151" name="Google Shape;2151;p1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3" name="Google Shape;2153;p17"/>
          <p:cNvGrpSpPr/>
          <p:nvPr/>
        </p:nvGrpSpPr>
        <p:grpSpPr>
          <a:xfrm>
            <a:off x="7848413" y="2988513"/>
            <a:ext cx="37200" cy="2435125"/>
            <a:chOff x="367100" y="2392375"/>
            <a:chExt cx="37200" cy="2435125"/>
          </a:xfrm>
        </p:grpSpPr>
        <p:sp>
          <p:nvSpPr>
            <p:cNvPr id="2154" name="Google Shape;2154;p1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6" name="Google Shape;2156;p17"/>
          <p:cNvGrpSpPr/>
          <p:nvPr/>
        </p:nvGrpSpPr>
        <p:grpSpPr>
          <a:xfrm>
            <a:off x="5489500" y="4390713"/>
            <a:ext cx="37200" cy="833425"/>
            <a:chOff x="367100" y="2392375"/>
            <a:chExt cx="37200" cy="833425"/>
          </a:xfrm>
        </p:grpSpPr>
        <p:sp>
          <p:nvSpPr>
            <p:cNvPr id="2157" name="Google Shape;2157;p1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9" name="Google Shape;2159;p17"/>
          <p:cNvGrpSpPr/>
          <p:nvPr/>
        </p:nvGrpSpPr>
        <p:grpSpPr>
          <a:xfrm>
            <a:off x="8143463" y="1638800"/>
            <a:ext cx="37200" cy="2435125"/>
            <a:chOff x="367100" y="2392375"/>
            <a:chExt cx="37200" cy="2435125"/>
          </a:xfrm>
        </p:grpSpPr>
        <p:sp>
          <p:nvSpPr>
            <p:cNvPr id="2160" name="Google Shape;2160;p1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2" name="Google Shape;2162;p17"/>
          <p:cNvGrpSpPr/>
          <p:nvPr/>
        </p:nvGrpSpPr>
        <p:grpSpPr>
          <a:xfrm>
            <a:off x="1077275" y="1354188"/>
            <a:ext cx="37200" cy="2435125"/>
            <a:chOff x="367100" y="2392375"/>
            <a:chExt cx="37200" cy="2435125"/>
          </a:xfrm>
        </p:grpSpPr>
        <p:sp>
          <p:nvSpPr>
            <p:cNvPr id="2163" name="Google Shape;2163;p1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17"/>
          <p:cNvSpPr/>
          <p:nvPr/>
        </p:nvSpPr>
        <p:spPr>
          <a:xfrm>
            <a:off x="8334625" y="261135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17"/>
          <p:cNvSpPr/>
          <p:nvPr/>
        </p:nvSpPr>
        <p:spPr>
          <a:xfrm>
            <a:off x="-1268137" y="40642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17"/>
          <p:cNvSpPr txBox="1">
            <a:spLocks noGrp="1"/>
          </p:cNvSpPr>
          <p:nvPr>
            <p:ph type="title"/>
          </p:nvPr>
        </p:nvSpPr>
        <p:spPr>
          <a:xfrm>
            <a:off x="2724000" y="2180325"/>
            <a:ext cx="3696000" cy="13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68" name="Google Shape;2168;p17"/>
          <p:cNvSpPr txBox="1">
            <a:spLocks noGrp="1"/>
          </p:cNvSpPr>
          <p:nvPr>
            <p:ph type="title" idx="2" hasCustomPrompt="1"/>
          </p:nvPr>
        </p:nvSpPr>
        <p:spPr>
          <a:xfrm>
            <a:off x="4010825" y="1070175"/>
            <a:ext cx="1208700" cy="9309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69" name="Google Shape;2169;p17"/>
          <p:cNvSpPr txBox="1">
            <a:spLocks noGrp="1"/>
          </p:cNvSpPr>
          <p:nvPr>
            <p:ph type="subTitle" idx="1"/>
          </p:nvPr>
        </p:nvSpPr>
        <p:spPr>
          <a:xfrm>
            <a:off x="3168300" y="3531600"/>
            <a:ext cx="28074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4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9" name="Google Shape;4129;p33"/>
          <p:cNvGrpSpPr/>
          <p:nvPr/>
        </p:nvGrpSpPr>
        <p:grpSpPr>
          <a:xfrm rot="-2700000">
            <a:off x="3380611" y="478554"/>
            <a:ext cx="8141463" cy="3321414"/>
            <a:chOff x="3025400" y="1754925"/>
            <a:chExt cx="7141649" cy="2247459"/>
          </a:xfrm>
        </p:grpSpPr>
        <p:sp>
          <p:nvSpPr>
            <p:cNvPr id="4130" name="Google Shape;4130;p33"/>
            <p:cNvSpPr/>
            <p:nvPr/>
          </p:nvSpPr>
          <p:spPr>
            <a:xfrm>
              <a:off x="3025400" y="1754925"/>
              <a:ext cx="6824914" cy="1711947"/>
            </a:xfrm>
            <a:custGeom>
              <a:avLst/>
              <a:gdLst/>
              <a:ahLst/>
              <a:cxnLst/>
              <a:rect l="l" t="t" r="r" b="b"/>
              <a:pathLst>
                <a:path w="70719" h="17739" extrusionOk="0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33"/>
            <p:cNvSpPr/>
            <p:nvPr/>
          </p:nvSpPr>
          <p:spPr>
            <a:xfrm>
              <a:off x="3034086" y="1819681"/>
              <a:ext cx="6829064" cy="1626537"/>
            </a:xfrm>
            <a:custGeom>
              <a:avLst/>
              <a:gdLst/>
              <a:ahLst/>
              <a:cxnLst/>
              <a:rect l="l" t="t" r="r" b="b"/>
              <a:pathLst>
                <a:path w="70762" h="16854" extrusionOk="0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3"/>
            <p:cNvSpPr/>
            <p:nvPr/>
          </p:nvSpPr>
          <p:spPr>
            <a:xfrm>
              <a:off x="3040938" y="1884244"/>
              <a:ext cx="6834275" cy="1543058"/>
            </a:xfrm>
            <a:custGeom>
              <a:avLst/>
              <a:gdLst/>
              <a:ahLst/>
              <a:cxnLst/>
              <a:rect l="l" t="t" r="r" b="b"/>
              <a:pathLst>
                <a:path w="70816" h="15989" extrusionOk="0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33"/>
            <p:cNvSpPr/>
            <p:nvPr/>
          </p:nvSpPr>
          <p:spPr>
            <a:xfrm>
              <a:off x="3048658" y="1948903"/>
              <a:ext cx="6838618" cy="1461992"/>
            </a:xfrm>
            <a:custGeom>
              <a:avLst/>
              <a:gdLst/>
              <a:ahLst/>
              <a:cxnLst/>
              <a:rect l="l" t="t" r="r" b="b"/>
              <a:pathLst>
                <a:path w="70861" h="15149" extrusionOk="0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33"/>
            <p:cNvSpPr/>
            <p:nvPr/>
          </p:nvSpPr>
          <p:spPr>
            <a:xfrm>
              <a:off x="3055607" y="2013080"/>
              <a:ext cx="6843733" cy="1381505"/>
            </a:xfrm>
            <a:custGeom>
              <a:avLst/>
              <a:gdLst/>
              <a:ahLst/>
              <a:cxnLst/>
              <a:rect l="l" t="t" r="r" b="b"/>
              <a:pathLst>
                <a:path w="70914" h="14315" extrusionOk="0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3"/>
            <p:cNvSpPr/>
            <p:nvPr/>
          </p:nvSpPr>
          <p:spPr>
            <a:xfrm>
              <a:off x="3063327" y="2077739"/>
              <a:ext cx="6848076" cy="1301307"/>
            </a:xfrm>
            <a:custGeom>
              <a:avLst/>
              <a:gdLst/>
              <a:ahLst/>
              <a:cxnLst/>
              <a:rect l="l" t="t" r="r" b="b"/>
              <a:pathLst>
                <a:path w="70959" h="13484" extrusionOk="0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33"/>
            <p:cNvSpPr/>
            <p:nvPr/>
          </p:nvSpPr>
          <p:spPr>
            <a:xfrm>
              <a:off x="3071048" y="2141433"/>
              <a:ext cx="6852419" cy="1225549"/>
            </a:xfrm>
            <a:custGeom>
              <a:avLst/>
              <a:gdLst/>
              <a:ahLst/>
              <a:cxnLst/>
              <a:rect l="l" t="t" r="r" b="b"/>
              <a:pathLst>
                <a:path w="71004" h="12699" extrusionOk="0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33"/>
            <p:cNvSpPr/>
            <p:nvPr/>
          </p:nvSpPr>
          <p:spPr>
            <a:xfrm>
              <a:off x="3078865" y="2204645"/>
              <a:ext cx="6856665" cy="1150273"/>
            </a:xfrm>
            <a:custGeom>
              <a:avLst/>
              <a:gdLst/>
              <a:ahLst/>
              <a:cxnLst/>
              <a:rect l="l" t="t" r="r" b="b"/>
              <a:pathLst>
                <a:path w="71048" h="11919" extrusionOk="0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3"/>
            <p:cNvSpPr/>
            <p:nvPr/>
          </p:nvSpPr>
          <p:spPr>
            <a:xfrm>
              <a:off x="3086585" y="2267567"/>
              <a:ext cx="6861008" cy="1077892"/>
            </a:xfrm>
            <a:custGeom>
              <a:avLst/>
              <a:gdLst/>
              <a:ahLst/>
              <a:cxnLst/>
              <a:rect l="l" t="t" r="r" b="b"/>
              <a:pathLst>
                <a:path w="71093" h="11169" extrusionOk="0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33"/>
            <p:cNvSpPr/>
            <p:nvPr/>
          </p:nvSpPr>
          <p:spPr>
            <a:xfrm>
              <a:off x="3094306" y="2330297"/>
              <a:ext cx="6866123" cy="1008310"/>
            </a:xfrm>
            <a:custGeom>
              <a:avLst/>
              <a:gdLst/>
              <a:ahLst/>
              <a:cxnLst/>
              <a:rect l="l" t="t" r="r" b="b"/>
              <a:pathLst>
                <a:path w="71146" h="10448" extrusionOk="0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33"/>
            <p:cNvSpPr/>
            <p:nvPr/>
          </p:nvSpPr>
          <p:spPr>
            <a:xfrm>
              <a:off x="3102026" y="2391964"/>
              <a:ext cx="6870465" cy="949248"/>
            </a:xfrm>
            <a:custGeom>
              <a:avLst/>
              <a:gdLst/>
              <a:ahLst/>
              <a:cxnLst/>
              <a:rect l="l" t="t" r="r" b="b"/>
              <a:pathLst>
                <a:path w="71191" h="9836" extrusionOk="0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3"/>
            <p:cNvSpPr/>
            <p:nvPr/>
          </p:nvSpPr>
          <p:spPr>
            <a:xfrm>
              <a:off x="3109843" y="2452570"/>
              <a:ext cx="6874712" cy="912768"/>
            </a:xfrm>
            <a:custGeom>
              <a:avLst/>
              <a:gdLst/>
              <a:ahLst/>
              <a:cxnLst/>
              <a:rect l="l" t="t" r="r" b="b"/>
              <a:pathLst>
                <a:path w="71235" h="9458" extrusionOk="0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3"/>
            <p:cNvSpPr/>
            <p:nvPr/>
          </p:nvSpPr>
          <p:spPr>
            <a:xfrm>
              <a:off x="3117564" y="2511922"/>
              <a:ext cx="6879055" cy="877446"/>
            </a:xfrm>
            <a:custGeom>
              <a:avLst/>
              <a:gdLst/>
              <a:ahLst/>
              <a:cxnLst/>
              <a:rect l="l" t="t" r="r" b="b"/>
              <a:pathLst>
                <a:path w="71280" h="9092" extrusionOk="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3"/>
            <p:cNvSpPr/>
            <p:nvPr/>
          </p:nvSpPr>
          <p:spPr>
            <a:xfrm>
              <a:off x="3125284" y="2569247"/>
              <a:ext cx="6883397" cy="844248"/>
            </a:xfrm>
            <a:custGeom>
              <a:avLst/>
              <a:gdLst/>
              <a:ahLst/>
              <a:cxnLst/>
              <a:rect l="l" t="t" r="r" b="b"/>
              <a:pathLst>
                <a:path w="71325" h="8748" extrusionOk="0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33"/>
            <p:cNvSpPr/>
            <p:nvPr/>
          </p:nvSpPr>
          <p:spPr>
            <a:xfrm>
              <a:off x="3133101" y="2625124"/>
              <a:ext cx="6887644" cy="811628"/>
            </a:xfrm>
            <a:custGeom>
              <a:avLst/>
              <a:gdLst/>
              <a:ahLst/>
              <a:cxnLst/>
              <a:rect l="l" t="t" r="r" b="b"/>
              <a:pathLst>
                <a:path w="71369" h="8410" extrusionOk="0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33"/>
            <p:cNvSpPr/>
            <p:nvPr/>
          </p:nvSpPr>
          <p:spPr>
            <a:xfrm>
              <a:off x="3140822" y="2677527"/>
              <a:ext cx="6891987" cy="783351"/>
            </a:xfrm>
            <a:custGeom>
              <a:avLst/>
              <a:gdLst/>
              <a:ahLst/>
              <a:cxnLst/>
              <a:rect l="l" t="t" r="r" b="b"/>
              <a:pathLst>
                <a:path w="71414" h="8117" extrusionOk="0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3"/>
            <p:cNvSpPr/>
            <p:nvPr/>
          </p:nvSpPr>
          <p:spPr>
            <a:xfrm>
              <a:off x="3147674" y="2725587"/>
              <a:ext cx="6897198" cy="758549"/>
            </a:xfrm>
            <a:custGeom>
              <a:avLst/>
              <a:gdLst/>
              <a:ahLst/>
              <a:cxnLst/>
              <a:rect l="l" t="t" r="r" b="b"/>
              <a:pathLst>
                <a:path w="71468" h="7860" extrusionOk="0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33"/>
            <p:cNvSpPr/>
            <p:nvPr/>
          </p:nvSpPr>
          <p:spPr>
            <a:xfrm>
              <a:off x="3154622" y="2722885"/>
              <a:ext cx="6903085" cy="793967"/>
            </a:xfrm>
            <a:custGeom>
              <a:avLst/>
              <a:gdLst/>
              <a:ahLst/>
              <a:cxnLst/>
              <a:rect l="l" t="t" r="r" b="b"/>
              <a:pathLst>
                <a:path w="71529" h="8227" extrusionOk="0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33"/>
            <p:cNvSpPr/>
            <p:nvPr/>
          </p:nvSpPr>
          <p:spPr>
            <a:xfrm>
              <a:off x="3161474" y="2703970"/>
              <a:ext cx="6908296" cy="860171"/>
            </a:xfrm>
            <a:custGeom>
              <a:avLst/>
              <a:gdLst/>
              <a:ahLst/>
              <a:cxnLst/>
              <a:rect l="l" t="t" r="r" b="b"/>
              <a:pathLst>
                <a:path w="71583" h="8913" extrusionOk="0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3"/>
            <p:cNvSpPr/>
            <p:nvPr/>
          </p:nvSpPr>
          <p:spPr>
            <a:xfrm>
              <a:off x="3169195" y="2682738"/>
              <a:ext cx="6912639" cy="931394"/>
            </a:xfrm>
            <a:custGeom>
              <a:avLst/>
              <a:gdLst/>
              <a:ahLst/>
              <a:cxnLst/>
              <a:rect l="l" t="t" r="r" b="b"/>
              <a:pathLst>
                <a:path w="71628" h="9651" extrusionOk="0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3"/>
            <p:cNvSpPr/>
            <p:nvPr/>
          </p:nvSpPr>
          <p:spPr>
            <a:xfrm>
              <a:off x="3176143" y="2660928"/>
              <a:ext cx="6917754" cy="1005705"/>
            </a:xfrm>
            <a:custGeom>
              <a:avLst/>
              <a:gdLst/>
              <a:ahLst/>
              <a:cxnLst/>
              <a:rect l="l" t="t" r="r" b="b"/>
              <a:pathLst>
                <a:path w="71681" h="10421" extrusionOk="0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33"/>
            <p:cNvSpPr/>
            <p:nvPr/>
          </p:nvSpPr>
          <p:spPr>
            <a:xfrm>
              <a:off x="3182995" y="2637573"/>
              <a:ext cx="6922966" cy="1083297"/>
            </a:xfrm>
            <a:custGeom>
              <a:avLst/>
              <a:gdLst/>
              <a:ahLst/>
              <a:cxnLst/>
              <a:rect l="l" t="t" r="r" b="b"/>
              <a:pathLst>
                <a:path w="71735" h="11225" extrusionOk="0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33"/>
            <p:cNvSpPr/>
            <p:nvPr/>
          </p:nvSpPr>
          <p:spPr>
            <a:xfrm>
              <a:off x="3189847" y="2613350"/>
              <a:ext cx="6928177" cy="1161757"/>
            </a:xfrm>
            <a:custGeom>
              <a:avLst/>
              <a:gdLst/>
              <a:ahLst/>
              <a:cxnLst/>
              <a:rect l="l" t="t" r="r" b="b"/>
              <a:pathLst>
                <a:path w="71789" h="12038" extrusionOk="0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33"/>
            <p:cNvSpPr/>
            <p:nvPr/>
          </p:nvSpPr>
          <p:spPr>
            <a:xfrm>
              <a:off x="3197664" y="2588934"/>
              <a:ext cx="6932423" cy="1242148"/>
            </a:xfrm>
            <a:custGeom>
              <a:avLst/>
              <a:gdLst/>
              <a:ahLst/>
              <a:cxnLst/>
              <a:rect l="l" t="t" r="r" b="b"/>
              <a:pathLst>
                <a:path w="71833" h="12871" extrusionOk="0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3"/>
            <p:cNvSpPr/>
            <p:nvPr/>
          </p:nvSpPr>
          <p:spPr>
            <a:xfrm>
              <a:off x="3204516" y="2563263"/>
              <a:ext cx="6937635" cy="1324662"/>
            </a:xfrm>
            <a:custGeom>
              <a:avLst/>
              <a:gdLst/>
              <a:ahLst/>
              <a:cxnLst/>
              <a:rect l="l" t="t" r="r" b="b"/>
              <a:pathLst>
                <a:path w="71887" h="13726" extrusionOk="0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33"/>
            <p:cNvSpPr/>
            <p:nvPr/>
          </p:nvSpPr>
          <p:spPr>
            <a:xfrm>
              <a:off x="3211368" y="2537592"/>
              <a:ext cx="6943715" cy="1407079"/>
            </a:xfrm>
            <a:custGeom>
              <a:avLst/>
              <a:gdLst/>
              <a:ahLst/>
              <a:cxnLst/>
              <a:rect l="l" t="t" r="r" b="b"/>
              <a:pathLst>
                <a:path w="71950" h="14580" extrusionOk="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33"/>
            <p:cNvSpPr/>
            <p:nvPr/>
          </p:nvSpPr>
          <p:spPr>
            <a:xfrm>
              <a:off x="3218316" y="2510571"/>
              <a:ext cx="6948733" cy="1491813"/>
            </a:xfrm>
            <a:custGeom>
              <a:avLst/>
              <a:gdLst/>
              <a:ahLst/>
              <a:cxnLst/>
              <a:rect l="l" t="t" r="r" b="b"/>
              <a:pathLst>
                <a:path w="72002" h="15458" extrusionOk="0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7" name="Google Shape;4157;p33"/>
          <p:cNvGrpSpPr/>
          <p:nvPr/>
        </p:nvGrpSpPr>
        <p:grpSpPr>
          <a:xfrm>
            <a:off x="5363188" y="3248788"/>
            <a:ext cx="37200" cy="833425"/>
            <a:chOff x="367100" y="2392375"/>
            <a:chExt cx="37200" cy="833425"/>
          </a:xfrm>
        </p:grpSpPr>
        <p:sp>
          <p:nvSpPr>
            <p:cNvPr id="4158" name="Google Shape;4158;p3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0" name="Google Shape;4160;p33"/>
          <p:cNvGrpSpPr/>
          <p:nvPr/>
        </p:nvGrpSpPr>
        <p:grpSpPr>
          <a:xfrm>
            <a:off x="8040131" y="3723550"/>
            <a:ext cx="37200" cy="833425"/>
            <a:chOff x="367100" y="2392375"/>
            <a:chExt cx="37200" cy="833425"/>
          </a:xfrm>
        </p:grpSpPr>
        <p:sp>
          <p:nvSpPr>
            <p:cNvPr id="4161" name="Google Shape;4161;p3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3" name="Google Shape;4163;p33"/>
          <p:cNvGrpSpPr/>
          <p:nvPr/>
        </p:nvGrpSpPr>
        <p:grpSpPr>
          <a:xfrm>
            <a:off x="6919225" y="3384000"/>
            <a:ext cx="37200" cy="1232425"/>
            <a:chOff x="367100" y="2392375"/>
            <a:chExt cx="37200" cy="1232425"/>
          </a:xfrm>
        </p:grpSpPr>
        <p:sp>
          <p:nvSpPr>
            <p:cNvPr id="4164" name="Google Shape;4164;p33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6" name="Google Shape;4166;p33"/>
          <p:cNvSpPr/>
          <p:nvPr/>
        </p:nvSpPr>
        <p:spPr>
          <a:xfrm>
            <a:off x="7056450" y="332673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7" name="Google Shape;4167;p33"/>
          <p:cNvGrpSpPr/>
          <p:nvPr/>
        </p:nvGrpSpPr>
        <p:grpSpPr>
          <a:xfrm>
            <a:off x="7121400" y="2089938"/>
            <a:ext cx="37200" cy="2435125"/>
            <a:chOff x="367100" y="2392375"/>
            <a:chExt cx="37200" cy="2435125"/>
          </a:xfrm>
        </p:grpSpPr>
        <p:sp>
          <p:nvSpPr>
            <p:cNvPr id="4168" name="Google Shape;4168;p3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3"/>
          <p:cNvGrpSpPr/>
          <p:nvPr/>
        </p:nvGrpSpPr>
        <p:grpSpPr>
          <a:xfrm>
            <a:off x="7498400" y="971538"/>
            <a:ext cx="37200" cy="3553537"/>
            <a:chOff x="367100" y="2392375"/>
            <a:chExt cx="37200" cy="3553537"/>
          </a:xfrm>
        </p:grpSpPr>
        <p:sp>
          <p:nvSpPr>
            <p:cNvPr id="4171" name="Google Shape;4171;p33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3" name="Google Shape;4173;p33"/>
          <p:cNvGrpSpPr/>
          <p:nvPr/>
        </p:nvGrpSpPr>
        <p:grpSpPr>
          <a:xfrm>
            <a:off x="8768050" y="1530738"/>
            <a:ext cx="37200" cy="2435125"/>
            <a:chOff x="367100" y="2392375"/>
            <a:chExt cx="37200" cy="2435125"/>
          </a:xfrm>
        </p:grpSpPr>
        <p:sp>
          <p:nvSpPr>
            <p:cNvPr id="4174" name="Google Shape;4174;p3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33"/>
          <p:cNvGrpSpPr/>
          <p:nvPr/>
        </p:nvGrpSpPr>
        <p:grpSpPr>
          <a:xfrm>
            <a:off x="6717038" y="703388"/>
            <a:ext cx="37200" cy="3553537"/>
            <a:chOff x="367100" y="2392375"/>
            <a:chExt cx="37200" cy="3553537"/>
          </a:xfrm>
        </p:grpSpPr>
        <p:sp>
          <p:nvSpPr>
            <p:cNvPr id="4177" name="Google Shape;4177;p33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9" name="Google Shape;4179;p33"/>
          <p:cNvSpPr/>
          <p:nvPr/>
        </p:nvSpPr>
        <p:spPr>
          <a:xfrm>
            <a:off x="4175563" y="4586025"/>
            <a:ext cx="595200" cy="5952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0" name="Google Shape;4180;p33"/>
          <p:cNvGrpSpPr/>
          <p:nvPr/>
        </p:nvGrpSpPr>
        <p:grpSpPr>
          <a:xfrm>
            <a:off x="8577688" y="3176063"/>
            <a:ext cx="37200" cy="2435125"/>
            <a:chOff x="367100" y="2392375"/>
            <a:chExt cx="37200" cy="2435125"/>
          </a:xfrm>
        </p:grpSpPr>
        <p:sp>
          <p:nvSpPr>
            <p:cNvPr id="4181" name="Google Shape;4181;p3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3" name="Google Shape;4183;p33"/>
          <p:cNvGrpSpPr/>
          <p:nvPr/>
        </p:nvGrpSpPr>
        <p:grpSpPr>
          <a:xfrm>
            <a:off x="3927625" y="4466900"/>
            <a:ext cx="37200" cy="833425"/>
            <a:chOff x="367100" y="2392375"/>
            <a:chExt cx="37200" cy="833425"/>
          </a:xfrm>
        </p:grpSpPr>
        <p:sp>
          <p:nvSpPr>
            <p:cNvPr id="4184" name="Google Shape;4184;p3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6" name="Google Shape;4186;p33"/>
          <p:cNvGrpSpPr/>
          <p:nvPr/>
        </p:nvGrpSpPr>
        <p:grpSpPr>
          <a:xfrm>
            <a:off x="5976925" y="4466900"/>
            <a:ext cx="37200" cy="833425"/>
            <a:chOff x="367100" y="2392375"/>
            <a:chExt cx="37200" cy="833425"/>
          </a:xfrm>
        </p:grpSpPr>
        <p:sp>
          <p:nvSpPr>
            <p:cNvPr id="4187" name="Google Shape;4187;p3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9" name="Google Shape;4189;p33"/>
          <p:cNvGrpSpPr/>
          <p:nvPr/>
        </p:nvGrpSpPr>
        <p:grpSpPr>
          <a:xfrm>
            <a:off x="5197725" y="4379113"/>
            <a:ext cx="37200" cy="833425"/>
            <a:chOff x="367100" y="2392375"/>
            <a:chExt cx="37200" cy="833425"/>
          </a:xfrm>
        </p:grpSpPr>
        <p:sp>
          <p:nvSpPr>
            <p:cNvPr id="4190" name="Google Shape;4190;p3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2" name="Google Shape;4192;p33"/>
          <p:cNvGrpSpPr/>
          <p:nvPr/>
        </p:nvGrpSpPr>
        <p:grpSpPr>
          <a:xfrm>
            <a:off x="6658750" y="4191225"/>
            <a:ext cx="37200" cy="1232425"/>
            <a:chOff x="367100" y="2392375"/>
            <a:chExt cx="37200" cy="1232425"/>
          </a:xfrm>
        </p:grpSpPr>
        <p:sp>
          <p:nvSpPr>
            <p:cNvPr id="4193" name="Google Shape;4193;p33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5" name="Google Shape;4195;p33"/>
          <p:cNvGrpSpPr/>
          <p:nvPr/>
        </p:nvGrpSpPr>
        <p:grpSpPr>
          <a:xfrm>
            <a:off x="7834550" y="4413900"/>
            <a:ext cx="37200" cy="833425"/>
            <a:chOff x="367100" y="2392375"/>
            <a:chExt cx="37200" cy="833425"/>
          </a:xfrm>
        </p:grpSpPr>
        <p:sp>
          <p:nvSpPr>
            <p:cNvPr id="4196" name="Google Shape;4196;p3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8" name="Google Shape;4198;p33"/>
          <p:cNvGrpSpPr/>
          <p:nvPr/>
        </p:nvGrpSpPr>
        <p:grpSpPr>
          <a:xfrm>
            <a:off x="8308875" y="3902100"/>
            <a:ext cx="37200" cy="833425"/>
            <a:chOff x="367100" y="2392375"/>
            <a:chExt cx="37200" cy="833425"/>
          </a:xfrm>
        </p:grpSpPr>
        <p:sp>
          <p:nvSpPr>
            <p:cNvPr id="4199" name="Google Shape;4199;p3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1" name="Google Shape;4201;p33"/>
          <p:cNvGrpSpPr/>
          <p:nvPr/>
        </p:nvGrpSpPr>
        <p:grpSpPr>
          <a:xfrm>
            <a:off x="8846488" y="4204613"/>
            <a:ext cx="37200" cy="1232425"/>
            <a:chOff x="367100" y="2392375"/>
            <a:chExt cx="37200" cy="1232425"/>
          </a:xfrm>
        </p:grpSpPr>
        <p:sp>
          <p:nvSpPr>
            <p:cNvPr id="4202" name="Google Shape;4202;p33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4" name="Google Shape;4204;p33"/>
          <p:cNvSpPr/>
          <p:nvPr/>
        </p:nvSpPr>
        <p:spPr>
          <a:xfrm>
            <a:off x="6620088" y="46132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5" name="Google Shape;4205;p33"/>
          <p:cNvSpPr/>
          <p:nvPr/>
        </p:nvSpPr>
        <p:spPr>
          <a:xfrm>
            <a:off x="6807341" y="4821344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6" name="Google Shape;4206;p33"/>
          <p:cNvGrpSpPr/>
          <p:nvPr/>
        </p:nvGrpSpPr>
        <p:grpSpPr>
          <a:xfrm>
            <a:off x="3154550" y="4494188"/>
            <a:ext cx="37200" cy="833425"/>
            <a:chOff x="367100" y="2392375"/>
            <a:chExt cx="37200" cy="833425"/>
          </a:xfrm>
        </p:grpSpPr>
        <p:sp>
          <p:nvSpPr>
            <p:cNvPr id="4207" name="Google Shape;4207;p3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9" name="Google Shape;4209;p33"/>
          <p:cNvGrpSpPr/>
          <p:nvPr/>
        </p:nvGrpSpPr>
        <p:grpSpPr>
          <a:xfrm>
            <a:off x="9029100" y="3450863"/>
            <a:ext cx="37200" cy="2435125"/>
            <a:chOff x="367100" y="2392375"/>
            <a:chExt cx="37200" cy="2435125"/>
          </a:xfrm>
        </p:grpSpPr>
        <p:sp>
          <p:nvSpPr>
            <p:cNvPr id="4210" name="Google Shape;4210;p3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2" name="Google Shape;4212;p33"/>
          <p:cNvGrpSpPr/>
          <p:nvPr/>
        </p:nvGrpSpPr>
        <p:grpSpPr>
          <a:xfrm>
            <a:off x="6398263" y="3825000"/>
            <a:ext cx="37200" cy="833425"/>
            <a:chOff x="367100" y="2392375"/>
            <a:chExt cx="37200" cy="833425"/>
          </a:xfrm>
        </p:grpSpPr>
        <p:sp>
          <p:nvSpPr>
            <p:cNvPr id="4213" name="Google Shape;4213;p3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5" name="Google Shape;4215;p33"/>
          <p:cNvGrpSpPr/>
          <p:nvPr/>
        </p:nvGrpSpPr>
        <p:grpSpPr>
          <a:xfrm>
            <a:off x="5580650" y="4180738"/>
            <a:ext cx="37200" cy="833425"/>
            <a:chOff x="367100" y="2392375"/>
            <a:chExt cx="37200" cy="833425"/>
          </a:xfrm>
        </p:grpSpPr>
        <p:sp>
          <p:nvSpPr>
            <p:cNvPr id="4216" name="Google Shape;4216;p3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8" name="Google Shape;4218;p33"/>
          <p:cNvGrpSpPr/>
          <p:nvPr/>
        </p:nvGrpSpPr>
        <p:grpSpPr>
          <a:xfrm>
            <a:off x="8133225" y="2430588"/>
            <a:ext cx="37200" cy="2435125"/>
            <a:chOff x="367100" y="2392375"/>
            <a:chExt cx="37200" cy="2435125"/>
          </a:xfrm>
        </p:grpSpPr>
        <p:sp>
          <p:nvSpPr>
            <p:cNvPr id="4219" name="Google Shape;4219;p3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1" name="Google Shape;4221;p33"/>
          <p:cNvGrpSpPr/>
          <p:nvPr/>
        </p:nvGrpSpPr>
        <p:grpSpPr>
          <a:xfrm>
            <a:off x="7953850" y="2898738"/>
            <a:ext cx="37200" cy="2435125"/>
            <a:chOff x="367100" y="2392375"/>
            <a:chExt cx="37200" cy="2435125"/>
          </a:xfrm>
        </p:grpSpPr>
        <p:sp>
          <p:nvSpPr>
            <p:cNvPr id="4222" name="Google Shape;4222;p3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4" name="Google Shape;4224;p33"/>
          <p:cNvGrpSpPr/>
          <p:nvPr/>
        </p:nvGrpSpPr>
        <p:grpSpPr>
          <a:xfrm>
            <a:off x="5775150" y="1871388"/>
            <a:ext cx="37200" cy="3553537"/>
            <a:chOff x="367100" y="2392375"/>
            <a:chExt cx="37200" cy="3553537"/>
          </a:xfrm>
        </p:grpSpPr>
        <p:sp>
          <p:nvSpPr>
            <p:cNvPr id="4225" name="Google Shape;4225;p33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3"/>
          <p:cNvGrpSpPr/>
          <p:nvPr/>
        </p:nvGrpSpPr>
        <p:grpSpPr>
          <a:xfrm>
            <a:off x="6226013" y="2482963"/>
            <a:ext cx="37200" cy="2435125"/>
            <a:chOff x="367100" y="2392375"/>
            <a:chExt cx="37200" cy="2435125"/>
          </a:xfrm>
        </p:grpSpPr>
        <p:sp>
          <p:nvSpPr>
            <p:cNvPr id="4228" name="Google Shape;4228;p3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0" name="Google Shape;4230;p33"/>
          <p:cNvGrpSpPr/>
          <p:nvPr/>
        </p:nvGrpSpPr>
        <p:grpSpPr>
          <a:xfrm>
            <a:off x="7452769" y="3946925"/>
            <a:ext cx="37200" cy="833425"/>
            <a:chOff x="367100" y="2392375"/>
            <a:chExt cx="37200" cy="833425"/>
          </a:xfrm>
        </p:grpSpPr>
        <p:sp>
          <p:nvSpPr>
            <p:cNvPr id="4231" name="Google Shape;4231;p3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33" name="Google Shape;4233;p33"/>
          <p:cNvSpPr/>
          <p:nvPr/>
        </p:nvSpPr>
        <p:spPr>
          <a:xfrm>
            <a:off x="4175563" y="46622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4" name="Google Shape;4234;p33"/>
          <p:cNvGrpSpPr/>
          <p:nvPr/>
        </p:nvGrpSpPr>
        <p:grpSpPr>
          <a:xfrm>
            <a:off x="367100" y="3091113"/>
            <a:ext cx="37200" cy="2435125"/>
            <a:chOff x="367100" y="2392375"/>
            <a:chExt cx="37200" cy="2435125"/>
          </a:xfrm>
        </p:grpSpPr>
        <p:sp>
          <p:nvSpPr>
            <p:cNvPr id="4235" name="Google Shape;4235;p3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7" name="Google Shape;4237;p33"/>
          <p:cNvGrpSpPr/>
          <p:nvPr/>
        </p:nvGrpSpPr>
        <p:grpSpPr>
          <a:xfrm>
            <a:off x="881275" y="4834013"/>
            <a:ext cx="37200" cy="833425"/>
            <a:chOff x="367100" y="2392375"/>
            <a:chExt cx="37200" cy="833425"/>
          </a:xfrm>
        </p:grpSpPr>
        <p:sp>
          <p:nvSpPr>
            <p:cNvPr id="4238" name="Google Shape;4238;p3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0" name="Google Shape;4240;p33"/>
          <p:cNvGrpSpPr/>
          <p:nvPr/>
        </p:nvGrpSpPr>
        <p:grpSpPr>
          <a:xfrm>
            <a:off x="1235175" y="4390713"/>
            <a:ext cx="37200" cy="833425"/>
            <a:chOff x="367100" y="2392375"/>
            <a:chExt cx="37200" cy="833425"/>
          </a:xfrm>
        </p:grpSpPr>
        <p:sp>
          <p:nvSpPr>
            <p:cNvPr id="4241" name="Google Shape;4241;p3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3"/>
          <p:cNvGrpSpPr/>
          <p:nvPr/>
        </p:nvGrpSpPr>
        <p:grpSpPr>
          <a:xfrm>
            <a:off x="658425" y="4271275"/>
            <a:ext cx="37200" cy="1232425"/>
            <a:chOff x="367100" y="2392375"/>
            <a:chExt cx="37200" cy="1232425"/>
          </a:xfrm>
        </p:grpSpPr>
        <p:sp>
          <p:nvSpPr>
            <p:cNvPr id="4244" name="Google Shape;4244;p33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6" name="Google Shape;4246;p33"/>
          <p:cNvGrpSpPr/>
          <p:nvPr/>
        </p:nvGrpSpPr>
        <p:grpSpPr>
          <a:xfrm>
            <a:off x="3482500" y="4556525"/>
            <a:ext cx="37200" cy="833425"/>
            <a:chOff x="367100" y="2392375"/>
            <a:chExt cx="37200" cy="833425"/>
          </a:xfrm>
        </p:grpSpPr>
        <p:sp>
          <p:nvSpPr>
            <p:cNvPr id="4247" name="Google Shape;4247;p3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9" name="Google Shape;4249;p33"/>
          <p:cNvGrpSpPr/>
          <p:nvPr/>
        </p:nvGrpSpPr>
        <p:grpSpPr>
          <a:xfrm>
            <a:off x="4189913" y="4409325"/>
            <a:ext cx="37200" cy="833425"/>
            <a:chOff x="367100" y="2392375"/>
            <a:chExt cx="37200" cy="833425"/>
          </a:xfrm>
        </p:grpSpPr>
        <p:sp>
          <p:nvSpPr>
            <p:cNvPr id="4250" name="Google Shape;4250;p3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33"/>
          <p:cNvGrpSpPr/>
          <p:nvPr/>
        </p:nvGrpSpPr>
        <p:grpSpPr>
          <a:xfrm>
            <a:off x="2119200" y="4531513"/>
            <a:ext cx="37200" cy="833425"/>
            <a:chOff x="367100" y="2392375"/>
            <a:chExt cx="37200" cy="833425"/>
          </a:xfrm>
        </p:grpSpPr>
        <p:sp>
          <p:nvSpPr>
            <p:cNvPr id="4253" name="Google Shape;4253;p3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5" name="Google Shape;4255;p33"/>
          <p:cNvGrpSpPr/>
          <p:nvPr/>
        </p:nvGrpSpPr>
        <p:grpSpPr>
          <a:xfrm>
            <a:off x="5003738" y="2330563"/>
            <a:ext cx="37200" cy="2435125"/>
            <a:chOff x="367100" y="2392375"/>
            <a:chExt cx="37200" cy="2435125"/>
          </a:xfrm>
        </p:grpSpPr>
        <p:sp>
          <p:nvSpPr>
            <p:cNvPr id="4256" name="Google Shape;4256;p3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8" name="Google Shape;4258;p33"/>
          <p:cNvGrpSpPr/>
          <p:nvPr/>
        </p:nvGrpSpPr>
        <p:grpSpPr>
          <a:xfrm>
            <a:off x="179163" y="3853625"/>
            <a:ext cx="37200" cy="1232425"/>
            <a:chOff x="367100" y="2392375"/>
            <a:chExt cx="37200" cy="1232425"/>
          </a:xfrm>
        </p:grpSpPr>
        <p:sp>
          <p:nvSpPr>
            <p:cNvPr id="4259" name="Google Shape;4259;p33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1" name="Google Shape;4261;p33"/>
          <p:cNvSpPr/>
          <p:nvPr/>
        </p:nvSpPr>
        <p:spPr>
          <a:xfrm>
            <a:off x="4720025" y="36393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2" name="Google Shape;4262;p33"/>
          <p:cNvSpPr/>
          <p:nvPr/>
        </p:nvSpPr>
        <p:spPr>
          <a:xfrm>
            <a:off x="3890775" y="2173937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3" name="Google Shape;4263;p33"/>
          <p:cNvSpPr/>
          <p:nvPr/>
        </p:nvSpPr>
        <p:spPr>
          <a:xfrm>
            <a:off x="7158600" y="703412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4" name="Google Shape;4264;p33"/>
          <p:cNvSpPr/>
          <p:nvPr/>
        </p:nvSpPr>
        <p:spPr>
          <a:xfrm>
            <a:off x="862338" y="4255837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5" name="Google Shape;4265;p33"/>
          <p:cNvSpPr/>
          <p:nvPr/>
        </p:nvSpPr>
        <p:spPr>
          <a:xfrm>
            <a:off x="6187100" y="104686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6" name="Google Shape;4266;p33"/>
          <p:cNvGrpSpPr/>
          <p:nvPr/>
        </p:nvGrpSpPr>
        <p:grpSpPr>
          <a:xfrm>
            <a:off x="4505875" y="2586863"/>
            <a:ext cx="37200" cy="3553537"/>
            <a:chOff x="367100" y="2392375"/>
            <a:chExt cx="37200" cy="3553537"/>
          </a:xfrm>
        </p:grpSpPr>
        <p:sp>
          <p:nvSpPr>
            <p:cNvPr id="4267" name="Google Shape;4267;p33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3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9" name="Google Shape;4269;p33"/>
          <p:cNvSpPr txBox="1">
            <a:spLocks noGrp="1"/>
          </p:cNvSpPr>
          <p:nvPr>
            <p:ph type="title"/>
          </p:nvPr>
        </p:nvSpPr>
        <p:spPr>
          <a:xfrm>
            <a:off x="713100" y="679465"/>
            <a:ext cx="30000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70" name="Google Shape;4270;p33"/>
          <p:cNvSpPr txBox="1">
            <a:spLocks noGrp="1"/>
          </p:cNvSpPr>
          <p:nvPr>
            <p:ph type="subTitle" idx="1"/>
          </p:nvPr>
        </p:nvSpPr>
        <p:spPr>
          <a:xfrm>
            <a:off x="713100" y="1552474"/>
            <a:ext cx="3332100" cy="13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1" name="Google Shape;4271;p33"/>
          <p:cNvSpPr txBox="1"/>
          <p:nvPr/>
        </p:nvSpPr>
        <p:spPr>
          <a:xfrm>
            <a:off x="720000" y="339626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and infographics &amp; images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3" name="Google Shape;4273;p34"/>
          <p:cNvGrpSpPr/>
          <p:nvPr/>
        </p:nvGrpSpPr>
        <p:grpSpPr>
          <a:xfrm rot="9442976">
            <a:off x="1971015" y="3073054"/>
            <a:ext cx="9165281" cy="2491532"/>
            <a:chOff x="5171575" y="1460000"/>
            <a:chExt cx="1813675" cy="493025"/>
          </a:xfrm>
        </p:grpSpPr>
        <p:sp>
          <p:nvSpPr>
            <p:cNvPr id="4274" name="Google Shape;4274;p34"/>
            <p:cNvSpPr/>
            <p:nvPr/>
          </p:nvSpPr>
          <p:spPr>
            <a:xfrm>
              <a:off x="5268600" y="1460000"/>
              <a:ext cx="1716650" cy="394450"/>
            </a:xfrm>
            <a:custGeom>
              <a:avLst/>
              <a:gdLst/>
              <a:ahLst/>
              <a:cxnLst/>
              <a:rect l="l" t="t" r="r" b="b"/>
              <a:pathLst>
                <a:path w="68666" h="15778" extrusionOk="0">
                  <a:moveTo>
                    <a:pt x="11229" y="1"/>
                  </a:moveTo>
                  <a:cubicBezTo>
                    <a:pt x="5339" y="1"/>
                    <a:pt x="67" y="3484"/>
                    <a:pt x="0" y="3529"/>
                  </a:cubicBezTo>
                  <a:lnTo>
                    <a:pt x="62" y="3618"/>
                  </a:lnTo>
                  <a:cubicBezTo>
                    <a:pt x="122" y="3573"/>
                    <a:pt x="5374" y="104"/>
                    <a:pt x="11234" y="104"/>
                  </a:cubicBezTo>
                  <a:cubicBezTo>
                    <a:pt x="12364" y="104"/>
                    <a:pt x="13516" y="233"/>
                    <a:pt x="14657" y="540"/>
                  </a:cubicBezTo>
                  <a:cubicBezTo>
                    <a:pt x="18583" y="1602"/>
                    <a:pt x="20804" y="4831"/>
                    <a:pt x="22954" y="7954"/>
                  </a:cubicBezTo>
                  <a:cubicBezTo>
                    <a:pt x="24711" y="10514"/>
                    <a:pt x="26380" y="12931"/>
                    <a:pt x="28860" y="14002"/>
                  </a:cubicBezTo>
                  <a:cubicBezTo>
                    <a:pt x="31598" y="15180"/>
                    <a:pt x="34114" y="15777"/>
                    <a:pt x="36443" y="15777"/>
                  </a:cubicBezTo>
                  <a:cubicBezTo>
                    <a:pt x="38396" y="15777"/>
                    <a:pt x="40216" y="15358"/>
                    <a:pt x="41938" y="14528"/>
                  </a:cubicBezTo>
                  <a:cubicBezTo>
                    <a:pt x="45257" y="12931"/>
                    <a:pt x="47737" y="10068"/>
                    <a:pt x="50136" y="7293"/>
                  </a:cubicBezTo>
                  <a:cubicBezTo>
                    <a:pt x="53169" y="3787"/>
                    <a:pt x="56033" y="478"/>
                    <a:pt x="60137" y="451"/>
                  </a:cubicBezTo>
                  <a:lnTo>
                    <a:pt x="60235" y="451"/>
                  </a:lnTo>
                  <a:cubicBezTo>
                    <a:pt x="63295" y="451"/>
                    <a:pt x="65507" y="1147"/>
                    <a:pt x="66837" y="2512"/>
                  </a:cubicBezTo>
                  <a:cubicBezTo>
                    <a:pt x="68558" y="4296"/>
                    <a:pt x="68460" y="6874"/>
                    <a:pt x="68398" y="8587"/>
                  </a:cubicBezTo>
                  <a:cubicBezTo>
                    <a:pt x="68380" y="9247"/>
                    <a:pt x="68353" y="9765"/>
                    <a:pt x="68442" y="10095"/>
                  </a:cubicBezTo>
                  <a:lnTo>
                    <a:pt x="68540" y="10077"/>
                  </a:lnTo>
                  <a:cubicBezTo>
                    <a:pt x="68460" y="9756"/>
                    <a:pt x="68478" y="9238"/>
                    <a:pt x="68505" y="8587"/>
                  </a:cubicBezTo>
                  <a:cubicBezTo>
                    <a:pt x="68567" y="6865"/>
                    <a:pt x="68665" y="4251"/>
                    <a:pt x="66908" y="2440"/>
                  </a:cubicBezTo>
                  <a:cubicBezTo>
                    <a:pt x="65570" y="1049"/>
                    <a:pt x="63322" y="353"/>
                    <a:pt x="60235" y="353"/>
                  </a:cubicBezTo>
                  <a:lnTo>
                    <a:pt x="60137" y="353"/>
                  </a:lnTo>
                  <a:cubicBezTo>
                    <a:pt x="55989" y="371"/>
                    <a:pt x="53107" y="3698"/>
                    <a:pt x="50056" y="7222"/>
                  </a:cubicBezTo>
                  <a:cubicBezTo>
                    <a:pt x="46576" y="11240"/>
                    <a:pt x="42754" y="15659"/>
                    <a:pt x="36408" y="15659"/>
                  </a:cubicBezTo>
                  <a:cubicBezTo>
                    <a:pt x="34230" y="15659"/>
                    <a:pt x="31756" y="15139"/>
                    <a:pt x="28895" y="13904"/>
                  </a:cubicBezTo>
                  <a:cubicBezTo>
                    <a:pt x="26442" y="12842"/>
                    <a:pt x="24792" y="10443"/>
                    <a:pt x="23043" y="7891"/>
                  </a:cubicBezTo>
                  <a:cubicBezTo>
                    <a:pt x="20884" y="4751"/>
                    <a:pt x="18645" y="1504"/>
                    <a:pt x="14684" y="442"/>
                  </a:cubicBezTo>
                  <a:cubicBezTo>
                    <a:pt x="13531" y="131"/>
                    <a:pt x="12369" y="1"/>
                    <a:pt x="1122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4"/>
            <p:cNvSpPr/>
            <p:nvPr/>
          </p:nvSpPr>
          <p:spPr>
            <a:xfrm>
              <a:off x="5264575" y="1467800"/>
              <a:ext cx="1717325" cy="382175"/>
            </a:xfrm>
            <a:custGeom>
              <a:avLst/>
              <a:gdLst/>
              <a:ahLst/>
              <a:cxnLst/>
              <a:rect l="l" t="t" r="r" b="b"/>
              <a:pathLst>
                <a:path w="68693" h="15287" extrusionOk="0">
                  <a:moveTo>
                    <a:pt x="11153" y="0"/>
                  </a:moveTo>
                  <a:cubicBezTo>
                    <a:pt x="6400" y="0"/>
                    <a:pt x="2154" y="2227"/>
                    <a:pt x="589" y="3047"/>
                  </a:cubicBezTo>
                  <a:cubicBezTo>
                    <a:pt x="322" y="3181"/>
                    <a:pt x="90" y="3306"/>
                    <a:pt x="54" y="3306"/>
                  </a:cubicBezTo>
                  <a:cubicBezTo>
                    <a:pt x="54" y="3306"/>
                    <a:pt x="81" y="3315"/>
                    <a:pt x="90" y="3333"/>
                  </a:cubicBezTo>
                  <a:lnTo>
                    <a:pt x="0" y="3386"/>
                  </a:lnTo>
                  <a:cubicBezTo>
                    <a:pt x="11" y="3404"/>
                    <a:pt x="22" y="3416"/>
                    <a:pt x="45" y="3416"/>
                  </a:cubicBezTo>
                  <a:cubicBezTo>
                    <a:pt x="104" y="3416"/>
                    <a:pt x="240" y="3346"/>
                    <a:pt x="634" y="3136"/>
                  </a:cubicBezTo>
                  <a:cubicBezTo>
                    <a:pt x="2192" y="2324"/>
                    <a:pt x="6429" y="101"/>
                    <a:pt x="11161" y="101"/>
                  </a:cubicBezTo>
                  <a:cubicBezTo>
                    <a:pt x="12038" y="101"/>
                    <a:pt x="12931" y="177"/>
                    <a:pt x="13828" y="353"/>
                  </a:cubicBezTo>
                  <a:cubicBezTo>
                    <a:pt x="14122" y="416"/>
                    <a:pt x="14417" y="478"/>
                    <a:pt x="14693" y="558"/>
                  </a:cubicBezTo>
                  <a:cubicBezTo>
                    <a:pt x="18208" y="1531"/>
                    <a:pt x="20055" y="4198"/>
                    <a:pt x="22009" y="7026"/>
                  </a:cubicBezTo>
                  <a:cubicBezTo>
                    <a:pt x="22499" y="7731"/>
                    <a:pt x="22999" y="8453"/>
                    <a:pt x="23525" y="9149"/>
                  </a:cubicBezTo>
                  <a:cubicBezTo>
                    <a:pt x="24970" y="11040"/>
                    <a:pt x="26567" y="12958"/>
                    <a:pt x="28744" y="13806"/>
                  </a:cubicBezTo>
                  <a:cubicBezTo>
                    <a:pt x="31411" y="14850"/>
                    <a:pt x="33731" y="15287"/>
                    <a:pt x="35792" y="15287"/>
                  </a:cubicBezTo>
                  <a:cubicBezTo>
                    <a:pt x="40422" y="15287"/>
                    <a:pt x="43714" y="13057"/>
                    <a:pt x="46577" y="10470"/>
                  </a:cubicBezTo>
                  <a:cubicBezTo>
                    <a:pt x="47826" y="9337"/>
                    <a:pt x="48977" y="8105"/>
                    <a:pt x="50083" y="6919"/>
                  </a:cubicBezTo>
                  <a:cubicBezTo>
                    <a:pt x="53116" y="3672"/>
                    <a:pt x="55980" y="603"/>
                    <a:pt x="60102" y="558"/>
                  </a:cubicBezTo>
                  <a:lnTo>
                    <a:pt x="60262" y="558"/>
                  </a:lnTo>
                  <a:cubicBezTo>
                    <a:pt x="63269" y="558"/>
                    <a:pt x="65472" y="1245"/>
                    <a:pt x="66810" y="2592"/>
                  </a:cubicBezTo>
                  <a:cubicBezTo>
                    <a:pt x="68568" y="4350"/>
                    <a:pt x="68541" y="6901"/>
                    <a:pt x="68523" y="8596"/>
                  </a:cubicBezTo>
                  <a:cubicBezTo>
                    <a:pt x="68514" y="9230"/>
                    <a:pt x="68505" y="9738"/>
                    <a:pt x="68594" y="10059"/>
                  </a:cubicBezTo>
                  <a:lnTo>
                    <a:pt x="68693" y="10032"/>
                  </a:lnTo>
                  <a:cubicBezTo>
                    <a:pt x="68612" y="9720"/>
                    <a:pt x="68621" y="9221"/>
                    <a:pt x="68621" y="8596"/>
                  </a:cubicBezTo>
                  <a:cubicBezTo>
                    <a:pt x="68648" y="6892"/>
                    <a:pt x="68675" y="4314"/>
                    <a:pt x="66890" y="2521"/>
                  </a:cubicBezTo>
                  <a:cubicBezTo>
                    <a:pt x="65526" y="1147"/>
                    <a:pt x="63295" y="460"/>
                    <a:pt x="60253" y="460"/>
                  </a:cubicBezTo>
                  <a:lnTo>
                    <a:pt x="60102" y="460"/>
                  </a:lnTo>
                  <a:cubicBezTo>
                    <a:pt x="55935" y="496"/>
                    <a:pt x="53054" y="3583"/>
                    <a:pt x="50012" y="6848"/>
                  </a:cubicBezTo>
                  <a:cubicBezTo>
                    <a:pt x="48897" y="8034"/>
                    <a:pt x="47755" y="9265"/>
                    <a:pt x="46515" y="10389"/>
                  </a:cubicBezTo>
                  <a:cubicBezTo>
                    <a:pt x="43667" y="12965"/>
                    <a:pt x="40396" y="15186"/>
                    <a:pt x="35789" y="15186"/>
                  </a:cubicBezTo>
                  <a:cubicBezTo>
                    <a:pt x="33743" y="15186"/>
                    <a:pt x="31433" y="14748"/>
                    <a:pt x="28780" y="13708"/>
                  </a:cubicBezTo>
                  <a:cubicBezTo>
                    <a:pt x="26630" y="12869"/>
                    <a:pt x="25051" y="10960"/>
                    <a:pt x="23614" y="9087"/>
                  </a:cubicBezTo>
                  <a:cubicBezTo>
                    <a:pt x="23088" y="8391"/>
                    <a:pt x="22580" y="7668"/>
                    <a:pt x="22098" y="6964"/>
                  </a:cubicBezTo>
                  <a:cubicBezTo>
                    <a:pt x="20216" y="4252"/>
                    <a:pt x="18280" y="1441"/>
                    <a:pt x="14720" y="460"/>
                  </a:cubicBezTo>
                  <a:cubicBezTo>
                    <a:pt x="14435" y="380"/>
                    <a:pt x="14140" y="309"/>
                    <a:pt x="13846" y="255"/>
                  </a:cubicBezTo>
                  <a:cubicBezTo>
                    <a:pt x="12940" y="77"/>
                    <a:pt x="12038" y="0"/>
                    <a:pt x="1115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34"/>
            <p:cNvSpPr/>
            <p:nvPr/>
          </p:nvSpPr>
          <p:spPr>
            <a:xfrm>
              <a:off x="5260775" y="1475575"/>
              <a:ext cx="1720900" cy="370175"/>
            </a:xfrm>
            <a:custGeom>
              <a:avLst/>
              <a:gdLst/>
              <a:ahLst/>
              <a:cxnLst/>
              <a:rect l="l" t="t" r="r" b="b"/>
              <a:pathLst>
                <a:path w="68836" h="14807" extrusionOk="0">
                  <a:moveTo>
                    <a:pt x="81" y="3111"/>
                  </a:moveTo>
                  <a:lnTo>
                    <a:pt x="81" y="3111"/>
                  </a:lnTo>
                  <a:cubicBezTo>
                    <a:pt x="82" y="3111"/>
                    <a:pt x="83" y="3111"/>
                    <a:pt x="84" y="3112"/>
                  </a:cubicBezTo>
                  <a:lnTo>
                    <a:pt x="84" y="3112"/>
                  </a:lnTo>
                  <a:cubicBezTo>
                    <a:pt x="83" y="3111"/>
                    <a:pt x="81" y="3111"/>
                    <a:pt x="81" y="3111"/>
                  </a:cubicBezTo>
                  <a:close/>
                  <a:moveTo>
                    <a:pt x="11123" y="0"/>
                  </a:moveTo>
                  <a:cubicBezTo>
                    <a:pt x="6789" y="0"/>
                    <a:pt x="2898" y="1830"/>
                    <a:pt x="1053" y="2701"/>
                  </a:cubicBezTo>
                  <a:cubicBezTo>
                    <a:pt x="591" y="2915"/>
                    <a:pt x="187" y="3112"/>
                    <a:pt x="92" y="3112"/>
                  </a:cubicBezTo>
                  <a:cubicBezTo>
                    <a:pt x="89" y="3112"/>
                    <a:pt x="87" y="3112"/>
                    <a:pt x="84" y="3112"/>
                  </a:cubicBezTo>
                  <a:lnTo>
                    <a:pt x="84" y="3112"/>
                  </a:lnTo>
                  <a:cubicBezTo>
                    <a:pt x="87" y="3112"/>
                    <a:pt x="90" y="3115"/>
                    <a:pt x="90" y="3120"/>
                  </a:cubicBezTo>
                  <a:lnTo>
                    <a:pt x="1" y="3173"/>
                  </a:lnTo>
                  <a:cubicBezTo>
                    <a:pt x="16" y="3197"/>
                    <a:pt x="40" y="3210"/>
                    <a:pt x="79" y="3210"/>
                  </a:cubicBezTo>
                  <a:cubicBezTo>
                    <a:pt x="200" y="3210"/>
                    <a:pt x="471" y="3087"/>
                    <a:pt x="1098" y="2790"/>
                  </a:cubicBezTo>
                  <a:cubicBezTo>
                    <a:pt x="2935" y="1927"/>
                    <a:pt x="6801" y="107"/>
                    <a:pt x="11111" y="107"/>
                  </a:cubicBezTo>
                  <a:cubicBezTo>
                    <a:pt x="12014" y="107"/>
                    <a:pt x="12937" y="187"/>
                    <a:pt x="13864" y="372"/>
                  </a:cubicBezTo>
                  <a:cubicBezTo>
                    <a:pt x="14159" y="426"/>
                    <a:pt x="14444" y="497"/>
                    <a:pt x="14729" y="577"/>
                  </a:cubicBezTo>
                  <a:cubicBezTo>
                    <a:pt x="17977" y="1505"/>
                    <a:pt x="19591" y="3896"/>
                    <a:pt x="21304" y="6438"/>
                  </a:cubicBezTo>
                  <a:cubicBezTo>
                    <a:pt x="21938" y="7375"/>
                    <a:pt x="22589" y="8339"/>
                    <a:pt x="23338" y="9240"/>
                  </a:cubicBezTo>
                  <a:cubicBezTo>
                    <a:pt x="24882" y="11113"/>
                    <a:pt x="26452" y="12853"/>
                    <a:pt x="28611" y="13611"/>
                  </a:cubicBezTo>
                  <a:cubicBezTo>
                    <a:pt x="31010" y="14450"/>
                    <a:pt x="33134" y="14806"/>
                    <a:pt x="35034" y="14806"/>
                  </a:cubicBezTo>
                  <a:cubicBezTo>
                    <a:pt x="40003" y="14806"/>
                    <a:pt x="43455" y="12389"/>
                    <a:pt x="46390" y="9953"/>
                  </a:cubicBezTo>
                  <a:cubicBezTo>
                    <a:pt x="47693" y="8865"/>
                    <a:pt x="48879" y="7696"/>
                    <a:pt x="50030" y="6554"/>
                  </a:cubicBezTo>
                  <a:cubicBezTo>
                    <a:pt x="53054" y="3557"/>
                    <a:pt x="55918" y="720"/>
                    <a:pt x="60066" y="676"/>
                  </a:cubicBezTo>
                  <a:cubicBezTo>
                    <a:pt x="60147" y="667"/>
                    <a:pt x="60227" y="667"/>
                    <a:pt x="60307" y="667"/>
                  </a:cubicBezTo>
                  <a:cubicBezTo>
                    <a:pt x="68514" y="667"/>
                    <a:pt x="68595" y="5823"/>
                    <a:pt x="68630" y="8606"/>
                  </a:cubicBezTo>
                  <a:cubicBezTo>
                    <a:pt x="68639" y="9222"/>
                    <a:pt x="68648" y="9704"/>
                    <a:pt x="68737" y="10025"/>
                  </a:cubicBezTo>
                  <a:lnTo>
                    <a:pt x="68836" y="9998"/>
                  </a:lnTo>
                  <a:cubicBezTo>
                    <a:pt x="68755" y="9695"/>
                    <a:pt x="68746" y="9186"/>
                    <a:pt x="68737" y="8606"/>
                  </a:cubicBezTo>
                  <a:cubicBezTo>
                    <a:pt x="68693" y="5787"/>
                    <a:pt x="68622" y="568"/>
                    <a:pt x="60316" y="568"/>
                  </a:cubicBezTo>
                  <a:lnTo>
                    <a:pt x="60066" y="568"/>
                  </a:lnTo>
                  <a:cubicBezTo>
                    <a:pt x="55873" y="622"/>
                    <a:pt x="52992" y="3468"/>
                    <a:pt x="49950" y="6483"/>
                  </a:cubicBezTo>
                  <a:cubicBezTo>
                    <a:pt x="48808" y="7616"/>
                    <a:pt x="47621" y="8794"/>
                    <a:pt x="46319" y="9873"/>
                  </a:cubicBezTo>
                  <a:cubicBezTo>
                    <a:pt x="43408" y="12294"/>
                    <a:pt x="39974" y="14700"/>
                    <a:pt x="35029" y="14700"/>
                  </a:cubicBezTo>
                  <a:cubicBezTo>
                    <a:pt x="33140" y="14700"/>
                    <a:pt x="31031" y="14349"/>
                    <a:pt x="28646" y="13513"/>
                  </a:cubicBezTo>
                  <a:cubicBezTo>
                    <a:pt x="26505" y="12763"/>
                    <a:pt x="24953" y="11033"/>
                    <a:pt x="23419" y="9177"/>
                  </a:cubicBezTo>
                  <a:cubicBezTo>
                    <a:pt x="22669" y="8276"/>
                    <a:pt x="22018" y="7313"/>
                    <a:pt x="21393" y="6376"/>
                  </a:cubicBezTo>
                  <a:cubicBezTo>
                    <a:pt x="19663" y="3825"/>
                    <a:pt x="18039" y="1407"/>
                    <a:pt x="14756" y="479"/>
                  </a:cubicBezTo>
                  <a:cubicBezTo>
                    <a:pt x="14471" y="399"/>
                    <a:pt x="14176" y="328"/>
                    <a:pt x="13882" y="265"/>
                  </a:cubicBezTo>
                  <a:cubicBezTo>
                    <a:pt x="12953" y="80"/>
                    <a:pt x="12028" y="0"/>
                    <a:pt x="1112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34"/>
            <p:cNvSpPr/>
            <p:nvPr/>
          </p:nvSpPr>
          <p:spPr>
            <a:xfrm>
              <a:off x="5257000" y="1483550"/>
              <a:ext cx="1724450" cy="358850"/>
            </a:xfrm>
            <a:custGeom>
              <a:avLst/>
              <a:gdLst/>
              <a:ahLst/>
              <a:cxnLst/>
              <a:rect l="l" t="t" r="r" b="b"/>
              <a:pathLst>
                <a:path w="68978" h="14354" extrusionOk="0">
                  <a:moveTo>
                    <a:pt x="11083" y="0"/>
                  </a:moveTo>
                  <a:cubicBezTo>
                    <a:pt x="7041" y="0"/>
                    <a:pt x="3400" y="1567"/>
                    <a:pt x="1463" y="2408"/>
                  </a:cubicBezTo>
                  <a:cubicBezTo>
                    <a:pt x="867" y="2663"/>
                    <a:pt x="298" y="2910"/>
                    <a:pt x="132" y="2910"/>
                  </a:cubicBezTo>
                  <a:cubicBezTo>
                    <a:pt x="111" y="2910"/>
                    <a:pt x="97" y="2907"/>
                    <a:pt x="89" y="2899"/>
                  </a:cubicBezTo>
                  <a:lnTo>
                    <a:pt x="0" y="2953"/>
                  </a:lnTo>
                  <a:cubicBezTo>
                    <a:pt x="25" y="2991"/>
                    <a:pt x="66" y="3011"/>
                    <a:pt x="130" y="3011"/>
                  </a:cubicBezTo>
                  <a:cubicBezTo>
                    <a:pt x="318" y="3011"/>
                    <a:pt x="710" y="2843"/>
                    <a:pt x="1508" y="2498"/>
                  </a:cubicBezTo>
                  <a:cubicBezTo>
                    <a:pt x="3440" y="1670"/>
                    <a:pt x="7069" y="102"/>
                    <a:pt x="11091" y="102"/>
                  </a:cubicBezTo>
                  <a:cubicBezTo>
                    <a:pt x="12009" y="102"/>
                    <a:pt x="12947" y="184"/>
                    <a:pt x="13890" y="374"/>
                  </a:cubicBezTo>
                  <a:cubicBezTo>
                    <a:pt x="14194" y="437"/>
                    <a:pt x="14488" y="508"/>
                    <a:pt x="14756" y="588"/>
                  </a:cubicBezTo>
                  <a:cubicBezTo>
                    <a:pt x="17807" y="1472"/>
                    <a:pt x="19234" y="3684"/>
                    <a:pt x="20751" y="6030"/>
                  </a:cubicBezTo>
                  <a:cubicBezTo>
                    <a:pt x="21464" y="7136"/>
                    <a:pt x="22196" y="8278"/>
                    <a:pt x="23141" y="9331"/>
                  </a:cubicBezTo>
                  <a:cubicBezTo>
                    <a:pt x="24720" y="11097"/>
                    <a:pt x="26317" y="12739"/>
                    <a:pt x="28485" y="13408"/>
                  </a:cubicBezTo>
                  <a:cubicBezTo>
                    <a:pt x="30617" y="14068"/>
                    <a:pt x="32526" y="14354"/>
                    <a:pt x="34266" y="14354"/>
                  </a:cubicBezTo>
                  <a:cubicBezTo>
                    <a:pt x="39190" y="14354"/>
                    <a:pt x="42750" y="12052"/>
                    <a:pt x="46193" y="9429"/>
                  </a:cubicBezTo>
                  <a:cubicBezTo>
                    <a:pt x="47558" y="8394"/>
                    <a:pt x="48780" y="7279"/>
                    <a:pt x="49967" y="6200"/>
                  </a:cubicBezTo>
                  <a:cubicBezTo>
                    <a:pt x="53116" y="3327"/>
                    <a:pt x="55846" y="838"/>
                    <a:pt x="60021" y="776"/>
                  </a:cubicBezTo>
                  <a:cubicBezTo>
                    <a:pt x="60128" y="774"/>
                    <a:pt x="60233" y="773"/>
                    <a:pt x="60337" y="773"/>
                  </a:cubicBezTo>
                  <a:cubicBezTo>
                    <a:pt x="68430" y="773"/>
                    <a:pt x="68631" y="5860"/>
                    <a:pt x="68746" y="8608"/>
                  </a:cubicBezTo>
                  <a:cubicBezTo>
                    <a:pt x="68773" y="9206"/>
                    <a:pt x="68790" y="9670"/>
                    <a:pt x="68880" y="9982"/>
                  </a:cubicBezTo>
                  <a:lnTo>
                    <a:pt x="68978" y="9956"/>
                  </a:lnTo>
                  <a:cubicBezTo>
                    <a:pt x="68897" y="9652"/>
                    <a:pt x="68871" y="9170"/>
                    <a:pt x="68853" y="8608"/>
                  </a:cubicBezTo>
                  <a:cubicBezTo>
                    <a:pt x="68738" y="5827"/>
                    <a:pt x="68528" y="666"/>
                    <a:pt x="60357" y="666"/>
                  </a:cubicBezTo>
                  <a:cubicBezTo>
                    <a:pt x="60246" y="666"/>
                    <a:pt x="60134" y="667"/>
                    <a:pt x="60021" y="669"/>
                  </a:cubicBezTo>
                  <a:cubicBezTo>
                    <a:pt x="55801" y="731"/>
                    <a:pt x="53063" y="3229"/>
                    <a:pt x="49896" y="6128"/>
                  </a:cubicBezTo>
                  <a:cubicBezTo>
                    <a:pt x="48709" y="7199"/>
                    <a:pt x="47487" y="8314"/>
                    <a:pt x="46131" y="9349"/>
                  </a:cubicBezTo>
                  <a:cubicBezTo>
                    <a:pt x="42700" y="11955"/>
                    <a:pt x="39166" y="14249"/>
                    <a:pt x="34263" y="14249"/>
                  </a:cubicBezTo>
                  <a:cubicBezTo>
                    <a:pt x="32537" y="14249"/>
                    <a:pt x="30641" y="13965"/>
                    <a:pt x="28521" y="13310"/>
                  </a:cubicBezTo>
                  <a:cubicBezTo>
                    <a:pt x="26371" y="12650"/>
                    <a:pt x="24783" y="11017"/>
                    <a:pt x="23213" y="9260"/>
                  </a:cubicBezTo>
                  <a:cubicBezTo>
                    <a:pt x="22285" y="8216"/>
                    <a:pt x="21544" y="7074"/>
                    <a:pt x="20831" y="5968"/>
                  </a:cubicBezTo>
                  <a:cubicBezTo>
                    <a:pt x="19314" y="3613"/>
                    <a:pt x="17878" y="1382"/>
                    <a:pt x="14791" y="490"/>
                  </a:cubicBezTo>
                  <a:cubicBezTo>
                    <a:pt x="14515" y="410"/>
                    <a:pt x="14220" y="339"/>
                    <a:pt x="13917" y="276"/>
                  </a:cubicBezTo>
                  <a:cubicBezTo>
                    <a:pt x="12962" y="83"/>
                    <a:pt x="12012" y="0"/>
                    <a:pt x="1108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34"/>
            <p:cNvSpPr/>
            <p:nvPr/>
          </p:nvSpPr>
          <p:spPr>
            <a:xfrm>
              <a:off x="5253425" y="1491325"/>
              <a:ext cx="1727800" cy="347950"/>
            </a:xfrm>
            <a:custGeom>
              <a:avLst/>
              <a:gdLst/>
              <a:ahLst/>
              <a:cxnLst/>
              <a:rect l="l" t="t" r="r" b="b"/>
              <a:pathLst>
                <a:path w="69112" h="13918" extrusionOk="0">
                  <a:moveTo>
                    <a:pt x="11029" y="1"/>
                  </a:moveTo>
                  <a:cubicBezTo>
                    <a:pt x="7245" y="1"/>
                    <a:pt x="3847" y="1354"/>
                    <a:pt x="1829" y="2160"/>
                  </a:cubicBezTo>
                  <a:cubicBezTo>
                    <a:pt x="1084" y="2458"/>
                    <a:pt x="427" y="2718"/>
                    <a:pt x="183" y="2718"/>
                  </a:cubicBezTo>
                  <a:cubicBezTo>
                    <a:pt x="135" y="2718"/>
                    <a:pt x="103" y="2708"/>
                    <a:pt x="90" y="2686"/>
                  </a:cubicBezTo>
                  <a:lnTo>
                    <a:pt x="0" y="2740"/>
                  </a:lnTo>
                  <a:cubicBezTo>
                    <a:pt x="34" y="2794"/>
                    <a:pt x="94" y="2820"/>
                    <a:pt x="187" y="2820"/>
                  </a:cubicBezTo>
                  <a:cubicBezTo>
                    <a:pt x="445" y="2820"/>
                    <a:pt x="960" y="2619"/>
                    <a:pt x="1865" y="2258"/>
                  </a:cubicBezTo>
                  <a:cubicBezTo>
                    <a:pt x="3876" y="1459"/>
                    <a:pt x="7266" y="108"/>
                    <a:pt x="11029" y="108"/>
                  </a:cubicBezTo>
                  <a:cubicBezTo>
                    <a:pt x="11973" y="108"/>
                    <a:pt x="12942" y="193"/>
                    <a:pt x="13917" y="393"/>
                  </a:cubicBezTo>
                  <a:cubicBezTo>
                    <a:pt x="14229" y="456"/>
                    <a:pt x="14506" y="527"/>
                    <a:pt x="14783" y="608"/>
                  </a:cubicBezTo>
                  <a:cubicBezTo>
                    <a:pt x="17691" y="1464"/>
                    <a:pt x="18949" y="3543"/>
                    <a:pt x="20287" y="5746"/>
                  </a:cubicBezTo>
                  <a:cubicBezTo>
                    <a:pt x="21036" y="6986"/>
                    <a:pt x="21821" y="8271"/>
                    <a:pt x="22936" y="9430"/>
                  </a:cubicBezTo>
                  <a:cubicBezTo>
                    <a:pt x="24533" y="11090"/>
                    <a:pt x="26157" y="12633"/>
                    <a:pt x="28352" y="13222"/>
                  </a:cubicBezTo>
                  <a:cubicBezTo>
                    <a:pt x="30180" y="13704"/>
                    <a:pt x="31849" y="13918"/>
                    <a:pt x="33392" y="13918"/>
                  </a:cubicBezTo>
                  <a:cubicBezTo>
                    <a:pt x="38771" y="13918"/>
                    <a:pt x="42527" y="11322"/>
                    <a:pt x="45926" y="8967"/>
                  </a:cubicBezTo>
                  <a:lnTo>
                    <a:pt x="45988" y="8922"/>
                  </a:lnTo>
                  <a:cubicBezTo>
                    <a:pt x="47416" y="7932"/>
                    <a:pt x="48674" y="6888"/>
                    <a:pt x="49887" y="5871"/>
                  </a:cubicBezTo>
                  <a:cubicBezTo>
                    <a:pt x="53045" y="3239"/>
                    <a:pt x="55766" y="964"/>
                    <a:pt x="59977" y="884"/>
                  </a:cubicBezTo>
                  <a:cubicBezTo>
                    <a:pt x="60102" y="884"/>
                    <a:pt x="60226" y="875"/>
                    <a:pt x="60351" y="875"/>
                  </a:cubicBezTo>
                  <a:cubicBezTo>
                    <a:pt x="68327" y="875"/>
                    <a:pt x="68675" y="5907"/>
                    <a:pt x="68853" y="8628"/>
                  </a:cubicBezTo>
                  <a:cubicBezTo>
                    <a:pt x="68889" y="9198"/>
                    <a:pt x="68924" y="9645"/>
                    <a:pt x="69014" y="9948"/>
                  </a:cubicBezTo>
                  <a:lnTo>
                    <a:pt x="69112" y="9921"/>
                  </a:lnTo>
                  <a:cubicBezTo>
                    <a:pt x="69023" y="9627"/>
                    <a:pt x="68996" y="9163"/>
                    <a:pt x="68960" y="8628"/>
                  </a:cubicBezTo>
                  <a:cubicBezTo>
                    <a:pt x="68776" y="5871"/>
                    <a:pt x="68427" y="773"/>
                    <a:pt x="60365" y="773"/>
                  </a:cubicBezTo>
                  <a:cubicBezTo>
                    <a:pt x="60235" y="773"/>
                    <a:pt x="60102" y="774"/>
                    <a:pt x="59968" y="777"/>
                  </a:cubicBezTo>
                  <a:cubicBezTo>
                    <a:pt x="55721" y="857"/>
                    <a:pt x="52991" y="3141"/>
                    <a:pt x="49816" y="5791"/>
                  </a:cubicBezTo>
                  <a:cubicBezTo>
                    <a:pt x="48602" y="6799"/>
                    <a:pt x="47344" y="7851"/>
                    <a:pt x="45926" y="8833"/>
                  </a:cubicBezTo>
                  <a:lnTo>
                    <a:pt x="45864" y="8877"/>
                  </a:lnTo>
                  <a:cubicBezTo>
                    <a:pt x="42483" y="11223"/>
                    <a:pt x="38746" y="13813"/>
                    <a:pt x="33388" y="13813"/>
                  </a:cubicBezTo>
                  <a:cubicBezTo>
                    <a:pt x="31860" y="13813"/>
                    <a:pt x="30200" y="13602"/>
                    <a:pt x="28378" y="13115"/>
                  </a:cubicBezTo>
                  <a:cubicBezTo>
                    <a:pt x="26210" y="12535"/>
                    <a:pt x="24605" y="11009"/>
                    <a:pt x="23008" y="9359"/>
                  </a:cubicBezTo>
                  <a:cubicBezTo>
                    <a:pt x="21902" y="8208"/>
                    <a:pt x="21125" y="6933"/>
                    <a:pt x="20376" y="5693"/>
                  </a:cubicBezTo>
                  <a:cubicBezTo>
                    <a:pt x="19029" y="3471"/>
                    <a:pt x="17753" y="1375"/>
                    <a:pt x="14809" y="509"/>
                  </a:cubicBezTo>
                  <a:cubicBezTo>
                    <a:pt x="14533" y="420"/>
                    <a:pt x="14247" y="358"/>
                    <a:pt x="13935" y="286"/>
                  </a:cubicBezTo>
                  <a:cubicBezTo>
                    <a:pt x="12953" y="86"/>
                    <a:pt x="11979" y="1"/>
                    <a:pt x="1102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34"/>
            <p:cNvSpPr/>
            <p:nvPr/>
          </p:nvSpPr>
          <p:spPr>
            <a:xfrm>
              <a:off x="5249625" y="1499175"/>
              <a:ext cx="1731375" cy="337875"/>
            </a:xfrm>
            <a:custGeom>
              <a:avLst/>
              <a:gdLst/>
              <a:ahLst/>
              <a:cxnLst/>
              <a:rect l="l" t="t" r="r" b="b"/>
              <a:pathLst>
                <a:path w="69255" h="13515" extrusionOk="0">
                  <a:moveTo>
                    <a:pt x="10963" y="1"/>
                  </a:moveTo>
                  <a:cubicBezTo>
                    <a:pt x="7417" y="1"/>
                    <a:pt x="4245" y="1175"/>
                    <a:pt x="2169" y="1944"/>
                  </a:cubicBezTo>
                  <a:cubicBezTo>
                    <a:pt x="1313" y="2267"/>
                    <a:pt x="595" y="2534"/>
                    <a:pt x="267" y="2534"/>
                  </a:cubicBezTo>
                  <a:cubicBezTo>
                    <a:pt x="177" y="2534"/>
                    <a:pt x="117" y="2514"/>
                    <a:pt x="90" y="2470"/>
                  </a:cubicBezTo>
                  <a:lnTo>
                    <a:pt x="1" y="2524"/>
                  </a:lnTo>
                  <a:cubicBezTo>
                    <a:pt x="48" y="2600"/>
                    <a:pt x="137" y="2635"/>
                    <a:pt x="269" y="2635"/>
                  </a:cubicBezTo>
                  <a:cubicBezTo>
                    <a:pt x="615" y="2635"/>
                    <a:pt x="1256" y="2397"/>
                    <a:pt x="2204" y="2042"/>
                  </a:cubicBezTo>
                  <a:cubicBezTo>
                    <a:pt x="4275" y="1272"/>
                    <a:pt x="7438" y="102"/>
                    <a:pt x="10966" y="102"/>
                  </a:cubicBezTo>
                  <a:cubicBezTo>
                    <a:pt x="11936" y="102"/>
                    <a:pt x="12934" y="191"/>
                    <a:pt x="13944" y="401"/>
                  </a:cubicBezTo>
                  <a:cubicBezTo>
                    <a:pt x="14266" y="472"/>
                    <a:pt x="14542" y="543"/>
                    <a:pt x="14819" y="624"/>
                  </a:cubicBezTo>
                  <a:cubicBezTo>
                    <a:pt x="17611" y="1471"/>
                    <a:pt x="18726" y="3443"/>
                    <a:pt x="19904" y="5539"/>
                  </a:cubicBezTo>
                  <a:cubicBezTo>
                    <a:pt x="20671" y="6886"/>
                    <a:pt x="21456" y="8287"/>
                    <a:pt x="22741" y="9527"/>
                  </a:cubicBezTo>
                  <a:cubicBezTo>
                    <a:pt x="24293" y="11017"/>
                    <a:pt x="25997" y="12524"/>
                    <a:pt x="28227" y="13024"/>
                  </a:cubicBezTo>
                  <a:cubicBezTo>
                    <a:pt x="29761" y="13363"/>
                    <a:pt x="31180" y="13514"/>
                    <a:pt x="32500" y="13514"/>
                  </a:cubicBezTo>
                  <a:cubicBezTo>
                    <a:pt x="37764" y="13514"/>
                    <a:pt x="41501" y="11133"/>
                    <a:pt x="44891" y="8974"/>
                  </a:cubicBezTo>
                  <a:cubicBezTo>
                    <a:pt x="45195" y="8786"/>
                    <a:pt x="45498" y="8590"/>
                    <a:pt x="45792" y="8403"/>
                  </a:cubicBezTo>
                  <a:cubicBezTo>
                    <a:pt x="47273" y="7475"/>
                    <a:pt x="48567" y="6494"/>
                    <a:pt x="49816" y="5548"/>
                  </a:cubicBezTo>
                  <a:cubicBezTo>
                    <a:pt x="52965" y="3148"/>
                    <a:pt x="55695" y="1088"/>
                    <a:pt x="59932" y="989"/>
                  </a:cubicBezTo>
                  <a:cubicBezTo>
                    <a:pt x="60081" y="986"/>
                    <a:pt x="60228" y="984"/>
                    <a:pt x="60372" y="984"/>
                  </a:cubicBezTo>
                  <a:cubicBezTo>
                    <a:pt x="68255" y="984"/>
                    <a:pt x="68715" y="5954"/>
                    <a:pt x="68978" y="8653"/>
                  </a:cubicBezTo>
                  <a:cubicBezTo>
                    <a:pt x="69023" y="9170"/>
                    <a:pt x="69068" y="9616"/>
                    <a:pt x="69157" y="9910"/>
                  </a:cubicBezTo>
                  <a:lnTo>
                    <a:pt x="69255" y="9884"/>
                  </a:lnTo>
                  <a:cubicBezTo>
                    <a:pt x="69166" y="9598"/>
                    <a:pt x="69130" y="9152"/>
                    <a:pt x="69076" y="8635"/>
                  </a:cubicBezTo>
                  <a:cubicBezTo>
                    <a:pt x="68822" y="5909"/>
                    <a:pt x="68344" y="877"/>
                    <a:pt x="60371" y="877"/>
                  </a:cubicBezTo>
                  <a:cubicBezTo>
                    <a:pt x="60227" y="877"/>
                    <a:pt x="60081" y="879"/>
                    <a:pt x="59932" y="882"/>
                  </a:cubicBezTo>
                  <a:cubicBezTo>
                    <a:pt x="55659" y="980"/>
                    <a:pt x="52920" y="3059"/>
                    <a:pt x="49753" y="5459"/>
                  </a:cubicBezTo>
                  <a:cubicBezTo>
                    <a:pt x="48504" y="6404"/>
                    <a:pt x="47220" y="7386"/>
                    <a:pt x="45739" y="8314"/>
                  </a:cubicBezTo>
                  <a:cubicBezTo>
                    <a:pt x="45445" y="8501"/>
                    <a:pt x="45141" y="8697"/>
                    <a:pt x="44838" y="8893"/>
                  </a:cubicBezTo>
                  <a:cubicBezTo>
                    <a:pt x="41468" y="11038"/>
                    <a:pt x="37733" y="13410"/>
                    <a:pt x="32507" y="13410"/>
                  </a:cubicBezTo>
                  <a:cubicBezTo>
                    <a:pt x="31190" y="13410"/>
                    <a:pt x="29778" y="13260"/>
                    <a:pt x="28254" y="12917"/>
                  </a:cubicBezTo>
                  <a:cubicBezTo>
                    <a:pt x="26041" y="12426"/>
                    <a:pt x="24355" y="10936"/>
                    <a:pt x="22812" y="9446"/>
                  </a:cubicBezTo>
                  <a:cubicBezTo>
                    <a:pt x="21545" y="8224"/>
                    <a:pt x="20760" y="6833"/>
                    <a:pt x="19993" y="5486"/>
                  </a:cubicBezTo>
                  <a:cubicBezTo>
                    <a:pt x="18806" y="3371"/>
                    <a:pt x="17673" y="1382"/>
                    <a:pt x="14845" y="525"/>
                  </a:cubicBezTo>
                  <a:cubicBezTo>
                    <a:pt x="14569" y="436"/>
                    <a:pt x="14283" y="365"/>
                    <a:pt x="13971" y="302"/>
                  </a:cubicBezTo>
                  <a:cubicBezTo>
                    <a:pt x="12950" y="90"/>
                    <a:pt x="11942" y="1"/>
                    <a:pt x="1096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34"/>
            <p:cNvSpPr/>
            <p:nvPr/>
          </p:nvSpPr>
          <p:spPr>
            <a:xfrm>
              <a:off x="5245850" y="1507000"/>
              <a:ext cx="1734925" cy="328700"/>
            </a:xfrm>
            <a:custGeom>
              <a:avLst/>
              <a:gdLst/>
              <a:ahLst/>
              <a:cxnLst/>
              <a:rect l="l" t="t" r="r" b="b"/>
              <a:pathLst>
                <a:path w="69397" h="13148" extrusionOk="0">
                  <a:moveTo>
                    <a:pt x="10942" y="1"/>
                  </a:moveTo>
                  <a:cubicBezTo>
                    <a:pt x="7552" y="1"/>
                    <a:pt x="4496" y="1059"/>
                    <a:pt x="2489" y="1756"/>
                  </a:cubicBezTo>
                  <a:cubicBezTo>
                    <a:pt x="1522" y="2089"/>
                    <a:pt x="754" y="2353"/>
                    <a:pt x="358" y="2353"/>
                  </a:cubicBezTo>
                  <a:cubicBezTo>
                    <a:pt x="224" y="2353"/>
                    <a:pt x="132" y="2323"/>
                    <a:pt x="89" y="2255"/>
                  </a:cubicBezTo>
                  <a:lnTo>
                    <a:pt x="0" y="2309"/>
                  </a:lnTo>
                  <a:cubicBezTo>
                    <a:pt x="64" y="2413"/>
                    <a:pt x="186" y="2459"/>
                    <a:pt x="365" y="2459"/>
                  </a:cubicBezTo>
                  <a:cubicBezTo>
                    <a:pt x="786" y="2459"/>
                    <a:pt x="1517" y="2205"/>
                    <a:pt x="2525" y="1854"/>
                  </a:cubicBezTo>
                  <a:cubicBezTo>
                    <a:pt x="4522" y="1158"/>
                    <a:pt x="7562" y="106"/>
                    <a:pt x="10929" y="106"/>
                  </a:cubicBezTo>
                  <a:cubicBezTo>
                    <a:pt x="11924" y="106"/>
                    <a:pt x="12946" y="198"/>
                    <a:pt x="13979" y="418"/>
                  </a:cubicBezTo>
                  <a:cubicBezTo>
                    <a:pt x="14292" y="480"/>
                    <a:pt x="14577" y="560"/>
                    <a:pt x="14845" y="641"/>
                  </a:cubicBezTo>
                  <a:cubicBezTo>
                    <a:pt x="17548" y="1479"/>
                    <a:pt x="18529" y="3379"/>
                    <a:pt x="19573" y="5387"/>
                  </a:cubicBezTo>
                  <a:cubicBezTo>
                    <a:pt x="20322" y="6832"/>
                    <a:pt x="21098" y="8322"/>
                    <a:pt x="22544" y="9615"/>
                  </a:cubicBezTo>
                  <a:cubicBezTo>
                    <a:pt x="24444" y="11319"/>
                    <a:pt x="26032" y="12452"/>
                    <a:pt x="28101" y="12827"/>
                  </a:cubicBezTo>
                  <a:cubicBezTo>
                    <a:pt x="29324" y="13050"/>
                    <a:pt x="30483" y="13148"/>
                    <a:pt x="31572" y="13148"/>
                  </a:cubicBezTo>
                  <a:cubicBezTo>
                    <a:pt x="36737" y="13148"/>
                    <a:pt x="40493" y="10918"/>
                    <a:pt x="43874" y="8902"/>
                  </a:cubicBezTo>
                  <a:cubicBezTo>
                    <a:pt x="44472" y="8545"/>
                    <a:pt x="45034" y="8206"/>
                    <a:pt x="45604" y="7885"/>
                  </a:cubicBezTo>
                  <a:cubicBezTo>
                    <a:pt x="47139" y="7019"/>
                    <a:pt x="48459" y="6109"/>
                    <a:pt x="49735" y="5235"/>
                  </a:cubicBezTo>
                  <a:cubicBezTo>
                    <a:pt x="52893" y="3076"/>
                    <a:pt x="55614" y="1212"/>
                    <a:pt x="59896" y="1096"/>
                  </a:cubicBezTo>
                  <a:cubicBezTo>
                    <a:pt x="60072" y="1091"/>
                    <a:pt x="60245" y="1089"/>
                    <a:pt x="60415" y="1089"/>
                  </a:cubicBezTo>
                  <a:cubicBezTo>
                    <a:pt x="68174" y="1089"/>
                    <a:pt x="68771" y="6007"/>
                    <a:pt x="69094" y="8670"/>
                  </a:cubicBezTo>
                  <a:cubicBezTo>
                    <a:pt x="69156" y="9160"/>
                    <a:pt x="69210" y="9588"/>
                    <a:pt x="69299" y="9874"/>
                  </a:cubicBezTo>
                  <a:lnTo>
                    <a:pt x="69397" y="9847"/>
                  </a:lnTo>
                  <a:cubicBezTo>
                    <a:pt x="69308" y="9562"/>
                    <a:pt x="69263" y="9142"/>
                    <a:pt x="69201" y="8661"/>
                  </a:cubicBezTo>
                  <a:cubicBezTo>
                    <a:pt x="68869" y="5960"/>
                    <a:pt x="68262" y="982"/>
                    <a:pt x="60387" y="982"/>
                  </a:cubicBezTo>
                  <a:cubicBezTo>
                    <a:pt x="60223" y="982"/>
                    <a:pt x="60057" y="984"/>
                    <a:pt x="59887" y="989"/>
                  </a:cubicBezTo>
                  <a:cubicBezTo>
                    <a:pt x="55578" y="1105"/>
                    <a:pt x="52848" y="2978"/>
                    <a:pt x="49681" y="5146"/>
                  </a:cubicBezTo>
                  <a:cubicBezTo>
                    <a:pt x="48406" y="6020"/>
                    <a:pt x="47076" y="6930"/>
                    <a:pt x="45551" y="7795"/>
                  </a:cubicBezTo>
                  <a:cubicBezTo>
                    <a:pt x="44980" y="8116"/>
                    <a:pt x="44418" y="8455"/>
                    <a:pt x="43820" y="8812"/>
                  </a:cubicBezTo>
                  <a:cubicBezTo>
                    <a:pt x="40444" y="10817"/>
                    <a:pt x="36703" y="13047"/>
                    <a:pt x="31560" y="13047"/>
                  </a:cubicBezTo>
                  <a:cubicBezTo>
                    <a:pt x="30478" y="13047"/>
                    <a:pt x="29335" y="12949"/>
                    <a:pt x="28119" y="12729"/>
                  </a:cubicBezTo>
                  <a:cubicBezTo>
                    <a:pt x="26076" y="12354"/>
                    <a:pt x="24497" y="11230"/>
                    <a:pt x="22615" y="9544"/>
                  </a:cubicBezTo>
                  <a:cubicBezTo>
                    <a:pt x="21188" y="8259"/>
                    <a:pt x="20411" y="6778"/>
                    <a:pt x="19671" y="5342"/>
                  </a:cubicBezTo>
                  <a:cubicBezTo>
                    <a:pt x="18618" y="3308"/>
                    <a:pt x="17619" y="1390"/>
                    <a:pt x="14880" y="543"/>
                  </a:cubicBezTo>
                  <a:cubicBezTo>
                    <a:pt x="14604" y="453"/>
                    <a:pt x="14318" y="382"/>
                    <a:pt x="13997" y="311"/>
                  </a:cubicBezTo>
                  <a:cubicBezTo>
                    <a:pt x="12962" y="92"/>
                    <a:pt x="11938" y="1"/>
                    <a:pt x="1094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4"/>
            <p:cNvSpPr/>
            <p:nvPr/>
          </p:nvSpPr>
          <p:spPr>
            <a:xfrm>
              <a:off x="5242275" y="1514925"/>
              <a:ext cx="1738275" cy="320350"/>
            </a:xfrm>
            <a:custGeom>
              <a:avLst/>
              <a:gdLst/>
              <a:ahLst/>
              <a:cxnLst/>
              <a:rect l="l" t="t" r="r" b="b"/>
              <a:pathLst>
                <a:path w="69531" h="12814" extrusionOk="0">
                  <a:moveTo>
                    <a:pt x="10890" y="0"/>
                  </a:moveTo>
                  <a:cubicBezTo>
                    <a:pt x="7650" y="0"/>
                    <a:pt x="4715" y="951"/>
                    <a:pt x="2775" y="1582"/>
                  </a:cubicBezTo>
                  <a:cubicBezTo>
                    <a:pt x="1751" y="1912"/>
                    <a:pt x="931" y="2180"/>
                    <a:pt x="467" y="2180"/>
                  </a:cubicBezTo>
                  <a:cubicBezTo>
                    <a:pt x="280" y="2180"/>
                    <a:pt x="151" y="2136"/>
                    <a:pt x="90" y="2037"/>
                  </a:cubicBezTo>
                  <a:lnTo>
                    <a:pt x="0" y="2090"/>
                  </a:lnTo>
                  <a:cubicBezTo>
                    <a:pt x="84" y="2226"/>
                    <a:pt x="242" y="2285"/>
                    <a:pt x="470" y="2285"/>
                  </a:cubicBezTo>
                  <a:cubicBezTo>
                    <a:pt x="946" y="2285"/>
                    <a:pt x="1732" y="2029"/>
                    <a:pt x="2810" y="1680"/>
                  </a:cubicBezTo>
                  <a:cubicBezTo>
                    <a:pt x="4857" y="1018"/>
                    <a:pt x="7697" y="100"/>
                    <a:pt x="10868" y="100"/>
                  </a:cubicBezTo>
                  <a:cubicBezTo>
                    <a:pt x="11885" y="100"/>
                    <a:pt x="12936" y="194"/>
                    <a:pt x="14006" y="422"/>
                  </a:cubicBezTo>
                  <a:cubicBezTo>
                    <a:pt x="14319" y="493"/>
                    <a:pt x="14604" y="565"/>
                    <a:pt x="14872" y="654"/>
                  </a:cubicBezTo>
                  <a:cubicBezTo>
                    <a:pt x="17495" y="1483"/>
                    <a:pt x="18360" y="3321"/>
                    <a:pt x="19279" y="5275"/>
                  </a:cubicBezTo>
                  <a:cubicBezTo>
                    <a:pt x="19992" y="6791"/>
                    <a:pt x="20733" y="8370"/>
                    <a:pt x="22339" y="9709"/>
                  </a:cubicBezTo>
                  <a:cubicBezTo>
                    <a:pt x="24185" y="11252"/>
                    <a:pt x="25845" y="12331"/>
                    <a:pt x="27968" y="12626"/>
                  </a:cubicBezTo>
                  <a:cubicBezTo>
                    <a:pt x="28887" y="12760"/>
                    <a:pt x="29761" y="12813"/>
                    <a:pt x="30608" y="12813"/>
                  </a:cubicBezTo>
                  <a:cubicBezTo>
                    <a:pt x="35711" y="12813"/>
                    <a:pt x="39485" y="10672"/>
                    <a:pt x="42875" y="8754"/>
                  </a:cubicBezTo>
                  <a:cubicBezTo>
                    <a:pt x="43749" y="8254"/>
                    <a:pt x="44570" y="7791"/>
                    <a:pt x="45400" y="7371"/>
                  </a:cubicBezTo>
                  <a:cubicBezTo>
                    <a:pt x="46988" y="6559"/>
                    <a:pt x="48335" y="5739"/>
                    <a:pt x="49646" y="4936"/>
                  </a:cubicBezTo>
                  <a:cubicBezTo>
                    <a:pt x="52804" y="3000"/>
                    <a:pt x="55525" y="1332"/>
                    <a:pt x="59843" y="1198"/>
                  </a:cubicBezTo>
                  <a:cubicBezTo>
                    <a:pt x="60033" y="1192"/>
                    <a:pt x="60220" y="1190"/>
                    <a:pt x="60403" y="1190"/>
                  </a:cubicBezTo>
                  <a:cubicBezTo>
                    <a:pt x="68085" y="1190"/>
                    <a:pt x="68818" y="6051"/>
                    <a:pt x="69219" y="8692"/>
                  </a:cubicBezTo>
                  <a:cubicBezTo>
                    <a:pt x="69281" y="9155"/>
                    <a:pt x="69344" y="9557"/>
                    <a:pt x="69433" y="9833"/>
                  </a:cubicBezTo>
                  <a:lnTo>
                    <a:pt x="69531" y="9798"/>
                  </a:lnTo>
                  <a:cubicBezTo>
                    <a:pt x="69442" y="9530"/>
                    <a:pt x="69388" y="9138"/>
                    <a:pt x="69317" y="8683"/>
                  </a:cubicBezTo>
                  <a:cubicBezTo>
                    <a:pt x="69121" y="7371"/>
                    <a:pt x="68826" y="5391"/>
                    <a:pt x="67542" y="3794"/>
                  </a:cubicBezTo>
                  <a:cubicBezTo>
                    <a:pt x="66096" y="1994"/>
                    <a:pt x="63699" y="1082"/>
                    <a:pt x="60401" y="1082"/>
                  </a:cubicBezTo>
                  <a:cubicBezTo>
                    <a:pt x="60218" y="1082"/>
                    <a:pt x="60032" y="1085"/>
                    <a:pt x="59843" y="1091"/>
                  </a:cubicBezTo>
                  <a:cubicBezTo>
                    <a:pt x="55489" y="1225"/>
                    <a:pt x="52759" y="2902"/>
                    <a:pt x="49592" y="4847"/>
                  </a:cubicBezTo>
                  <a:cubicBezTo>
                    <a:pt x="48281" y="5641"/>
                    <a:pt x="46934" y="6470"/>
                    <a:pt x="45346" y="7273"/>
                  </a:cubicBezTo>
                  <a:cubicBezTo>
                    <a:pt x="44525" y="7692"/>
                    <a:pt x="43696" y="8165"/>
                    <a:pt x="42821" y="8665"/>
                  </a:cubicBezTo>
                  <a:cubicBezTo>
                    <a:pt x="39444" y="10580"/>
                    <a:pt x="35678" y="12712"/>
                    <a:pt x="30598" y="12712"/>
                  </a:cubicBezTo>
                  <a:cubicBezTo>
                    <a:pt x="29761" y="12712"/>
                    <a:pt x="28889" y="12654"/>
                    <a:pt x="27977" y="12528"/>
                  </a:cubicBezTo>
                  <a:cubicBezTo>
                    <a:pt x="25889" y="12233"/>
                    <a:pt x="24239" y="11154"/>
                    <a:pt x="22410" y="9628"/>
                  </a:cubicBezTo>
                  <a:cubicBezTo>
                    <a:pt x="20822" y="8308"/>
                    <a:pt x="20082" y="6738"/>
                    <a:pt x="19377" y="5230"/>
                  </a:cubicBezTo>
                  <a:cubicBezTo>
                    <a:pt x="18449" y="3259"/>
                    <a:pt x="17575" y="1394"/>
                    <a:pt x="14907" y="556"/>
                  </a:cubicBezTo>
                  <a:cubicBezTo>
                    <a:pt x="14631" y="466"/>
                    <a:pt x="14345" y="395"/>
                    <a:pt x="14024" y="324"/>
                  </a:cubicBezTo>
                  <a:cubicBezTo>
                    <a:pt x="12963" y="95"/>
                    <a:pt x="11911" y="0"/>
                    <a:pt x="1089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4"/>
            <p:cNvSpPr/>
            <p:nvPr/>
          </p:nvSpPr>
          <p:spPr>
            <a:xfrm>
              <a:off x="5238475" y="1522575"/>
              <a:ext cx="1741875" cy="313125"/>
            </a:xfrm>
            <a:custGeom>
              <a:avLst/>
              <a:gdLst/>
              <a:ahLst/>
              <a:cxnLst/>
              <a:rect l="l" t="t" r="r" b="b"/>
              <a:pathLst>
                <a:path w="69675" h="12525" extrusionOk="0">
                  <a:moveTo>
                    <a:pt x="10823" y="1"/>
                  </a:moveTo>
                  <a:cubicBezTo>
                    <a:pt x="7776" y="1"/>
                    <a:pt x="5038" y="830"/>
                    <a:pt x="3061" y="1427"/>
                  </a:cubicBezTo>
                  <a:cubicBezTo>
                    <a:pt x="1989" y="1756"/>
                    <a:pt x="1117" y="2018"/>
                    <a:pt x="589" y="2018"/>
                  </a:cubicBezTo>
                  <a:cubicBezTo>
                    <a:pt x="343" y="2018"/>
                    <a:pt x="172" y="1962"/>
                    <a:pt x="90" y="1829"/>
                  </a:cubicBezTo>
                  <a:lnTo>
                    <a:pt x="1" y="1882"/>
                  </a:lnTo>
                  <a:cubicBezTo>
                    <a:pt x="105" y="2051"/>
                    <a:pt x="303" y="2121"/>
                    <a:pt x="587" y="2121"/>
                  </a:cubicBezTo>
                  <a:cubicBezTo>
                    <a:pt x="1131" y="2121"/>
                    <a:pt x="1986" y="1862"/>
                    <a:pt x="3087" y="1534"/>
                  </a:cubicBezTo>
                  <a:cubicBezTo>
                    <a:pt x="5066" y="937"/>
                    <a:pt x="7792" y="112"/>
                    <a:pt x="10822" y="112"/>
                  </a:cubicBezTo>
                  <a:cubicBezTo>
                    <a:pt x="11863" y="112"/>
                    <a:pt x="12939" y="209"/>
                    <a:pt x="14034" y="446"/>
                  </a:cubicBezTo>
                  <a:cubicBezTo>
                    <a:pt x="14355" y="517"/>
                    <a:pt x="14640" y="589"/>
                    <a:pt x="14908" y="678"/>
                  </a:cubicBezTo>
                  <a:cubicBezTo>
                    <a:pt x="17468" y="1508"/>
                    <a:pt x="18226" y="3301"/>
                    <a:pt x="19020" y="5201"/>
                  </a:cubicBezTo>
                  <a:cubicBezTo>
                    <a:pt x="19689" y="6789"/>
                    <a:pt x="20385" y="8439"/>
                    <a:pt x="22143" y="9813"/>
                  </a:cubicBezTo>
                  <a:cubicBezTo>
                    <a:pt x="23980" y="11240"/>
                    <a:pt x="25649" y="12231"/>
                    <a:pt x="27843" y="12436"/>
                  </a:cubicBezTo>
                  <a:cubicBezTo>
                    <a:pt x="28450" y="12498"/>
                    <a:pt x="29048" y="12525"/>
                    <a:pt x="29628" y="12525"/>
                  </a:cubicBezTo>
                  <a:cubicBezTo>
                    <a:pt x="34695" y="12525"/>
                    <a:pt x="38504" y="10437"/>
                    <a:pt x="41912" y="8564"/>
                  </a:cubicBezTo>
                  <a:cubicBezTo>
                    <a:pt x="43054" y="7940"/>
                    <a:pt x="44133" y="7342"/>
                    <a:pt x="45204" y="6860"/>
                  </a:cubicBezTo>
                  <a:cubicBezTo>
                    <a:pt x="46845" y="6120"/>
                    <a:pt x="48219" y="5379"/>
                    <a:pt x="49548" y="4657"/>
                  </a:cubicBezTo>
                  <a:cubicBezTo>
                    <a:pt x="52706" y="2944"/>
                    <a:pt x="55436" y="1463"/>
                    <a:pt x="59807" y="1311"/>
                  </a:cubicBezTo>
                  <a:cubicBezTo>
                    <a:pt x="60019" y="1304"/>
                    <a:pt x="60225" y="1301"/>
                    <a:pt x="60427" y="1301"/>
                  </a:cubicBezTo>
                  <a:cubicBezTo>
                    <a:pt x="68025" y="1301"/>
                    <a:pt x="68883" y="6118"/>
                    <a:pt x="69344" y="8734"/>
                  </a:cubicBezTo>
                  <a:cubicBezTo>
                    <a:pt x="69424" y="9162"/>
                    <a:pt x="69487" y="9536"/>
                    <a:pt x="69576" y="9804"/>
                  </a:cubicBezTo>
                  <a:lnTo>
                    <a:pt x="69674" y="9768"/>
                  </a:lnTo>
                  <a:cubicBezTo>
                    <a:pt x="69594" y="9510"/>
                    <a:pt x="69522" y="9144"/>
                    <a:pt x="69451" y="8716"/>
                  </a:cubicBezTo>
                  <a:cubicBezTo>
                    <a:pt x="69219" y="7422"/>
                    <a:pt x="68871" y="5460"/>
                    <a:pt x="67551" y="3872"/>
                  </a:cubicBezTo>
                  <a:cubicBezTo>
                    <a:pt x="66068" y="2104"/>
                    <a:pt x="63681" y="1202"/>
                    <a:pt x="60440" y="1202"/>
                  </a:cubicBezTo>
                  <a:cubicBezTo>
                    <a:pt x="60230" y="1202"/>
                    <a:pt x="60016" y="1205"/>
                    <a:pt x="59798" y="1213"/>
                  </a:cubicBezTo>
                  <a:cubicBezTo>
                    <a:pt x="55409" y="1356"/>
                    <a:pt x="52671" y="2846"/>
                    <a:pt x="49504" y="4558"/>
                  </a:cubicBezTo>
                  <a:cubicBezTo>
                    <a:pt x="48174" y="5281"/>
                    <a:pt x="46792" y="6030"/>
                    <a:pt x="45159" y="6762"/>
                  </a:cubicBezTo>
                  <a:cubicBezTo>
                    <a:pt x="44089" y="7253"/>
                    <a:pt x="43000" y="7841"/>
                    <a:pt x="41858" y="8475"/>
                  </a:cubicBezTo>
                  <a:cubicBezTo>
                    <a:pt x="38462" y="10333"/>
                    <a:pt x="34662" y="12422"/>
                    <a:pt x="29621" y="12422"/>
                  </a:cubicBezTo>
                  <a:cubicBezTo>
                    <a:pt x="29048" y="12422"/>
                    <a:pt x="28459" y="12395"/>
                    <a:pt x="27852" y="12338"/>
                  </a:cubicBezTo>
                  <a:cubicBezTo>
                    <a:pt x="25684" y="12132"/>
                    <a:pt x="24034" y="11142"/>
                    <a:pt x="22205" y="9724"/>
                  </a:cubicBezTo>
                  <a:cubicBezTo>
                    <a:pt x="20475" y="8377"/>
                    <a:pt x="19788" y="6744"/>
                    <a:pt x="19119" y="5156"/>
                  </a:cubicBezTo>
                  <a:cubicBezTo>
                    <a:pt x="18316" y="3238"/>
                    <a:pt x="17548" y="1418"/>
                    <a:pt x="14935" y="580"/>
                  </a:cubicBezTo>
                  <a:cubicBezTo>
                    <a:pt x="14667" y="491"/>
                    <a:pt x="14381" y="410"/>
                    <a:pt x="14060" y="339"/>
                  </a:cubicBezTo>
                  <a:cubicBezTo>
                    <a:pt x="12957" y="99"/>
                    <a:pt x="11871" y="1"/>
                    <a:pt x="1082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34"/>
            <p:cNvSpPr/>
            <p:nvPr/>
          </p:nvSpPr>
          <p:spPr>
            <a:xfrm>
              <a:off x="5234700" y="1530475"/>
              <a:ext cx="1745425" cy="306575"/>
            </a:xfrm>
            <a:custGeom>
              <a:avLst/>
              <a:gdLst/>
              <a:ahLst/>
              <a:cxnLst/>
              <a:rect l="l" t="t" r="r" b="b"/>
              <a:pathLst>
                <a:path w="69817" h="12263" extrusionOk="0">
                  <a:moveTo>
                    <a:pt x="10757" y="1"/>
                  </a:moveTo>
                  <a:cubicBezTo>
                    <a:pt x="7850" y="1"/>
                    <a:pt x="5235" y="740"/>
                    <a:pt x="3328" y="1281"/>
                  </a:cubicBezTo>
                  <a:cubicBezTo>
                    <a:pt x="2217" y="1596"/>
                    <a:pt x="1306" y="1855"/>
                    <a:pt x="721" y="1855"/>
                  </a:cubicBezTo>
                  <a:cubicBezTo>
                    <a:pt x="414" y="1855"/>
                    <a:pt x="197" y="1783"/>
                    <a:pt x="89" y="1611"/>
                  </a:cubicBezTo>
                  <a:lnTo>
                    <a:pt x="0" y="1664"/>
                  </a:lnTo>
                  <a:cubicBezTo>
                    <a:pt x="132" y="1875"/>
                    <a:pt x="378" y="1962"/>
                    <a:pt x="726" y="1962"/>
                  </a:cubicBezTo>
                  <a:cubicBezTo>
                    <a:pt x="1322" y="1962"/>
                    <a:pt x="2218" y="1709"/>
                    <a:pt x="3354" y="1388"/>
                  </a:cubicBezTo>
                  <a:cubicBezTo>
                    <a:pt x="5260" y="846"/>
                    <a:pt x="7876" y="104"/>
                    <a:pt x="10778" y="104"/>
                  </a:cubicBezTo>
                  <a:cubicBezTo>
                    <a:pt x="11843" y="104"/>
                    <a:pt x="12947" y="204"/>
                    <a:pt x="14069" y="451"/>
                  </a:cubicBezTo>
                  <a:cubicBezTo>
                    <a:pt x="14390" y="522"/>
                    <a:pt x="14675" y="603"/>
                    <a:pt x="14934" y="692"/>
                  </a:cubicBezTo>
                  <a:cubicBezTo>
                    <a:pt x="17450" y="1522"/>
                    <a:pt x="18101" y="3279"/>
                    <a:pt x="18788" y="5144"/>
                  </a:cubicBezTo>
                  <a:cubicBezTo>
                    <a:pt x="19403" y="6803"/>
                    <a:pt x="20037" y="8516"/>
                    <a:pt x="21946" y="9898"/>
                  </a:cubicBezTo>
                  <a:cubicBezTo>
                    <a:pt x="24105" y="11468"/>
                    <a:pt x="25773" y="12146"/>
                    <a:pt x="27709" y="12245"/>
                  </a:cubicBezTo>
                  <a:cubicBezTo>
                    <a:pt x="28030" y="12254"/>
                    <a:pt x="28342" y="12262"/>
                    <a:pt x="28654" y="12262"/>
                  </a:cubicBezTo>
                  <a:cubicBezTo>
                    <a:pt x="33695" y="12262"/>
                    <a:pt x="37549" y="10184"/>
                    <a:pt x="40974" y="8337"/>
                  </a:cubicBezTo>
                  <a:cubicBezTo>
                    <a:pt x="42384" y="7579"/>
                    <a:pt x="43704" y="6856"/>
                    <a:pt x="45007" y="6339"/>
                  </a:cubicBezTo>
                  <a:cubicBezTo>
                    <a:pt x="46693" y="5679"/>
                    <a:pt x="48084" y="5019"/>
                    <a:pt x="49432" y="4376"/>
                  </a:cubicBezTo>
                  <a:cubicBezTo>
                    <a:pt x="52732" y="2815"/>
                    <a:pt x="55337" y="1584"/>
                    <a:pt x="59762" y="1415"/>
                  </a:cubicBezTo>
                  <a:cubicBezTo>
                    <a:pt x="59986" y="1406"/>
                    <a:pt x="60205" y="1402"/>
                    <a:pt x="60419" y="1402"/>
                  </a:cubicBezTo>
                  <a:cubicBezTo>
                    <a:pt x="67965" y="1402"/>
                    <a:pt x="68983" y="6354"/>
                    <a:pt x="69477" y="8765"/>
                  </a:cubicBezTo>
                  <a:cubicBezTo>
                    <a:pt x="69557" y="9167"/>
                    <a:pt x="69629" y="9515"/>
                    <a:pt x="69718" y="9765"/>
                  </a:cubicBezTo>
                  <a:lnTo>
                    <a:pt x="69816" y="9729"/>
                  </a:lnTo>
                  <a:cubicBezTo>
                    <a:pt x="69736" y="9488"/>
                    <a:pt x="69665" y="9140"/>
                    <a:pt x="69584" y="8748"/>
                  </a:cubicBezTo>
                  <a:cubicBezTo>
                    <a:pt x="69081" y="6302"/>
                    <a:pt x="68064" y="1304"/>
                    <a:pt x="60439" y="1304"/>
                  </a:cubicBezTo>
                  <a:cubicBezTo>
                    <a:pt x="60219" y="1304"/>
                    <a:pt x="59993" y="1308"/>
                    <a:pt x="59762" y="1316"/>
                  </a:cubicBezTo>
                  <a:cubicBezTo>
                    <a:pt x="55319" y="1477"/>
                    <a:pt x="52697" y="2717"/>
                    <a:pt x="49387" y="4287"/>
                  </a:cubicBezTo>
                  <a:cubicBezTo>
                    <a:pt x="48040" y="4920"/>
                    <a:pt x="46648" y="5581"/>
                    <a:pt x="44971" y="6250"/>
                  </a:cubicBezTo>
                  <a:cubicBezTo>
                    <a:pt x="43660" y="6767"/>
                    <a:pt x="42330" y="7481"/>
                    <a:pt x="40930" y="8239"/>
                  </a:cubicBezTo>
                  <a:cubicBezTo>
                    <a:pt x="37516" y="10089"/>
                    <a:pt x="33665" y="12161"/>
                    <a:pt x="28647" y="12161"/>
                  </a:cubicBezTo>
                  <a:cubicBezTo>
                    <a:pt x="28342" y="12161"/>
                    <a:pt x="28032" y="12153"/>
                    <a:pt x="27718" y="12138"/>
                  </a:cubicBezTo>
                  <a:cubicBezTo>
                    <a:pt x="25800" y="12039"/>
                    <a:pt x="24149" y="11370"/>
                    <a:pt x="22008" y="9818"/>
                  </a:cubicBezTo>
                  <a:cubicBezTo>
                    <a:pt x="20126" y="8444"/>
                    <a:pt x="19493" y="6749"/>
                    <a:pt x="18886" y="5108"/>
                  </a:cubicBezTo>
                  <a:cubicBezTo>
                    <a:pt x="18190" y="3217"/>
                    <a:pt x="17530" y="1432"/>
                    <a:pt x="14970" y="594"/>
                  </a:cubicBezTo>
                  <a:cubicBezTo>
                    <a:pt x="14702" y="505"/>
                    <a:pt x="14416" y="424"/>
                    <a:pt x="14086" y="353"/>
                  </a:cubicBezTo>
                  <a:cubicBezTo>
                    <a:pt x="12951" y="102"/>
                    <a:pt x="11834" y="1"/>
                    <a:pt x="1075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34"/>
            <p:cNvSpPr/>
            <p:nvPr/>
          </p:nvSpPr>
          <p:spPr>
            <a:xfrm>
              <a:off x="5231125" y="1538325"/>
              <a:ext cx="1748775" cy="301175"/>
            </a:xfrm>
            <a:custGeom>
              <a:avLst/>
              <a:gdLst/>
              <a:ahLst/>
              <a:cxnLst/>
              <a:rect l="l" t="t" r="r" b="b"/>
              <a:pathLst>
                <a:path w="69951" h="12047" extrusionOk="0">
                  <a:moveTo>
                    <a:pt x="10722" y="1"/>
                  </a:moveTo>
                  <a:cubicBezTo>
                    <a:pt x="7930" y="1"/>
                    <a:pt x="5414" y="667"/>
                    <a:pt x="3569" y="1154"/>
                  </a:cubicBezTo>
                  <a:cubicBezTo>
                    <a:pt x="2432" y="1451"/>
                    <a:pt x="1493" y="1698"/>
                    <a:pt x="862" y="1698"/>
                  </a:cubicBezTo>
                  <a:cubicBezTo>
                    <a:pt x="488" y="1698"/>
                    <a:pt x="222" y="1611"/>
                    <a:pt x="90" y="1395"/>
                  </a:cubicBezTo>
                  <a:lnTo>
                    <a:pt x="0" y="1448"/>
                  </a:lnTo>
                  <a:cubicBezTo>
                    <a:pt x="158" y="1704"/>
                    <a:pt x="449" y="1807"/>
                    <a:pt x="861" y="1807"/>
                  </a:cubicBezTo>
                  <a:cubicBezTo>
                    <a:pt x="1499" y="1807"/>
                    <a:pt x="2425" y="1561"/>
                    <a:pt x="3595" y="1252"/>
                  </a:cubicBezTo>
                  <a:cubicBezTo>
                    <a:pt x="5424" y="766"/>
                    <a:pt x="7931" y="106"/>
                    <a:pt x="10702" y="106"/>
                  </a:cubicBezTo>
                  <a:cubicBezTo>
                    <a:pt x="11797" y="106"/>
                    <a:pt x="12934" y="209"/>
                    <a:pt x="14087" y="467"/>
                  </a:cubicBezTo>
                  <a:cubicBezTo>
                    <a:pt x="14408" y="539"/>
                    <a:pt x="14693" y="619"/>
                    <a:pt x="14961" y="708"/>
                  </a:cubicBezTo>
                  <a:cubicBezTo>
                    <a:pt x="17432" y="1538"/>
                    <a:pt x="17985" y="3268"/>
                    <a:pt x="18565" y="5106"/>
                  </a:cubicBezTo>
                  <a:cubicBezTo>
                    <a:pt x="19109" y="6819"/>
                    <a:pt x="19680" y="8594"/>
                    <a:pt x="21741" y="9995"/>
                  </a:cubicBezTo>
                  <a:cubicBezTo>
                    <a:pt x="23882" y="11440"/>
                    <a:pt x="25568" y="12029"/>
                    <a:pt x="27575" y="12047"/>
                  </a:cubicBezTo>
                  <a:lnTo>
                    <a:pt x="27691" y="12047"/>
                  </a:lnTo>
                  <a:cubicBezTo>
                    <a:pt x="32714" y="12047"/>
                    <a:pt x="36621" y="9941"/>
                    <a:pt x="40074" y="8077"/>
                  </a:cubicBezTo>
                  <a:cubicBezTo>
                    <a:pt x="41724" y="7194"/>
                    <a:pt x="43285" y="6346"/>
                    <a:pt x="44802" y="5829"/>
                  </a:cubicBezTo>
                  <a:cubicBezTo>
                    <a:pt x="46515" y="5240"/>
                    <a:pt x="47924" y="4669"/>
                    <a:pt x="49280" y="4116"/>
                  </a:cubicBezTo>
                  <a:cubicBezTo>
                    <a:pt x="52599" y="2769"/>
                    <a:pt x="55222" y="1707"/>
                    <a:pt x="59718" y="1529"/>
                  </a:cubicBezTo>
                  <a:cubicBezTo>
                    <a:pt x="59969" y="1519"/>
                    <a:pt x="60213" y="1514"/>
                    <a:pt x="60451" y="1514"/>
                  </a:cubicBezTo>
                  <a:cubicBezTo>
                    <a:pt x="67918" y="1514"/>
                    <a:pt x="69049" y="6413"/>
                    <a:pt x="69611" y="8808"/>
                  </a:cubicBezTo>
                  <a:cubicBezTo>
                    <a:pt x="69692" y="9174"/>
                    <a:pt x="69772" y="9486"/>
                    <a:pt x="69852" y="9727"/>
                  </a:cubicBezTo>
                  <a:lnTo>
                    <a:pt x="69950" y="9691"/>
                  </a:lnTo>
                  <a:cubicBezTo>
                    <a:pt x="69870" y="9460"/>
                    <a:pt x="69799" y="9147"/>
                    <a:pt x="69709" y="8782"/>
                  </a:cubicBezTo>
                  <a:cubicBezTo>
                    <a:pt x="69147" y="6360"/>
                    <a:pt x="67990" y="1407"/>
                    <a:pt x="60442" y="1407"/>
                  </a:cubicBezTo>
                  <a:cubicBezTo>
                    <a:pt x="60204" y="1407"/>
                    <a:pt x="59960" y="1412"/>
                    <a:pt x="59709" y="1422"/>
                  </a:cubicBezTo>
                  <a:cubicBezTo>
                    <a:pt x="55204" y="1600"/>
                    <a:pt x="52572" y="2671"/>
                    <a:pt x="49244" y="4018"/>
                  </a:cubicBezTo>
                  <a:cubicBezTo>
                    <a:pt x="47888" y="4571"/>
                    <a:pt x="46479" y="5142"/>
                    <a:pt x="44775" y="5731"/>
                  </a:cubicBezTo>
                  <a:cubicBezTo>
                    <a:pt x="43241" y="6257"/>
                    <a:pt x="41679" y="7095"/>
                    <a:pt x="40020" y="7988"/>
                  </a:cubicBezTo>
                  <a:cubicBezTo>
                    <a:pt x="36586" y="9843"/>
                    <a:pt x="32687" y="11940"/>
                    <a:pt x="27691" y="11940"/>
                  </a:cubicBezTo>
                  <a:lnTo>
                    <a:pt x="27575" y="11940"/>
                  </a:lnTo>
                  <a:cubicBezTo>
                    <a:pt x="25595" y="11931"/>
                    <a:pt x="23918" y="11342"/>
                    <a:pt x="21803" y="9906"/>
                  </a:cubicBezTo>
                  <a:cubicBezTo>
                    <a:pt x="19769" y="8532"/>
                    <a:pt x="19207" y="6774"/>
                    <a:pt x="18663" y="5070"/>
                  </a:cubicBezTo>
                  <a:cubicBezTo>
                    <a:pt x="18074" y="3215"/>
                    <a:pt x="17521" y="1457"/>
                    <a:pt x="14997" y="610"/>
                  </a:cubicBezTo>
                  <a:cubicBezTo>
                    <a:pt x="14729" y="512"/>
                    <a:pt x="14435" y="440"/>
                    <a:pt x="14113" y="360"/>
                  </a:cubicBezTo>
                  <a:cubicBezTo>
                    <a:pt x="12957" y="104"/>
                    <a:pt x="11818" y="1"/>
                    <a:pt x="1072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34"/>
            <p:cNvSpPr/>
            <p:nvPr/>
          </p:nvSpPr>
          <p:spPr>
            <a:xfrm>
              <a:off x="5227325" y="1545925"/>
              <a:ext cx="1752350" cy="296700"/>
            </a:xfrm>
            <a:custGeom>
              <a:avLst/>
              <a:gdLst/>
              <a:ahLst/>
              <a:cxnLst/>
              <a:rect l="l" t="t" r="r" b="b"/>
              <a:pathLst>
                <a:path w="70094" h="11868" extrusionOk="0">
                  <a:moveTo>
                    <a:pt x="10612" y="1"/>
                  </a:moveTo>
                  <a:cubicBezTo>
                    <a:pt x="8007" y="1"/>
                    <a:pt x="5668" y="578"/>
                    <a:pt x="3810" y="1037"/>
                  </a:cubicBezTo>
                  <a:cubicBezTo>
                    <a:pt x="2657" y="1322"/>
                    <a:pt x="1697" y="1561"/>
                    <a:pt x="1024" y="1561"/>
                  </a:cubicBezTo>
                  <a:cubicBezTo>
                    <a:pt x="577" y="1561"/>
                    <a:pt x="257" y="1456"/>
                    <a:pt x="90" y="1189"/>
                  </a:cubicBezTo>
                  <a:lnTo>
                    <a:pt x="1" y="1243"/>
                  </a:lnTo>
                  <a:cubicBezTo>
                    <a:pt x="191" y="1548"/>
                    <a:pt x="537" y="1669"/>
                    <a:pt x="1024" y="1669"/>
                  </a:cubicBezTo>
                  <a:cubicBezTo>
                    <a:pt x="1702" y="1669"/>
                    <a:pt x="2653" y="1435"/>
                    <a:pt x="3837" y="1144"/>
                  </a:cubicBezTo>
                  <a:cubicBezTo>
                    <a:pt x="5694" y="683"/>
                    <a:pt x="8029" y="105"/>
                    <a:pt x="10628" y="105"/>
                  </a:cubicBezTo>
                  <a:cubicBezTo>
                    <a:pt x="11749" y="105"/>
                    <a:pt x="12920" y="213"/>
                    <a:pt x="14123" y="484"/>
                  </a:cubicBezTo>
                  <a:cubicBezTo>
                    <a:pt x="14444" y="565"/>
                    <a:pt x="14729" y="645"/>
                    <a:pt x="14997" y="734"/>
                  </a:cubicBezTo>
                  <a:cubicBezTo>
                    <a:pt x="17432" y="1573"/>
                    <a:pt x="17887" y="3285"/>
                    <a:pt x="18369" y="5096"/>
                  </a:cubicBezTo>
                  <a:cubicBezTo>
                    <a:pt x="18842" y="6863"/>
                    <a:pt x="19333" y="8701"/>
                    <a:pt x="21554" y="10101"/>
                  </a:cubicBezTo>
                  <a:cubicBezTo>
                    <a:pt x="23499" y="11323"/>
                    <a:pt x="25167" y="11867"/>
                    <a:pt x="27058" y="11867"/>
                  </a:cubicBezTo>
                  <a:cubicBezTo>
                    <a:pt x="27183" y="11867"/>
                    <a:pt x="27317" y="11867"/>
                    <a:pt x="27451" y="11859"/>
                  </a:cubicBezTo>
                  <a:cubicBezTo>
                    <a:pt x="32134" y="11680"/>
                    <a:pt x="35899" y="9628"/>
                    <a:pt x="39218" y="7826"/>
                  </a:cubicBezTo>
                  <a:cubicBezTo>
                    <a:pt x="41100" y="6800"/>
                    <a:pt x="42875" y="5828"/>
                    <a:pt x="44615" y="5319"/>
                  </a:cubicBezTo>
                  <a:cubicBezTo>
                    <a:pt x="46328" y="4820"/>
                    <a:pt x="47791" y="4320"/>
                    <a:pt x="49093" y="3883"/>
                  </a:cubicBezTo>
                  <a:cubicBezTo>
                    <a:pt x="52439" y="2741"/>
                    <a:pt x="55088" y="1840"/>
                    <a:pt x="59674" y="1644"/>
                  </a:cubicBezTo>
                  <a:cubicBezTo>
                    <a:pt x="59944" y="1632"/>
                    <a:pt x="60208" y="1626"/>
                    <a:pt x="60464" y="1626"/>
                  </a:cubicBezTo>
                  <a:cubicBezTo>
                    <a:pt x="67871" y="1626"/>
                    <a:pt x="69133" y="6490"/>
                    <a:pt x="69754" y="8861"/>
                  </a:cubicBezTo>
                  <a:cubicBezTo>
                    <a:pt x="69844" y="9191"/>
                    <a:pt x="69915" y="9477"/>
                    <a:pt x="69995" y="9700"/>
                  </a:cubicBezTo>
                  <a:lnTo>
                    <a:pt x="70093" y="9664"/>
                  </a:lnTo>
                  <a:cubicBezTo>
                    <a:pt x="70013" y="9450"/>
                    <a:pt x="69942" y="9164"/>
                    <a:pt x="69861" y="8834"/>
                  </a:cubicBezTo>
                  <a:cubicBezTo>
                    <a:pt x="69232" y="6436"/>
                    <a:pt x="67960" y="1519"/>
                    <a:pt x="60457" y="1519"/>
                  </a:cubicBezTo>
                  <a:cubicBezTo>
                    <a:pt x="60200" y="1519"/>
                    <a:pt x="59936" y="1525"/>
                    <a:pt x="59665" y="1537"/>
                  </a:cubicBezTo>
                  <a:cubicBezTo>
                    <a:pt x="55070" y="1733"/>
                    <a:pt x="52412" y="2643"/>
                    <a:pt x="49057" y="3785"/>
                  </a:cubicBezTo>
                  <a:cubicBezTo>
                    <a:pt x="47764" y="4222"/>
                    <a:pt x="46301" y="4722"/>
                    <a:pt x="44579" y="5221"/>
                  </a:cubicBezTo>
                  <a:cubicBezTo>
                    <a:pt x="42840" y="5730"/>
                    <a:pt x="41055" y="6702"/>
                    <a:pt x="39164" y="7728"/>
                  </a:cubicBezTo>
                  <a:cubicBezTo>
                    <a:pt x="35854" y="9530"/>
                    <a:pt x="32108" y="11573"/>
                    <a:pt x="27451" y="11752"/>
                  </a:cubicBezTo>
                  <a:cubicBezTo>
                    <a:pt x="27310" y="11757"/>
                    <a:pt x="27171" y="11760"/>
                    <a:pt x="27034" y="11760"/>
                  </a:cubicBezTo>
                  <a:cubicBezTo>
                    <a:pt x="25157" y="11760"/>
                    <a:pt x="23552" y="11242"/>
                    <a:pt x="21607" y="10012"/>
                  </a:cubicBezTo>
                  <a:cubicBezTo>
                    <a:pt x="19422" y="8629"/>
                    <a:pt x="18940" y="6818"/>
                    <a:pt x="18476" y="5070"/>
                  </a:cubicBezTo>
                  <a:cubicBezTo>
                    <a:pt x="17985" y="3223"/>
                    <a:pt x="17522" y="1483"/>
                    <a:pt x="15024" y="636"/>
                  </a:cubicBezTo>
                  <a:cubicBezTo>
                    <a:pt x="14765" y="538"/>
                    <a:pt x="14471" y="458"/>
                    <a:pt x="14149" y="386"/>
                  </a:cubicBezTo>
                  <a:cubicBezTo>
                    <a:pt x="12932" y="110"/>
                    <a:pt x="11747" y="1"/>
                    <a:pt x="1061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4"/>
            <p:cNvSpPr/>
            <p:nvPr/>
          </p:nvSpPr>
          <p:spPr>
            <a:xfrm>
              <a:off x="5223550" y="1553750"/>
              <a:ext cx="1755900" cy="292450"/>
            </a:xfrm>
            <a:custGeom>
              <a:avLst/>
              <a:gdLst/>
              <a:ahLst/>
              <a:cxnLst/>
              <a:rect l="l" t="t" r="r" b="b"/>
              <a:pathLst>
                <a:path w="70236" h="11698" extrusionOk="0">
                  <a:moveTo>
                    <a:pt x="10566" y="1"/>
                  </a:moveTo>
                  <a:cubicBezTo>
                    <a:pt x="8074" y="1"/>
                    <a:pt x="5833" y="515"/>
                    <a:pt x="4041" y="930"/>
                  </a:cubicBezTo>
                  <a:cubicBezTo>
                    <a:pt x="2884" y="1196"/>
                    <a:pt x="1909" y="1421"/>
                    <a:pt x="1198" y="1421"/>
                  </a:cubicBezTo>
                  <a:cubicBezTo>
                    <a:pt x="672" y="1421"/>
                    <a:pt x="291" y="1297"/>
                    <a:pt x="89" y="974"/>
                  </a:cubicBezTo>
                  <a:lnTo>
                    <a:pt x="0" y="1037"/>
                  </a:lnTo>
                  <a:cubicBezTo>
                    <a:pt x="226" y="1391"/>
                    <a:pt x="636" y="1526"/>
                    <a:pt x="1198" y="1526"/>
                  </a:cubicBezTo>
                  <a:cubicBezTo>
                    <a:pt x="1925" y="1526"/>
                    <a:pt x="2906" y="1299"/>
                    <a:pt x="4068" y="1028"/>
                  </a:cubicBezTo>
                  <a:cubicBezTo>
                    <a:pt x="5846" y="620"/>
                    <a:pt x="8078" y="108"/>
                    <a:pt x="10558" y="108"/>
                  </a:cubicBezTo>
                  <a:cubicBezTo>
                    <a:pt x="11711" y="108"/>
                    <a:pt x="12918" y="218"/>
                    <a:pt x="14158" y="501"/>
                  </a:cubicBezTo>
                  <a:cubicBezTo>
                    <a:pt x="14479" y="573"/>
                    <a:pt x="14764" y="653"/>
                    <a:pt x="15023" y="751"/>
                  </a:cubicBezTo>
                  <a:cubicBezTo>
                    <a:pt x="17441" y="1590"/>
                    <a:pt x="17797" y="3294"/>
                    <a:pt x="18190" y="5096"/>
                  </a:cubicBezTo>
                  <a:cubicBezTo>
                    <a:pt x="18574" y="6916"/>
                    <a:pt x="18975" y="8798"/>
                    <a:pt x="21357" y="10190"/>
                  </a:cubicBezTo>
                  <a:cubicBezTo>
                    <a:pt x="23123" y="11233"/>
                    <a:pt x="24685" y="11697"/>
                    <a:pt x="26433" y="11697"/>
                  </a:cubicBezTo>
                  <a:cubicBezTo>
                    <a:pt x="26727" y="11697"/>
                    <a:pt x="27022" y="11688"/>
                    <a:pt x="27325" y="11662"/>
                  </a:cubicBezTo>
                  <a:cubicBezTo>
                    <a:pt x="31643" y="11296"/>
                    <a:pt x="35229" y="9306"/>
                    <a:pt x="38396" y="7549"/>
                  </a:cubicBezTo>
                  <a:cubicBezTo>
                    <a:pt x="40502" y="6380"/>
                    <a:pt x="42491" y="5274"/>
                    <a:pt x="44418" y="4801"/>
                  </a:cubicBezTo>
                  <a:cubicBezTo>
                    <a:pt x="46095" y="4400"/>
                    <a:pt x="47522" y="3998"/>
                    <a:pt x="48789" y="3659"/>
                  </a:cubicBezTo>
                  <a:cubicBezTo>
                    <a:pt x="52340" y="2678"/>
                    <a:pt x="54909" y="1973"/>
                    <a:pt x="59628" y="1750"/>
                  </a:cubicBezTo>
                  <a:cubicBezTo>
                    <a:pt x="59919" y="1737"/>
                    <a:pt x="60202" y="1730"/>
                    <a:pt x="60476" y="1730"/>
                  </a:cubicBezTo>
                  <a:cubicBezTo>
                    <a:pt x="67833" y="1730"/>
                    <a:pt x="69226" y="6557"/>
                    <a:pt x="69905" y="8914"/>
                  </a:cubicBezTo>
                  <a:cubicBezTo>
                    <a:pt x="69995" y="9208"/>
                    <a:pt x="70066" y="9458"/>
                    <a:pt x="70137" y="9663"/>
                  </a:cubicBezTo>
                  <a:lnTo>
                    <a:pt x="70235" y="9628"/>
                  </a:lnTo>
                  <a:cubicBezTo>
                    <a:pt x="70164" y="9431"/>
                    <a:pt x="70093" y="9181"/>
                    <a:pt x="70012" y="8887"/>
                  </a:cubicBezTo>
                  <a:cubicBezTo>
                    <a:pt x="69324" y="6504"/>
                    <a:pt x="67922" y="1623"/>
                    <a:pt x="60477" y="1623"/>
                  </a:cubicBezTo>
                  <a:cubicBezTo>
                    <a:pt x="60202" y="1623"/>
                    <a:pt x="59919" y="1630"/>
                    <a:pt x="59628" y="1643"/>
                  </a:cubicBezTo>
                  <a:cubicBezTo>
                    <a:pt x="54891" y="1866"/>
                    <a:pt x="52322" y="2571"/>
                    <a:pt x="48762" y="3552"/>
                  </a:cubicBezTo>
                  <a:cubicBezTo>
                    <a:pt x="47496" y="3900"/>
                    <a:pt x="46068" y="4293"/>
                    <a:pt x="44391" y="4703"/>
                  </a:cubicBezTo>
                  <a:cubicBezTo>
                    <a:pt x="42446" y="5176"/>
                    <a:pt x="40457" y="6282"/>
                    <a:pt x="38343" y="7460"/>
                  </a:cubicBezTo>
                  <a:cubicBezTo>
                    <a:pt x="35185" y="9208"/>
                    <a:pt x="31616" y="11198"/>
                    <a:pt x="27316" y="11554"/>
                  </a:cubicBezTo>
                  <a:cubicBezTo>
                    <a:pt x="27016" y="11580"/>
                    <a:pt x="26723" y="11593"/>
                    <a:pt x="26435" y="11593"/>
                  </a:cubicBezTo>
                  <a:cubicBezTo>
                    <a:pt x="24702" y="11593"/>
                    <a:pt x="23155" y="11125"/>
                    <a:pt x="21411" y="10100"/>
                  </a:cubicBezTo>
                  <a:cubicBezTo>
                    <a:pt x="19073" y="8735"/>
                    <a:pt x="18672" y="6871"/>
                    <a:pt x="18288" y="5069"/>
                  </a:cubicBezTo>
                  <a:cubicBezTo>
                    <a:pt x="17896" y="3240"/>
                    <a:pt x="17530" y="1509"/>
                    <a:pt x="15059" y="653"/>
                  </a:cubicBezTo>
                  <a:cubicBezTo>
                    <a:pt x="14791" y="555"/>
                    <a:pt x="14506" y="475"/>
                    <a:pt x="14176" y="394"/>
                  </a:cubicBezTo>
                  <a:cubicBezTo>
                    <a:pt x="12932" y="112"/>
                    <a:pt x="11722" y="1"/>
                    <a:pt x="1056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4"/>
            <p:cNvSpPr/>
            <p:nvPr/>
          </p:nvSpPr>
          <p:spPr>
            <a:xfrm>
              <a:off x="5219975" y="1561575"/>
              <a:ext cx="1759250" cy="289075"/>
            </a:xfrm>
            <a:custGeom>
              <a:avLst/>
              <a:gdLst/>
              <a:ahLst/>
              <a:cxnLst/>
              <a:rect l="l" t="t" r="r" b="b"/>
              <a:pathLst>
                <a:path w="70370" h="11563" extrusionOk="0">
                  <a:moveTo>
                    <a:pt x="10493" y="0"/>
                  </a:moveTo>
                  <a:cubicBezTo>
                    <a:pt x="8117" y="0"/>
                    <a:pt x="5976" y="459"/>
                    <a:pt x="4256" y="822"/>
                  </a:cubicBezTo>
                  <a:cubicBezTo>
                    <a:pt x="3094" y="1072"/>
                    <a:pt x="2110" y="1284"/>
                    <a:pt x="1372" y="1284"/>
                  </a:cubicBezTo>
                  <a:cubicBezTo>
                    <a:pt x="767" y="1284"/>
                    <a:pt x="327" y="1141"/>
                    <a:pt x="89" y="759"/>
                  </a:cubicBezTo>
                  <a:lnTo>
                    <a:pt x="0" y="822"/>
                  </a:lnTo>
                  <a:cubicBezTo>
                    <a:pt x="259" y="1237"/>
                    <a:pt x="730" y="1390"/>
                    <a:pt x="1373" y="1390"/>
                  </a:cubicBezTo>
                  <a:cubicBezTo>
                    <a:pt x="2127" y="1390"/>
                    <a:pt x="3117" y="1179"/>
                    <a:pt x="4282" y="929"/>
                  </a:cubicBezTo>
                  <a:cubicBezTo>
                    <a:pt x="5992" y="560"/>
                    <a:pt x="8127" y="103"/>
                    <a:pt x="10493" y="103"/>
                  </a:cubicBezTo>
                  <a:cubicBezTo>
                    <a:pt x="11671" y="103"/>
                    <a:pt x="12907" y="216"/>
                    <a:pt x="14176" y="510"/>
                  </a:cubicBezTo>
                  <a:cubicBezTo>
                    <a:pt x="14506" y="590"/>
                    <a:pt x="14791" y="670"/>
                    <a:pt x="15050" y="768"/>
                  </a:cubicBezTo>
                  <a:cubicBezTo>
                    <a:pt x="17441" y="1616"/>
                    <a:pt x="17717" y="3311"/>
                    <a:pt x="18003" y="5104"/>
                  </a:cubicBezTo>
                  <a:cubicBezTo>
                    <a:pt x="18306" y="6977"/>
                    <a:pt x="18618" y="8904"/>
                    <a:pt x="21152" y="10287"/>
                  </a:cubicBezTo>
                  <a:cubicBezTo>
                    <a:pt x="22740" y="11152"/>
                    <a:pt x="24185" y="11563"/>
                    <a:pt x="25791" y="11563"/>
                  </a:cubicBezTo>
                  <a:cubicBezTo>
                    <a:pt x="26246" y="11563"/>
                    <a:pt x="26710" y="11527"/>
                    <a:pt x="27192" y="11465"/>
                  </a:cubicBezTo>
                  <a:cubicBezTo>
                    <a:pt x="31179" y="10947"/>
                    <a:pt x="34587" y="8993"/>
                    <a:pt x="37602" y="7281"/>
                  </a:cubicBezTo>
                  <a:cubicBezTo>
                    <a:pt x="39913" y="5951"/>
                    <a:pt x="42099" y="4702"/>
                    <a:pt x="44213" y="4292"/>
                  </a:cubicBezTo>
                  <a:cubicBezTo>
                    <a:pt x="45730" y="3989"/>
                    <a:pt x="47041" y="3712"/>
                    <a:pt x="48201" y="3462"/>
                  </a:cubicBezTo>
                  <a:cubicBezTo>
                    <a:pt x="52055" y="2651"/>
                    <a:pt x="54597" y="2106"/>
                    <a:pt x="59584" y="1857"/>
                  </a:cubicBezTo>
                  <a:cubicBezTo>
                    <a:pt x="59896" y="1841"/>
                    <a:pt x="60198" y="1833"/>
                    <a:pt x="60490" y="1833"/>
                  </a:cubicBezTo>
                  <a:cubicBezTo>
                    <a:pt x="67815" y="1833"/>
                    <a:pt x="69320" y="6625"/>
                    <a:pt x="70057" y="8984"/>
                  </a:cubicBezTo>
                  <a:cubicBezTo>
                    <a:pt x="70138" y="9234"/>
                    <a:pt x="70200" y="9448"/>
                    <a:pt x="70271" y="9627"/>
                  </a:cubicBezTo>
                  <a:lnTo>
                    <a:pt x="70369" y="9582"/>
                  </a:lnTo>
                  <a:cubicBezTo>
                    <a:pt x="70307" y="9413"/>
                    <a:pt x="70236" y="9199"/>
                    <a:pt x="70155" y="8949"/>
                  </a:cubicBezTo>
                  <a:cubicBezTo>
                    <a:pt x="69799" y="7798"/>
                    <a:pt x="69192" y="5862"/>
                    <a:pt x="67657" y="4310"/>
                  </a:cubicBezTo>
                  <a:cubicBezTo>
                    <a:pt x="65977" y="2597"/>
                    <a:pt x="63558" y="1727"/>
                    <a:pt x="60462" y="1727"/>
                  </a:cubicBezTo>
                  <a:cubicBezTo>
                    <a:pt x="60172" y="1727"/>
                    <a:pt x="59877" y="1734"/>
                    <a:pt x="59575" y="1750"/>
                  </a:cubicBezTo>
                  <a:cubicBezTo>
                    <a:pt x="54588" y="1999"/>
                    <a:pt x="52037" y="2544"/>
                    <a:pt x="48174" y="3364"/>
                  </a:cubicBezTo>
                  <a:cubicBezTo>
                    <a:pt x="47023" y="3614"/>
                    <a:pt x="45712" y="3891"/>
                    <a:pt x="44195" y="4185"/>
                  </a:cubicBezTo>
                  <a:cubicBezTo>
                    <a:pt x="42063" y="4604"/>
                    <a:pt x="39868" y="5862"/>
                    <a:pt x="37549" y="7182"/>
                  </a:cubicBezTo>
                  <a:cubicBezTo>
                    <a:pt x="34551" y="8904"/>
                    <a:pt x="31144" y="10840"/>
                    <a:pt x="27174" y="11366"/>
                  </a:cubicBezTo>
                  <a:cubicBezTo>
                    <a:pt x="26704" y="11426"/>
                    <a:pt x="26252" y="11457"/>
                    <a:pt x="25811" y="11457"/>
                  </a:cubicBezTo>
                  <a:cubicBezTo>
                    <a:pt x="24218" y="11457"/>
                    <a:pt x="22776" y="11057"/>
                    <a:pt x="21197" y="10198"/>
                  </a:cubicBezTo>
                  <a:cubicBezTo>
                    <a:pt x="18717" y="8842"/>
                    <a:pt x="18404" y="6933"/>
                    <a:pt x="18110" y="5086"/>
                  </a:cubicBezTo>
                  <a:cubicBezTo>
                    <a:pt x="17816" y="3266"/>
                    <a:pt x="17530" y="1535"/>
                    <a:pt x="15086" y="670"/>
                  </a:cubicBezTo>
                  <a:cubicBezTo>
                    <a:pt x="14818" y="572"/>
                    <a:pt x="14533" y="492"/>
                    <a:pt x="14203" y="411"/>
                  </a:cubicBezTo>
                  <a:cubicBezTo>
                    <a:pt x="12923" y="114"/>
                    <a:pt x="11679" y="0"/>
                    <a:pt x="1049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34"/>
            <p:cNvSpPr/>
            <p:nvPr/>
          </p:nvSpPr>
          <p:spPr>
            <a:xfrm>
              <a:off x="5216175" y="1569250"/>
              <a:ext cx="1762825" cy="286300"/>
            </a:xfrm>
            <a:custGeom>
              <a:avLst/>
              <a:gdLst/>
              <a:ahLst/>
              <a:cxnLst/>
              <a:rect l="l" t="t" r="r" b="b"/>
              <a:pathLst>
                <a:path w="70513" h="11452" extrusionOk="0">
                  <a:moveTo>
                    <a:pt x="10424" y="0"/>
                  </a:moveTo>
                  <a:cubicBezTo>
                    <a:pt x="8161" y="0"/>
                    <a:pt x="6119" y="407"/>
                    <a:pt x="4470" y="738"/>
                  </a:cubicBezTo>
                  <a:cubicBezTo>
                    <a:pt x="3319" y="966"/>
                    <a:pt x="2334" y="1160"/>
                    <a:pt x="1572" y="1160"/>
                  </a:cubicBezTo>
                  <a:cubicBezTo>
                    <a:pt x="876" y="1160"/>
                    <a:pt x="367" y="998"/>
                    <a:pt x="90" y="550"/>
                  </a:cubicBezTo>
                  <a:lnTo>
                    <a:pt x="1" y="613"/>
                  </a:lnTo>
                  <a:cubicBezTo>
                    <a:pt x="302" y="1091"/>
                    <a:pt x="837" y="1264"/>
                    <a:pt x="1562" y="1264"/>
                  </a:cubicBezTo>
                  <a:cubicBezTo>
                    <a:pt x="2338" y="1264"/>
                    <a:pt x="3331" y="1066"/>
                    <a:pt x="4488" y="836"/>
                  </a:cubicBezTo>
                  <a:cubicBezTo>
                    <a:pt x="6130" y="511"/>
                    <a:pt x="8164" y="107"/>
                    <a:pt x="10416" y="107"/>
                  </a:cubicBezTo>
                  <a:cubicBezTo>
                    <a:pt x="11627" y="107"/>
                    <a:pt x="12902" y="224"/>
                    <a:pt x="14212" y="533"/>
                  </a:cubicBezTo>
                  <a:cubicBezTo>
                    <a:pt x="14533" y="613"/>
                    <a:pt x="14818" y="693"/>
                    <a:pt x="15086" y="791"/>
                  </a:cubicBezTo>
                  <a:cubicBezTo>
                    <a:pt x="17450" y="1648"/>
                    <a:pt x="17638" y="3343"/>
                    <a:pt x="17843" y="5136"/>
                  </a:cubicBezTo>
                  <a:cubicBezTo>
                    <a:pt x="18057" y="7045"/>
                    <a:pt x="18280" y="9025"/>
                    <a:pt x="20956" y="10390"/>
                  </a:cubicBezTo>
                  <a:cubicBezTo>
                    <a:pt x="22375" y="11113"/>
                    <a:pt x="23704" y="11452"/>
                    <a:pt x="25158" y="11452"/>
                  </a:cubicBezTo>
                  <a:cubicBezTo>
                    <a:pt x="25765" y="11452"/>
                    <a:pt x="26398" y="11398"/>
                    <a:pt x="27067" y="11273"/>
                  </a:cubicBezTo>
                  <a:cubicBezTo>
                    <a:pt x="30751" y="10622"/>
                    <a:pt x="33990" y="8704"/>
                    <a:pt x="36853" y="7009"/>
                  </a:cubicBezTo>
                  <a:cubicBezTo>
                    <a:pt x="39360" y="5528"/>
                    <a:pt x="41724" y="4128"/>
                    <a:pt x="44017" y="3780"/>
                  </a:cubicBezTo>
                  <a:cubicBezTo>
                    <a:pt x="44882" y="3646"/>
                    <a:pt x="45676" y="3530"/>
                    <a:pt x="46408" y="3414"/>
                  </a:cubicBezTo>
                  <a:cubicBezTo>
                    <a:pt x="51341" y="2656"/>
                    <a:pt x="53812" y="2281"/>
                    <a:pt x="59540" y="1969"/>
                  </a:cubicBezTo>
                  <a:cubicBezTo>
                    <a:pt x="59860" y="1952"/>
                    <a:pt x="60171" y="1943"/>
                    <a:pt x="60473" y="1943"/>
                  </a:cubicBezTo>
                  <a:cubicBezTo>
                    <a:pt x="67807" y="1943"/>
                    <a:pt x="69490" y="6893"/>
                    <a:pt x="70227" y="9061"/>
                  </a:cubicBezTo>
                  <a:cubicBezTo>
                    <a:pt x="70298" y="9266"/>
                    <a:pt x="70352" y="9445"/>
                    <a:pt x="70414" y="9587"/>
                  </a:cubicBezTo>
                  <a:lnTo>
                    <a:pt x="70513" y="9552"/>
                  </a:lnTo>
                  <a:cubicBezTo>
                    <a:pt x="70450" y="9409"/>
                    <a:pt x="70397" y="9231"/>
                    <a:pt x="70325" y="9025"/>
                  </a:cubicBezTo>
                  <a:cubicBezTo>
                    <a:pt x="69580" y="6841"/>
                    <a:pt x="67881" y="1835"/>
                    <a:pt x="60488" y="1835"/>
                  </a:cubicBezTo>
                  <a:cubicBezTo>
                    <a:pt x="60182" y="1835"/>
                    <a:pt x="59866" y="1844"/>
                    <a:pt x="59540" y="1862"/>
                  </a:cubicBezTo>
                  <a:cubicBezTo>
                    <a:pt x="53803" y="2174"/>
                    <a:pt x="51323" y="2558"/>
                    <a:pt x="46399" y="3307"/>
                  </a:cubicBezTo>
                  <a:cubicBezTo>
                    <a:pt x="45659" y="3423"/>
                    <a:pt x="44865" y="3548"/>
                    <a:pt x="43999" y="3673"/>
                  </a:cubicBezTo>
                  <a:cubicBezTo>
                    <a:pt x="41689" y="4030"/>
                    <a:pt x="39316" y="5430"/>
                    <a:pt x="36800" y="6920"/>
                  </a:cubicBezTo>
                  <a:cubicBezTo>
                    <a:pt x="33945" y="8606"/>
                    <a:pt x="30716" y="10524"/>
                    <a:pt x="27049" y="11175"/>
                  </a:cubicBezTo>
                  <a:cubicBezTo>
                    <a:pt x="26390" y="11291"/>
                    <a:pt x="25769" y="11350"/>
                    <a:pt x="25168" y="11350"/>
                  </a:cubicBezTo>
                  <a:cubicBezTo>
                    <a:pt x="23728" y="11350"/>
                    <a:pt x="22411" y="11010"/>
                    <a:pt x="21001" y="10292"/>
                  </a:cubicBezTo>
                  <a:cubicBezTo>
                    <a:pt x="18378" y="8954"/>
                    <a:pt x="18155" y="7009"/>
                    <a:pt x="17950" y="5118"/>
                  </a:cubicBezTo>
                  <a:cubicBezTo>
                    <a:pt x="17745" y="3298"/>
                    <a:pt x="17548" y="1567"/>
                    <a:pt x="15122" y="693"/>
                  </a:cubicBezTo>
                  <a:cubicBezTo>
                    <a:pt x="14854" y="595"/>
                    <a:pt x="14560" y="506"/>
                    <a:pt x="14230" y="426"/>
                  </a:cubicBezTo>
                  <a:cubicBezTo>
                    <a:pt x="12915" y="117"/>
                    <a:pt x="11638" y="0"/>
                    <a:pt x="1042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34"/>
            <p:cNvSpPr/>
            <p:nvPr/>
          </p:nvSpPr>
          <p:spPr>
            <a:xfrm>
              <a:off x="5212375" y="1577075"/>
              <a:ext cx="1766400" cy="284275"/>
            </a:xfrm>
            <a:custGeom>
              <a:avLst/>
              <a:gdLst/>
              <a:ahLst/>
              <a:cxnLst/>
              <a:rect l="l" t="t" r="r" b="b"/>
              <a:pathLst>
                <a:path w="70656" h="11371" extrusionOk="0">
                  <a:moveTo>
                    <a:pt x="10329" y="0"/>
                  </a:moveTo>
                  <a:cubicBezTo>
                    <a:pt x="8184" y="0"/>
                    <a:pt x="6247" y="352"/>
                    <a:pt x="4676" y="639"/>
                  </a:cubicBezTo>
                  <a:cubicBezTo>
                    <a:pt x="3534" y="853"/>
                    <a:pt x="2548" y="1036"/>
                    <a:pt x="1767" y="1036"/>
                  </a:cubicBezTo>
                  <a:cubicBezTo>
                    <a:pt x="987" y="1036"/>
                    <a:pt x="411" y="853"/>
                    <a:pt x="90" y="336"/>
                  </a:cubicBezTo>
                  <a:lnTo>
                    <a:pt x="1" y="398"/>
                  </a:lnTo>
                  <a:cubicBezTo>
                    <a:pt x="348" y="949"/>
                    <a:pt x="949" y="1141"/>
                    <a:pt x="1761" y="1141"/>
                  </a:cubicBezTo>
                  <a:cubicBezTo>
                    <a:pt x="2554" y="1141"/>
                    <a:pt x="3548" y="958"/>
                    <a:pt x="4702" y="746"/>
                  </a:cubicBezTo>
                  <a:cubicBezTo>
                    <a:pt x="6267" y="458"/>
                    <a:pt x="8204" y="105"/>
                    <a:pt x="10346" y="105"/>
                  </a:cubicBezTo>
                  <a:cubicBezTo>
                    <a:pt x="11586" y="105"/>
                    <a:pt x="12894" y="223"/>
                    <a:pt x="14239" y="541"/>
                  </a:cubicBezTo>
                  <a:cubicBezTo>
                    <a:pt x="14569" y="621"/>
                    <a:pt x="14854" y="710"/>
                    <a:pt x="15113" y="808"/>
                  </a:cubicBezTo>
                  <a:cubicBezTo>
                    <a:pt x="17468" y="1674"/>
                    <a:pt x="17575" y="3369"/>
                    <a:pt x="17682" y="5162"/>
                  </a:cubicBezTo>
                  <a:cubicBezTo>
                    <a:pt x="17807" y="7124"/>
                    <a:pt x="17932" y="9141"/>
                    <a:pt x="20760" y="10479"/>
                  </a:cubicBezTo>
                  <a:cubicBezTo>
                    <a:pt x="22027" y="11076"/>
                    <a:pt x="23231" y="11371"/>
                    <a:pt x="24534" y="11371"/>
                  </a:cubicBezTo>
                  <a:cubicBezTo>
                    <a:pt x="25292" y="11371"/>
                    <a:pt x="26086" y="11273"/>
                    <a:pt x="26943" y="11076"/>
                  </a:cubicBezTo>
                  <a:cubicBezTo>
                    <a:pt x="30350" y="10309"/>
                    <a:pt x="33294" y="8498"/>
                    <a:pt x="36140" y="6750"/>
                  </a:cubicBezTo>
                  <a:cubicBezTo>
                    <a:pt x="38825" y="5090"/>
                    <a:pt x="41368" y="3529"/>
                    <a:pt x="43821" y="3262"/>
                  </a:cubicBezTo>
                  <a:cubicBezTo>
                    <a:pt x="49754" y="2628"/>
                    <a:pt x="52260" y="2486"/>
                    <a:pt x="57265" y="2200"/>
                  </a:cubicBezTo>
                  <a:cubicBezTo>
                    <a:pt x="57952" y="2164"/>
                    <a:pt x="58693" y="2120"/>
                    <a:pt x="59504" y="2075"/>
                  </a:cubicBezTo>
                  <a:cubicBezTo>
                    <a:pt x="59845" y="2056"/>
                    <a:pt x="60175" y="2046"/>
                    <a:pt x="60495" y="2046"/>
                  </a:cubicBezTo>
                  <a:cubicBezTo>
                    <a:pt x="67825" y="2046"/>
                    <a:pt x="69619" y="6978"/>
                    <a:pt x="70406" y="9141"/>
                  </a:cubicBezTo>
                  <a:cubicBezTo>
                    <a:pt x="70459" y="9292"/>
                    <a:pt x="70513" y="9435"/>
                    <a:pt x="70558" y="9551"/>
                  </a:cubicBezTo>
                  <a:lnTo>
                    <a:pt x="70656" y="9515"/>
                  </a:lnTo>
                  <a:cubicBezTo>
                    <a:pt x="70611" y="9399"/>
                    <a:pt x="70558" y="9257"/>
                    <a:pt x="70504" y="9105"/>
                  </a:cubicBezTo>
                  <a:cubicBezTo>
                    <a:pt x="69709" y="6926"/>
                    <a:pt x="67899" y="1939"/>
                    <a:pt x="60502" y="1939"/>
                  </a:cubicBezTo>
                  <a:cubicBezTo>
                    <a:pt x="60178" y="1939"/>
                    <a:pt x="59842" y="1948"/>
                    <a:pt x="59495" y="1968"/>
                  </a:cubicBezTo>
                  <a:cubicBezTo>
                    <a:pt x="58693" y="2022"/>
                    <a:pt x="57952" y="2057"/>
                    <a:pt x="57256" y="2102"/>
                  </a:cubicBezTo>
                  <a:cubicBezTo>
                    <a:pt x="52260" y="2378"/>
                    <a:pt x="49745" y="2521"/>
                    <a:pt x="43812" y="3164"/>
                  </a:cubicBezTo>
                  <a:cubicBezTo>
                    <a:pt x="41332" y="3422"/>
                    <a:pt x="38781" y="4992"/>
                    <a:pt x="36087" y="6661"/>
                  </a:cubicBezTo>
                  <a:cubicBezTo>
                    <a:pt x="33250" y="8409"/>
                    <a:pt x="30315" y="10211"/>
                    <a:pt x="26916" y="10978"/>
                  </a:cubicBezTo>
                  <a:cubicBezTo>
                    <a:pt x="26072" y="11168"/>
                    <a:pt x="25292" y="11264"/>
                    <a:pt x="24544" y="11264"/>
                  </a:cubicBezTo>
                  <a:cubicBezTo>
                    <a:pt x="23253" y="11264"/>
                    <a:pt x="22059" y="10977"/>
                    <a:pt x="20805" y="10390"/>
                  </a:cubicBezTo>
                  <a:cubicBezTo>
                    <a:pt x="18030" y="9078"/>
                    <a:pt x="17905" y="7089"/>
                    <a:pt x="17790" y="5162"/>
                  </a:cubicBezTo>
                  <a:cubicBezTo>
                    <a:pt x="17674" y="3333"/>
                    <a:pt x="17575" y="1602"/>
                    <a:pt x="15149" y="710"/>
                  </a:cubicBezTo>
                  <a:cubicBezTo>
                    <a:pt x="14890" y="612"/>
                    <a:pt x="14596" y="523"/>
                    <a:pt x="14266" y="443"/>
                  </a:cubicBezTo>
                  <a:cubicBezTo>
                    <a:pt x="12904" y="120"/>
                    <a:pt x="11581" y="0"/>
                    <a:pt x="1032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34"/>
            <p:cNvSpPr/>
            <p:nvPr/>
          </p:nvSpPr>
          <p:spPr>
            <a:xfrm>
              <a:off x="5208825" y="1584650"/>
              <a:ext cx="1769725" cy="282950"/>
            </a:xfrm>
            <a:custGeom>
              <a:avLst/>
              <a:gdLst/>
              <a:ahLst/>
              <a:cxnLst/>
              <a:rect l="l" t="t" r="r" b="b"/>
              <a:pathLst>
                <a:path w="70789" h="11318" extrusionOk="0">
                  <a:moveTo>
                    <a:pt x="10223" y="1"/>
                  </a:moveTo>
                  <a:cubicBezTo>
                    <a:pt x="8237" y="1"/>
                    <a:pt x="6437" y="302"/>
                    <a:pt x="4871" y="568"/>
                  </a:cubicBezTo>
                  <a:cubicBezTo>
                    <a:pt x="3745" y="758"/>
                    <a:pt x="2767" y="923"/>
                    <a:pt x="1977" y="923"/>
                  </a:cubicBezTo>
                  <a:cubicBezTo>
                    <a:pt x="1101" y="923"/>
                    <a:pt x="455" y="721"/>
                    <a:pt x="89" y="131"/>
                  </a:cubicBezTo>
                  <a:lnTo>
                    <a:pt x="0" y="193"/>
                  </a:lnTo>
                  <a:cubicBezTo>
                    <a:pt x="388" y="818"/>
                    <a:pt x="1062" y="1028"/>
                    <a:pt x="1970" y="1028"/>
                  </a:cubicBezTo>
                  <a:cubicBezTo>
                    <a:pt x="2773" y="1028"/>
                    <a:pt x="3758" y="863"/>
                    <a:pt x="4889" y="675"/>
                  </a:cubicBezTo>
                  <a:cubicBezTo>
                    <a:pt x="6455" y="408"/>
                    <a:pt x="8256" y="106"/>
                    <a:pt x="10240" y="106"/>
                  </a:cubicBezTo>
                  <a:cubicBezTo>
                    <a:pt x="11511" y="106"/>
                    <a:pt x="12858" y="230"/>
                    <a:pt x="14265" y="568"/>
                  </a:cubicBezTo>
                  <a:cubicBezTo>
                    <a:pt x="14595" y="648"/>
                    <a:pt x="14881" y="737"/>
                    <a:pt x="15139" y="835"/>
                  </a:cubicBezTo>
                  <a:cubicBezTo>
                    <a:pt x="17485" y="1710"/>
                    <a:pt x="17503" y="3414"/>
                    <a:pt x="17530" y="5216"/>
                  </a:cubicBezTo>
                  <a:cubicBezTo>
                    <a:pt x="17548" y="7214"/>
                    <a:pt x="17575" y="9284"/>
                    <a:pt x="20554" y="10586"/>
                  </a:cubicBezTo>
                  <a:cubicBezTo>
                    <a:pt x="21678" y="11077"/>
                    <a:pt x="22767" y="11318"/>
                    <a:pt x="23935" y="11318"/>
                  </a:cubicBezTo>
                  <a:cubicBezTo>
                    <a:pt x="24827" y="11318"/>
                    <a:pt x="25764" y="11175"/>
                    <a:pt x="26808" y="10889"/>
                  </a:cubicBezTo>
                  <a:cubicBezTo>
                    <a:pt x="29966" y="10024"/>
                    <a:pt x="32758" y="8231"/>
                    <a:pt x="35452" y="6500"/>
                  </a:cubicBezTo>
                  <a:cubicBezTo>
                    <a:pt x="38307" y="4663"/>
                    <a:pt x="41001" y="2923"/>
                    <a:pt x="43615" y="2753"/>
                  </a:cubicBezTo>
                  <a:cubicBezTo>
                    <a:pt x="47157" y="2530"/>
                    <a:pt x="49503" y="2495"/>
                    <a:pt x="51760" y="2459"/>
                  </a:cubicBezTo>
                  <a:cubicBezTo>
                    <a:pt x="53928" y="2423"/>
                    <a:pt x="56158" y="2397"/>
                    <a:pt x="59450" y="2191"/>
                  </a:cubicBezTo>
                  <a:cubicBezTo>
                    <a:pt x="59805" y="2170"/>
                    <a:pt x="60149" y="2159"/>
                    <a:pt x="60482" y="2159"/>
                  </a:cubicBezTo>
                  <a:cubicBezTo>
                    <a:pt x="67855" y="2159"/>
                    <a:pt x="69824" y="7268"/>
                    <a:pt x="70584" y="9248"/>
                  </a:cubicBezTo>
                  <a:cubicBezTo>
                    <a:pt x="70619" y="9346"/>
                    <a:pt x="70655" y="9444"/>
                    <a:pt x="70691" y="9525"/>
                  </a:cubicBezTo>
                  <a:lnTo>
                    <a:pt x="70789" y="9489"/>
                  </a:lnTo>
                  <a:cubicBezTo>
                    <a:pt x="70753" y="9409"/>
                    <a:pt x="70717" y="9310"/>
                    <a:pt x="70682" y="9212"/>
                  </a:cubicBezTo>
                  <a:cubicBezTo>
                    <a:pt x="69913" y="7214"/>
                    <a:pt x="67927" y="2053"/>
                    <a:pt x="60482" y="2053"/>
                  </a:cubicBezTo>
                  <a:cubicBezTo>
                    <a:pt x="60149" y="2053"/>
                    <a:pt x="59805" y="2063"/>
                    <a:pt x="59450" y="2084"/>
                  </a:cubicBezTo>
                  <a:cubicBezTo>
                    <a:pt x="56158" y="2290"/>
                    <a:pt x="53919" y="2325"/>
                    <a:pt x="51760" y="2352"/>
                  </a:cubicBezTo>
                  <a:cubicBezTo>
                    <a:pt x="49494" y="2388"/>
                    <a:pt x="47157" y="2423"/>
                    <a:pt x="43615" y="2655"/>
                  </a:cubicBezTo>
                  <a:cubicBezTo>
                    <a:pt x="40966" y="2825"/>
                    <a:pt x="38263" y="4564"/>
                    <a:pt x="35390" y="6411"/>
                  </a:cubicBezTo>
                  <a:cubicBezTo>
                    <a:pt x="32705" y="8142"/>
                    <a:pt x="29921" y="9926"/>
                    <a:pt x="26781" y="10791"/>
                  </a:cubicBezTo>
                  <a:cubicBezTo>
                    <a:pt x="25748" y="11075"/>
                    <a:pt x="24815" y="11218"/>
                    <a:pt x="23929" y="11218"/>
                  </a:cubicBezTo>
                  <a:cubicBezTo>
                    <a:pt x="22779" y="11218"/>
                    <a:pt x="21707" y="10977"/>
                    <a:pt x="20599" y="10488"/>
                  </a:cubicBezTo>
                  <a:cubicBezTo>
                    <a:pt x="17682" y="9212"/>
                    <a:pt x="17655" y="7178"/>
                    <a:pt x="17628" y="5216"/>
                  </a:cubicBezTo>
                  <a:cubicBezTo>
                    <a:pt x="17610" y="3378"/>
                    <a:pt x="17584" y="1638"/>
                    <a:pt x="15175" y="737"/>
                  </a:cubicBezTo>
                  <a:cubicBezTo>
                    <a:pt x="14907" y="630"/>
                    <a:pt x="14622" y="550"/>
                    <a:pt x="14292" y="470"/>
                  </a:cubicBezTo>
                  <a:cubicBezTo>
                    <a:pt x="12867" y="127"/>
                    <a:pt x="11506" y="1"/>
                    <a:pt x="1022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4"/>
            <p:cNvSpPr/>
            <p:nvPr/>
          </p:nvSpPr>
          <p:spPr>
            <a:xfrm>
              <a:off x="5205025" y="1590575"/>
              <a:ext cx="1773300" cy="284175"/>
            </a:xfrm>
            <a:custGeom>
              <a:avLst/>
              <a:gdLst/>
              <a:ahLst/>
              <a:cxnLst/>
              <a:rect l="l" t="t" r="r" b="b"/>
              <a:pathLst>
                <a:path w="70932" h="11367" extrusionOk="0">
                  <a:moveTo>
                    <a:pt x="90" y="1"/>
                  </a:moveTo>
                  <a:lnTo>
                    <a:pt x="1" y="54"/>
                  </a:lnTo>
                  <a:cubicBezTo>
                    <a:pt x="445" y="760"/>
                    <a:pt x="1193" y="991"/>
                    <a:pt x="2194" y="991"/>
                  </a:cubicBezTo>
                  <a:cubicBezTo>
                    <a:pt x="3002" y="991"/>
                    <a:pt x="3974" y="841"/>
                    <a:pt x="5086" y="670"/>
                  </a:cubicBezTo>
                  <a:cubicBezTo>
                    <a:pt x="6577" y="438"/>
                    <a:pt x="8282" y="175"/>
                    <a:pt x="10159" y="175"/>
                  </a:cubicBezTo>
                  <a:cubicBezTo>
                    <a:pt x="11460" y="175"/>
                    <a:pt x="12842" y="301"/>
                    <a:pt x="14292" y="652"/>
                  </a:cubicBezTo>
                  <a:cubicBezTo>
                    <a:pt x="14622" y="732"/>
                    <a:pt x="14908" y="821"/>
                    <a:pt x="15175" y="920"/>
                  </a:cubicBezTo>
                  <a:cubicBezTo>
                    <a:pt x="17504" y="1821"/>
                    <a:pt x="17450" y="3533"/>
                    <a:pt x="17379" y="5344"/>
                  </a:cubicBezTo>
                  <a:cubicBezTo>
                    <a:pt x="17307" y="7378"/>
                    <a:pt x="17236" y="9484"/>
                    <a:pt x="20358" y="10759"/>
                  </a:cubicBezTo>
                  <a:cubicBezTo>
                    <a:pt x="21358" y="11161"/>
                    <a:pt x="22339" y="11366"/>
                    <a:pt x="23374" y="11366"/>
                  </a:cubicBezTo>
                  <a:cubicBezTo>
                    <a:pt x="24391" y="11366"/>
                    <a:pt x="25470" y="11170"/>
                    <a:pt x="26683" y="10777"/>
                  </a:cubicBezTo>
                  <a:cubicBezTo>
                    <a:pt x="29618" y="9823"/>
                    <a:pt x="32250" y="8047"/>
                    <a:pt x="34802" y="6326"/>
                  </a:cubicBezTo>
                  <a:cubicBezTo>
                    <a:pt x="37817" y="4301"/>
                    <a:pt x="40654" y="2383"/>
                    <a:pt x="43428" y="2320"/>
                  </a:cubicBezTo>
                  <a:cubicBezTo>
                    <a:pt x="44272" y="2301"/>
                    <a:pt x="45043" y="2293"/>
                    <a:pt x="45758" y="2293"/>
                  </a:cubicBezTo>
                  <a:cubicBezTo>
                    <a:pt x="47699" y="2293"/>
                    <a:pt x="49236" y="2353"/>
                    <a:pt x="50735" y="2418"/>
                  </a:cubicBezTo>
                  <a:cubicBezTo>
                    <a:pt x="52079" y="2476"/>
                    <a:pt x="53385" y="2531"/>
                    <a:pt x="54893" y="2531"/>
                  </a:cubicBezTo>
                  <a:cubicBezTo>
                    <a:pt x="56197" y="2531"/>
                    <a:pt x="57652" y="2490"/>
                    <a:pt x="59415" y="2374"/>
                  </a:cubicBezTo>
                  <a:cubicBezTo>
                    <a:pt x="59796" y="2349"/>
                    <a:pt x="60164" y="2337"/>
                    <a:pt x="60520" y="2337"/>
                  </a:cubicBezTo>
                  <a:cubicBezTo>
                    <a:pt x="67929" y="2337"/>
                    <a:pt x="69980" y="7456"/>
                    <a:pt x="70780" y="9439"/>
                  </a:cubicBezTo>
                  <a:lnTo>
                    <a:pt x="70834" y="9564"/>
                  </a:lnTo>
                  <a:lnTo>
                    <a:pt x="70932" y="9528"/>
                  </a:lnTo>
                  <a:lnTo>
                    <a:pt x="70878" y="9403"/>
                  </a:lnTo>
                  <a:cubicBezTo>
                    <a:pt x="70468" y="8386"/>
                    <a:pt x="69710" y="6486"/>
                    <a:pt x="67988" y="4889"/>
                  </a:cubicBezTo>
                  <a:cubicBezTo>
                    <a:pt x="66095" y="3125"/>
                    <a:pt x="63581" y="2239"/>
                    <a:pt x="60509" y="2239"/>
                  </a:cubicBezTo>
                  <a:cubicBezTo>
                    <a:pt x="60149" y="2239"/>
                    <a:pt x="59781" y="2251"/>
                    <a:pt x="59406" y="2276"/>
                  </a:cubicBezTo>
                  <a:cubicBezTo>
                    <a:pt x="57674" y="2386"/>
                    <a:pt x="56237" y="2425"/>
                    <a:pt x="54950" y="2425"/>
                  </a:cubicBezTo>
                  <a:cubicBezTo>
                    <a:pt x="53420" y="2425"/>
                    <a:pt x="52100" y="2369"/>
                    <a:pt x="50743" y="2311"/>
                  </a:cubicBezTo>
                  <a:cubicBezTo>
                    <a:pt x="49213" y="2252"/>
                    <a:pt x="47647" y="2187"/>
                    <a:pt x="45656" y="2187"/>
                  </a:cubicBezTo>
                  <a:cubicBezTo>
                    <a:pt x="44967" y="2187"/>
                    <a:pt x="44227" y="2195"/>
                    <a:pt x="43419" y="2213"/>
                  </a:cubicBezTo>
                  <a:cubicBezTo>
                    <a:pt x="40618" y="2276"/>
                    <a:pt x="37772" y="4203"/>
                    <a:pt x="34748" y="6237"/>
                  </a:cubicBezTo>
                  <a:cubicBezTo>
                    <a:pt x="32197" y="7949"/>
                    <a:pt x="29565" y="9725"/>
                    <a:pt x="26648" y="10670"/>
                  </a:cubicBezTo>
                  <a:cubicBezTo>
                    <a:pt x="25442" y="11062"/>
                    <a:pt x="24372" y="11258"/>
                    <a:pt x="23360" y="11258"/>
                  </a:cubicBezTo>
                  <a:cubicBezTo>
                    <a:pt x="22342" y="11258"/>
                    <a:pt x="21383" y="11059"/>
                    <a:pt x="20403" y="10661"/>
                  </a:cubicBezTo>
                  <a:cubicBezTo>
                    <a:pt x="17343" y="9421"/>
                    <a:pt x="17414" y="7352"/>
                    <a:pt x="17486" y="5344"/>
                  </a:cubicBezTo>
                  <a:cubicBezTo>
                    <a:pt x="17548" y="3498"/>
                    <a:pt x="17611" y="1749"/>
                    <a:pt x="15211" y="830"/>
                  </a:cubicBezTo>
                  <a:cubicBezTo>
                    <a:pt x="14943" y="723"/>
                    <a:pt x="14649" y="634"/>
                    <a:pt x="14319" y="554"/>
                  </a:cubicBezTo>
                  <a:cubicBezTo>
                    <a:pt x="12854" y="198"/>
                    <a:pt x="11458" y="70"/>
                    <a:pt x="10145" y="70"/>
                  </a:cubicBezTo>
                  <a:cubicBezTo>
                    <a:pt x="8266" y="70"/>
                    <a:pt x="6559" y="332"/>
                    <a:pt x="5068" y="563"/>
                  </a:cubicBezTo>
                  <a:cubicBezTo>
                    <a:pt x="3963" y="736"/>
                    <a:pt x="2995" y="886"/>
                    <a:pt x="2196" y="886"/>
                  </a:cubicBezTo>
                  <a:cubicBezTo>
                    <a:pt x="1226" y="886"/>
                    <a:pt x="505" y="666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4"/>
            <p:cNvSpPr/>
            <p:nvPr/>
          </p:nvSpPr>
          <p:spPr>
            <a:xfrm>
              <a:off x="5201225" y="1593025"/>
              <a:ext cx="1776875" cy="289075"/>
            </a:xfrm>
            <a:custGeom>
              <a:avLst/>
              <a:gdLst/>
              <a:ahLst/>
              <a:cxnLst/>
              <a:rect l="l" t="t" r="r" b="b"/>
              <a:pathLst>
                <a:path w="71075" h="11563" extrusionOk="0">
                  <a:moveTo>
                    <a:pt x="90" y="1"/>
                  </a:moveTo>
                  <a:lnTo>
                    <a:pt x="1" y="54"/>
                  </a:lnTo>
                  <a:cubicBezTo>
                    <a:pt x="501" y="848"/>
                    <a:pt x="1328" y="1097"/>
                    <a:pt x="2430" y="1097"/>
                  </a:cubicBezTo>
                  <a:cubicBezTo>
                    <a:pt x="3237" y="1097"/>
                    <a:pt x="4191" y="963"/>
                    <a:pt x="5273" y="813"/>
                  </a:cubicBezTo>
                  <a:cubicBezTo>
                    <a:pt x="6683" y="610"/>
                    <a:pt x="8291" y="384"/>
                    <a:pt x="10055" y="384"/>
                  </a:cubicBezTo>
                  <a:cubicBezTo>
                    <a:pt x="11396" y="384"/>
                    <a:pt x="12826" y="514"/>
                    <a:pt x="14328" y="884"/>
                  </a:cubicBezTo>
                  <a:cubicBezTo>
                    <a:pt x="14658" y="964"/>
                    <a:pt x="14944" y="1054"/>
                    <a:pt x="15202" y="1152"/>
                  </a:cubicBezTo>
                  <a:cubicBezTo>
                    <a:pt x="17531" y="2062"/>
                    <a:pt x="17388" y="3792"/>
                    <a:pt x="17236" y="5621"/>
                  </a:cubicBezTo>
                  <a:cubicBezTo>
                    <a:pt x="17067" y="7691"/>
                    <a:pt x="16888" y="9841"/>
                    <a:pt x="20162" y="11063"/>
                  </a:cubicBezTo>
                  <a:cubicBezTo>
                    <a:pt x="21055" y="11393"/>
                    <a:pt x="21929" y="11563"/>
                    <a:pt x="22839" y="11563"/>
                  </a:cubicBezTo>
                  <a:cubicBezTo>
                    <a:pt x="23972" y="11563"/>
                    <a:pt x="25176" y="11304"/>
                    <a:pt x="26550" y="10795"/>
                  </a:cubicBezTo>
                  <a:cubicBezTo>
                    <a:pt x="29280" y="9769"/>
                    <a:pt x="31778" y="8003"/>
                    <a:pt x="34195" y="6299"/>
                  </a:cubicBezTo>
                  <a:cubicBezTo>
                    <a:pt x="37311" y="4092"/>
                    <a:pt x="40253" y="2016"/>
                    <a:pt x="43141" y="2016"/>
                  </a:cubicBezTo>
                  <a:cubicBezTo>
                    <a:pt x="43171" y="2016"/>
                    <a:pt x="43202" y="2017"/>
                    <a:pt x="43232" y="2017"/>
                  </a:cubicBezTo>
                  <a:cubicBezTo>
                    <a:pt x="46248" y="2071"/>
                    <a:pt x="48398" y="2276"/>
                    <a:pt x="50298" y="2472"/>
                  </a:cubicBezTo>
                  <a:cubicBezTo>
                    <a:pt x="52150" y="2654"/>
                    <a:pt x="53824" y="2820"/>
                    <a:pt x="55970" y="2820"/>
                  </a:cubicBezTo>
                  <a:cubicBezTo>
                    <a:pt x="56978" y="2820"/>
                    <a:pt x="58088" y="2783"/>
                    <a:pt x="59370" y="2695"/>
                  </a:cubicBezTo>
                  <a:cubicBezTo>
                    <a:pt x="59755" y="2669"/>
                    <a:pt x="60131" y="2657"/>
                    <a:pt x="60499" y="2657"/>
                  </a:cubicBezTo>
                  <a:cubicBezTo>
                    <a:pt x="65508" y="2657"/>
                    <a:pt x="69032" y="5031"/>
                    <a:pt x="70977" y="9743"/>
                  </a:cubicBezTo>
                  <a:lnTo>
                    <a:pt x="71075" y="9707"/>
                  </a:lnTo>
                  <a:cubicBezTo>
                    <a:pt x="70718" y="8859"/>
                    <a:pt x="69906" y="6879"/>
                    <a:pt x="68095" y="5238"/>
                  </a:cubicBezTo>
                  <a:cubicBezTo>
                    <a:pt x="66149" y="3458"/>
                    <a:pt x="63602" y="2556"/>
                    <a:pt x="60529" y="2556"/>
                  </a:cubicBezTo>
                  <a:cubicBezTo>
                    <a:pt x="60150" y="2556"/>
                    <a:pt x="59764" y="2570"/>
                    <a:pt x="59370" y="2597"/>
                  </a:cubicBezTo>
                  <a:cubicBezTo>
                    <a:pt x="58115" y="2681"/>
                    <a:pt x="57022" y="2716"/>
                    <a:pt x="56030" y="2716"/>
                  </a:cubicBezTo>
                  <a:cubicBezTo>
                    <a:pt x="53858" y="2716"/>
                    <a:pt x="52169" y="2549"/>
                    <a:pt x="50307" y="2365"/>
                  </a:cubicBezTo>
                  <a:cubicBezTo>
                    <a:pt x="48406" y="2178"/>
                    <a:pt x="46257" y="1964"/>
                    <a:pt x="43232" y="1910"/>
                  </a:cubicBezTo>
                  <a:lnTo>
                    <a:pt x="43134" y="1910"/>
                  </a:lnTo>
                  <a:cubicBezTo>
                    <a:pt x="40217" y="1910"/>
                    <a:pt x="37255" y="3997"/>
                    <a:pt x="34133" y="6210"/>
                  </a:cubicBezTo>
                  <a:cubicBezTo>
                    <a:pt x="31724" y="7914"/>
                    <a:pt x="29235" y="9680"/>
                    <a:pt x="26514" y="10697"/>
                  </a:cubicBezTo>
                  <a:cubicBezTo>
                    <a:pt x="25153" y="11205"/>
                    <a:pt x="23967" y="11457"/>
                    <a:pt x="22846" y="11457"/>
                  </a:cubicBezTo>
                  <a:cubicBezTo>
                    <a:pt x="21939" y="11457"/>
                    <a:pt x="21076" y="11292"/>
                    <a:pt x="20198" y="10965"/>
                  </a:cubicBezTo>
                  <a:cubicBezTo>
                    <a:pt x="17004" y="9769"/>
                    <a:pt x="17174" y="7664"/>
                    <a:pt x="17343" y="5630"/>
                  </a:cubicBezTo>
                  <a:cubicBezTo>
                    <a:pt x="17495" y="3757"/>
                    <a:pt x="17647" y="1990"/>
                    <a:pt x="15238" y="1062"/>
                  </a:cubicBezTo>
                  <a:cubicBezTo>
                    <a:pt x="14979" y="955"/>
                    <a:pt x="14685" y="866"/>
                    <a:pt x="14355" y="786"/>
                  </a:cubicBezTo>
                  <a:cubicBezTo>
                    <a:pt x="12841" y="412"/>
                    <a:pt x="11404" y="281"/>
                    <a:pt x="10058" y="281"/>
                  </a:cubicBezTo>
                  <a:cubicBezTo>
                    <a:pt x="8287" y="281"/>
                    <a:pt x="6675" y="508"/>
                    <a:pt x="5255" y="706"/>
                  </a:cubicBezTo>
                  <a:cubicBezTo>
                    <a:pt x="4181" y="858"/>
                    <a:pt x="3233" y="991"/>
                    <a:pt x="2435" y="991"/>
                  </a:cubicBezTo>
                  <a:cubicBezTo>
                    <a:pt x="1365" y="991"/>
                    <a:pt x="565" y="752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4"/>
            <p:cNvSpPr/>
            <p:nvPr/>
          </p:nvSpPr>
          <p:spPr>
            <a:xfrm>
              <a:off x="5197675" y="1595500"/>
              <a:ext cx="1780200" cy="294625"/>
            </a:xfrm>
            <a:custGeom>
              <a:avLst/>
              <a:gdLst/>
              <a:ahLst/>
              <a:cxnLst/>
              <a:rect l="l" t="t" r="r" b="b"/>
              <a:pathLst>
                <a:path w="71208" h="11785" extrusionOk="0">
                  <a:moveTo>
                    <a:pt x="89" y="0"/>
                  </a:moveTo>
                  <a:lnTo>
                    <a:pt x="0" y="54"/>
                  </a:lnTo>
                  <a:cubicBezTo>
                    <a:pt x="552" y="938"/>
                    <a:pt x="1458" y="1204"/>
                    <a:pt x="2664" y="1204"/>
                  </a:cubicBezTo>
                  <a:cubicBezTo>
                    <a:pt x="3466" y="1204"/>
                    <a:pt x="4400" y="1086"/>
                    <a:pt x="5451" y="955"/>
                  </a:cubicBezTo>
                  <a:cubicBezTo>
                    <a:pt x="6779" y="784"/>
                    <a:pt x="8288" y="593"/>
                    <a:pt x="9941" y="593"/>
                  </a:cubicBezTo>
                  <a:cubicBezTo>
                    <a:pt x="11319" y="593"/>
                    <a:pt x="12797" y="726"/>
                    <a:pt x="14354" y="1115"/>
                  </a:cubicBezTo>
                  <a:cubicBezTo>
                    <a:pt x="14684" y="1195"/>
                    <a:pt x="14970" y="1285"/>
                    <a:pt x="15228" y="1383"/>
                  </a:cubicBezTo>
                  <a:cubicBezTo>
                    <a:pt x="17557" y="2311"/>
                    <a:pt x="17334" y="4050"/>
                    <a:pt x="17093" y="5897"/>
                  </a:cubicBezTo>
                  <a:cubicBezTo>
                    <a:pt x="16816" y="8011"/>
                    <a:pt x="16540" y="10197"/>
                    <a:pt x="19957" y="11374"/>
                  </a:cubicBezTo>
                  <a:cubicBezTo>
                    <a:pt x="20751" y="11642"/>
                    <a:pt x="21527" y="11785"/>
                    <a:pt x="22338" y="11785"/>
                  </a:cubicBezTo>
                  <a:cubicBezTo>
                    <a:pt x="23578" y="11785"/>
                    <a:pt x="24890" y="11464"/>
                    <a:pt x="26415" y="10812"/>
                  </a:cubicBezTo>
                  <a:cubicBezTo>
                    <a:pt x="28958" y="9724"/>
                    <a:pt x="31313" y="7975"/>
                    <a:pt x="33597" y="6280"/>
                  </a:cubicBezTo>
                  <a:cubicBezTo>
                    <a:pt x="36764" y="3925"/>
                    <a:pt x="39752" y="1704"/>
                    <a:pt x="42705" y="1704"/>
                  </a:cubicBezTo>
                  <a:cubicBezTo>
                    <a:pt x="42812" y="1704"/>
                    <a:pt x="42919" y="1713"/>
                    <a:pt x="43026" y="1713"/>
                  </a:cubicBezTo>
                  <a:cubicBezTo>
                    <a:pt x="46024" y="1882"/>
                    <a:pt x="48156" y="2212"/>
                    <a:pt x="50029" y="2507"/>
                  </a:cubicBezTo>
                  <a:cubicBezTo>
                    <a:pt x="52109" y="2836"/>
                    <a:pt x="53978" y="3129"/>
                    <a:pt x="56537" y="3129"/>
                  </a:cubicBezTo>
                  <a:cubicBezTo>
                    <a:pt x="57381" y="3129"/>
                    <a:pt x="58299" y="3097"/>
                    <a:pt x="59325" y="3024"/>
                  </a:cubicBezTo>
                  <a:cubicBezTo>
                    <a:pt x="59718" y="2996"/>
                    <a:pt x="60103" y="2982"/>
                    <a:pt x="60482" y="2982"/>
                  </a:cubicBezTo>
                  <a:cubicBezTo>
                    <a:pt x="65455" y="2982"/>
                    <a:pt x="69203" y="5419"/>
                    <a:pt x="71110" y="9920"/>
                  </a:cubicBezTo>
                  <a:lnTo>
                    <a:pt x="71208" y="9876"/>
                  </a:lnTo>
                  <a:cubicBezTo>
                    <a:pt x="70450" y="8082"/>
                    <a:pt x="69397" y="6602"/>
                    <a:pt x="68086" y="5469"/>
                  </a:cubicBezTo>
                  <a:cubicBezTo>
                    <a:pt x="66089" y="3748"/>
                    <a:pt x="63548" y="2872"/>
                    <a:pt x="60524" y="2872"/>
                  </a:cubicBezTo>
                  <a:cubicBezTo>
                    <a:pt x="60129" y="2872"/>
                    <a:pt x="59727" y="2887"/>
                    <a:pt x="59316" y="2917"/>
                  </a:cubicBezTo>
                  <a:cubicBezTo>
                    <a:pt x="58290" y="2990"/>
                    <a:pt x="57372" y="3022"/>
                    <a:pt x="56530" y="3022"/>
                  </a:cubicBezTo>
                  <a:cubicBezTo>
                    <a:pt x="53979" y="3022"/>
                    <a:pt x="52119" y="2731"/>
                    <a:pt x="50047" y="2409"/>
                  </a:cubicBezTo>
                  <a:cubicBezTo>
                    <a:pt x="48165" y="2114"/>
                    <a:pt x="46033" y="1775"/>
                    <a:pt x="43035" y="1606"/>
                  </a:cubicBezTo>
                  <a:cubicBezTo>
                    <a:pt x="42928" y="1600"/>
                    <a:pt x="42820" y="1597"/>
                    <a:pt x="42713" y="1597"/>
                  </a:cubicBezTo>
                  <a:cubicBezTo>
                    <a:pt x="39723" y="1597"/>
                    <a:pt x="36712" y="3832"/>
                    <a:pt x="33534" y="6191"/>
                  </a:cubicBezTo>
                  <a:cubicBezTo>
                    <a:pt x="31260" y="7886"/>
                    <a:pt x="28904" y="9635"/>
                    <a:pt x="26380" y="10714"/>
                  </a:cubicBezTo>
                  <a:cubicBezTo>
                    <a:pt x="24865" y="11361"/>
                    <a:pt x="23568" y="11676"/>
                    <a:pt x="22344" y="11676"/>
                  </a:cubicBezTo>
                  <a:cubicBezTo>
                    <a:pt x="21543" y="11676"/>
                    <a:pt x="20772" y="11541"/>
                    <a:pt x="19992" y="11276"/>
                  </a:cubicBezTo>
                  <a:cubicBezTo>
                    <a:pt x="16656" y="10125"/>
                    <a:pt x="16932" y="7984"/>
                    <a:pt x="17200" y="5915"/>
                  </a:cubicBezTo>
                  <a:cubicBezTo>
                    <a:pt x="17441" y="4023"/>
                    <a:pt x="17673" y="2239"/>
                    <a:pt x="15264" y="1294"/>
                  </a:cubicBezTo>
                  <a:cubicBezTo>
                    <a:pt x="14996" y="1187"/>
                    <a:pt x="14711" y="1097"/>
                    <a:pt x="14372" y="1008"/>
                  </a:cubicBezTo>
                  <a:cubicBezTo>
                    <a:pt x="12811" y="619"/>
                    <a:pt x="11328" y="486"/>
                    <a:pt x="9946" y="486"/>
                  </a:cubicBezTo>
                  <a:cubicBezTo>
                    <a:pt x="8287" y="486"/>
                    <a:pt x="6771" y="677"/>
                    <a:pt x="5433" y="848"/>
                  </a:cubicBezTo>
                  <a:cubicBezTo>
                    <a:pt x="4385" y="981"/>
                    <a:pt x="3454" y="1100"/>
                    <a:pt x="2658" y="1100"/>
                  </a:cubicBezTo>
                  <a:cubicBezTo>
                    <a:pt x="1490" y="1100"/>
                    <a:pt x="615" y="844"/>
                    <a:pt x="8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4"/>
            <p:cNvSpPr/>
            <p:nvPr/>
          </p:nvSpPr>
          <p:spPr>
            <a:xfrm>
              <a:off x="5193875" y="1597950"/>
              <a:ext cx="1783775" cy="300425"/>
            </a:xfrm>
            <a:custGeom>
              <a:avLst/>
              <a:gdLst/>
              <a:ahLst/>
              <a:cxnLst/>
              <a:rect l="l" t="t" r="r" b="b"/>
              <a:pathLst>
                <a:path w="71351" h="12017" extrusionOk="0">
                  <a:moveTo>
                    <a:pt x="90" y="0"/>
                  </a:moveTo>
                  <a:lnTo>
                    <a:pt x="1" y="54"/>
                  </a:lnTo>
                  <a:cubicBezTo>
                    <a:pt x="619" y="1040"/>
                    <a:pt x="1609" y="1323"/>
                    <a:pt x="2921" y="1323"/>
                  </a:cubicBezTo>
                  <a:cubicBezTo>
                    <a:pt x="3711" y="1323"/>
                    <a:pt x="4618" y="1220"/>
                    <a:pt x="5630" y="1106"/>
                  </a:cubicBezTo>
                  <a:cubicBezTo>
                    <a:pt x="6885" y="962"/>
                    <a:pt x="8302" y="800"/>
                    <a:pt x="9849" y="800"/>
                  </a:cubicBezTo>
                  <a:cubicBezTo>
                    <a:pt x="11259" y="800"/>
                    <a:pt x="12778" y="934"/>
                    <a:pt x="14381" y="1338"/>
                  </a:cubicBezTo>
                  <a:cubicBezTo>
                    <a:pt x="14711" y="1419"/>
                    <a:pt x="14997" y="1517"/>
                    <a:pt x="15255" y="1615"/>
                  </a:cubicBezTo>
                  <a:cubicBezTo>
                    <a:pt x="17584" y="2552"/>
                    <a:pt x="17281" y="4318"/>
                    <a:pt x="16959" y="6191"/>
                  </a:cubicBezTo>
                  <a:cubicBezTo>
                    <a:pt x="16585" y="8332"/>
                    <a:pt x="16201" y="10554"/>
                    <a:pt x="19770" y="11678"/>
                  </a:cubicBezTo>
                  <a:cubicBezTo>
                    <a:pt x="20465" y="11901"/>
                    <a:pt x="21161" y="12017"/>
                    <a:pt x="21884" y="12017"/>
                  </a:cubicBezTo>
                  <a:cubicBezTo>
                    <a:pt x="23213" y="12017"/>
                    <a:pt x="24623" y="11624"/>
                    <a:pt x="26291" y="10830"/>
                  </a:cubicBezTo>
                  <a:cubicBezTo>
                    <a:pt x="28655" y="9697"/>
                    <a:pt x="30885" y="7949"/>
                    <a:pt x="33044" y="6263"/>
                  </a:cubicBezTo>
                  <a:cubicBezTo>
                    <a:pt x="36251" y="3764"/>
                    <a:pt x="39291" y="1386"/>
                    <a:pt x="42314" y="1386"/>
                  </a:cubicBezTo>
                  <a:cubicBezTo>
                    <a:pt x="42486" y="1386"/>
                    <a:pt x="42658" y="1394"/>
                    <a:pt x="42830" y="1410"/>
                  </a:cubicBezTo>
                  <a:cubicBezTo>
                    <a:pt x="45846" y="1695"/>
                    <a:pt x="47969" y="2150"/>
                    <a:pt x="49842" y="2552"/>
                  </a:cubicBezTo>
                  <a:cubicBezTo>
                    <a:pt x="52061" y="3018"/>
                    <a:pt x="54034" y="3440"/>
                    <a:pt x="56859" y="3440"/>
                  </a:cubicBezTo>
                  <a:cubicBezTo>
                    <a:pt x="57601" y="3440"/>
                    <a:pt x="58402" y="3410"/>
                    <a:pt x="59281" y="3346"/>
                  </a:cubicBezTo>
                  <a:cubicBezTo>
                    <a:pt x="59713" y="3313"/>
                    <a:pt x="60130" y="3297"/>
                    <a:pt x="60533" y="3297"/>
                  </a:cubicBezTo>
                  <a:cubicBezTo>
                    <a:pt x="67533" y="3297"/>
                    <a:pt x="70342" y="7990"/>
                    <a:pt x="71253" y="10099"/>
                  </a:cubicBezTo>
                  <a:lnTo>
                    <a:pt x="71351" y="10054"/>
                  </a:lnTo>
                  <a:cubicBezTo>
                    <a:pt x="70431" y="7928"/>
                    <a:pt x="67596" y="3191"/>
                    <a:pt x="60526" y="3191"/>
                  </a:cubicBezTo>
                  <a:cubicBezTo>
                    <a:pt x="60122" y="3191"/>
                    <a:pt x="59704" y="3206"/>
                    <a:pt x="59272" y="3238"/>
                  </a:cubicBezTo>
                  <a:cubicBezTo>
                    <a:pt x="58388" y="3304"/>
                    <a:pt x="57584" y="3333"/>
                    <a:pt x="56839" y="3333"/>
                  </a:cubicBezTo>
                  <a:cubicBezTo>
                    <a:pt x="54034" y="3333"/>
                    <a:pt x="52068" y="2917"/>
                    <a:pt x="49869" y="2445"/>
                  </a:cubicBezTo>
                  <a:cubicBezTo>
                    <a:pt x="47987" y="2043"/>
                    <a:pt x="45864" y="1588"/>
                    <a:pt x="42839" y="1312"/>
                  </a:cubicBezTo>
                  <a:cubicBezTo>
                    <a:pt x="42661" y="1295"/>
                    <a:pt x="42483" y="1287"/>
                    <a:pt x="42304" y="1287"/>
                  </a:cubicBezTo>
                  <a:cubicBezTo>
                    <a:pt x="39254" y="1287"/>
                    <a:pt x="36201" y="3671"/>
                    <a:pt x="32982" y="6182"/>
                  </a:cubicBezTo>
                  <a:cubicBezTo>
                    <a:pt x="30832" y="7868"/>
                    <a:pt x="28601" y="9608"/>
                    <a:pt x="26246" y="10732"/>
                  </a:cubicBezTo>
                  <a:cubicBezTo>
                    <a:pt x="24594" y="11526"/>
                    <a:pt x="23202" y="11910"/>
                    <a:pt x="21886" y="11910"/>
                  </a:cubicBezTo>
                  <a:cubicBezTo>
                    <a:pt x="21177" y="11910"/>
                    <a:pt x="20490" y="11798"/>
                    <a:pt x="19796" y="11580"/>
                  </a:cubicBezTo>
                  <a:cubicBezTo>
                    <a:pt x="16317" y="10482"/>
                    <a:pt x="16692" y="8306"/>
                    <a:pt x="17058" y="6209"/>
                  </a:cubicBezTo>
                  <a:cubicBezTo>
                    <a:pt x="17379" y="4380"/>
                    <a:pt x="17709" y="2489"/>
                    <a:pt x="15300" y="1517"/>
                  </a:cubicBezTo>
                  <a:cubicBezTo>
                    <a:pt x="15032" y="1419"/>
                    <a:pt x="14747" y="1320"/>
                    <a:pt x="14408" y="1240"/>
                  </a:cubicBezTo>
                  <a:cubicBezTo>
                    <a:pt x="12789" y="830"/>
                    <a:pt x="11258" y="694"/>
                    <a:pt x="9836" y="694"/>
                  </a:cubicBezTo>
                  <a:cubicBezTo>
                    <a:pt x="8289" y="694"/>
                    <a:pt x="6872" y="855"/>
                    <a:pt x="5612" y="999"/>
                  </a:cubicBezTo>
                  <a:cubicBezTo>
                    <a:pt x="4608" y="1114"/>
                    <a:pt x="3709" y="1216"/>
                    <a:pt x="2928" y="1216"/>
                  </a:cubicBezTo>
                  <a:cubicBezTo>
                    <a:pt x="1647" y="1216"/>
                    <a:pt x="683" y="942"/>
                    <a:pt x="9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34"/>
            <p:cNvSpPr/>
            <p:nvPr/>
          </p:nvSpPr>
          <p:spPr>
            <a:xfrm>
              <a:off x="5190075" y="1600400"/>
              <a:ext cx="1787375" cy="306450"/>
            </a:xfrm>
            <a:custGeom>
              <a:avLst/>
              <a:gdLst/>
              <a:ahLst/>
              <a:cxnLst/>
              <a:rect l="l" t="t" r="r" b="b"/>
              <a:pathLst>
                <a:path w="71495" h="12258" extrusionOk="0">
                  <a:moveTo>
                    <a:pt x="90" y="0"/>
                  </a:moveTo>
                  <a:lnTo>
                    <a:pt x="1" y="54"/>
                  </a:lnTo>
                  <a:cubicBezTo>
                    <a:pt x="685" y="1143"/>
                    <a:pt x="1763" y="1442"/>
                    <a:pt x="3191" y="1442"/>
                  </a:cubicBezTo>
                  <a:cubicBezTo>
                    <a:pt x="3961" y="1442"/>
                    <a:pt x="4833" y="1355"/>
                    <a:pt x="5800" y="1258"/>
                  </a:cubicBezTo>
                  <a:cubicBezTo>
                    <a:pt x="6972" y="1139"/>
                    <a:pt x="8287" y="1006"/>
                    <a:pt x="9718" y="1006"/>
                  </a:cubicBezTo>
                  <a:cubicBezTo>
                    <a:pt x="11173" y="1006"/>
                    <a:pt x="12749" y="1143"/>
                    <a:pt x="14417" y="1570"/>
                  </a:cubicBezTo>
                  <a:cubicBezTo>
                    <a:pt x="14738" y="1651"/>
                    <a:pt x="15033" y="1749"/>
                    <a:pt x="15292" y="1847"/>
                  </a:cubicBezTo>
                  <a:cubicBezTo>
                    <a:pt x="17620" y="2801"/>
                    <a:pt x="17236" y="4586"/>
                    <a:pt x="16826" y="6486"/>
                  </a:cubicBezTo>
                  <a:cubicBezTo>
                    <a:pt x="16353" y="8663"/>
                    <a:pt x="15862" y="10920"/>
                    <a:pt x="19574" y="11990"/>
                  </a:cubicBezTo>
                  <a:cubicBezTo>
                    <a:pt x="20198" y="12169"/>
                    <a:pt x="20814" y="12258"/>
                    <a:pt x="21456" y="12258"/>
                  </a:cubicBezTo>
                  <a:cubicBezTo>
                    <a:pt x="22874" y="12258"/>
                    <a:pt x="24373" y="11803"/>
                    <a:pt x="26166" y="10848"/>
                  </a:cubicBezTo>
                  <a:cubicBezTo>
                    <a:pt x="28379" y="9671"/>
                    <a:pt x="30484" y="7940"/>
                    <a:pt x="32518" y="6263"/>
                  </a:cubicBezTo>
                  <a:cubicBezTo>
                    <a:pt x="35764" y="3597"/>
                    <a:pt x="38833" y="1069"/>
                    <a:pt x="41925" y="1069"/>
                  </a:cubicBezTo>
                  <a:cubicBezTo>
                    <a:pt x="42164" y="1069"/>
                    <a:pt x="42404" y="1084"/>
                    <a:pt x="42643" y="1115"/>
                  </a:cubicBezTo>
                  <a:cubicBezTo>
                    <a:pt x="45686" y="1508"/>
                    <a:pt x="47818" y="2079"/>
                    <a:pt x="49700" y="2587"/>
                  </a:cubicBezTo>
                  <a:cubicBezTo>
                    <a:pt x="52075" y="3230"/>
                    <a:pt x="54040" y="3761"/>
                    <a:pt x="56982" y="3761"/>
                  </a:cubicBezTo>
                  <a:cubicBezTo>
                    <a:pt x="57676" y="3761"/>
                    <a:pt x="58424" y="3732"/>
                    <a:pt x="59246" y="3667"/>
                  </a:cubicBezTo>
                  <a:cubicBezTo>
                    <a:pt x="59688" y="3632"/>
                    <a:pt x="60116" y="3615"/>
                    <a:pt x="60530" y="3615"/>
                  </a:cubicBezTo>
                  <a:cubicBezTo>
                    <a:pt x="68064" y="3615"/>
                    <a:pt x="70889" y="9119"/>
                    <a:pt x="71396" y="10277"/>
                  </a:cubicBezTo>
                  <a:lnTo>
                    <a:pt x="71494" y="10233"/>
                  </a:lnTo>
                  <a:cubicBezTo>
                    <a:pt x="70978" y="9065"/>
                    <a:pt x="68127" y="3509"/>
                    <a:pt x="60522" y="3509"/>
                  </a:cubicBezTo>
                  <a:cubicBezTo>
                    <a:pt x="60107" y="3509"/>
                    <a:pt x="59679" y="3525"/>
                    <a:pt x="59237" y="3560"/>
                  </a:cubicBezTo>
                  <a:cubicBezTo>
                    <a:pt x="58418" y="3625"/>
                    <a:pt x="57672" y="3654"/>
                    <a:pt x="56980" y="3654"/>
                  </a:cubicBezTo>
                  <a:cubicBezTo>
                    <a:pt x="54052" y="3654"/>
                    <a:pt x="52094" y="3124"/>
                    <a:pt x="49727" y="2489"/>
                  </a:cubicBezTo>
                  <a:cubicBezTo>
                    <a:pt x="47844" y="1981"/>
                    <a:pt x="45703" y="1401"/>
                    <a:pt x="42652" y="1008"/>
                  </a:cubicBezTo>
                  <a:cubicBezTo>
                    <a:pt x="42411" y="977"/>
                    <a:pt x="42169" y="962"/>
                    <a:pt x="41928" y="962"/>
                  </a:cubicBezTo>
                  <a:cubicBezTo>
                    <a:pt x="38804" y="962"/>
                    <a:pt x="35710" y="3499"/>
                    <a:pt x="32456" y="6183"/>
                  </a:cubicBezTo>
                  <a:cubicBezTo>
                    <a:pt x="30422" y="7851"/>
                    <a:pt x="28316" y="9581"/>
                    <a:pt x="26113" y="10750"/>
                  </a:cubicBezTo>
                  <a:cubicBezTo>
                    <a:pt x="24333" y="11702"/>
                    <a:pt x="22853" y="12157"/>
                    <a:pt x="21447" y="12157"/>
                  </a:cubicBezTo>
                  <a:cubicBezTo>
                    <a:pt x="20823" y="12157"/>
                    <a:pt x="20214" y="12067"/>
                    <a:pt x="19600" y="11892"/>
                  </a:cubicBezTo>
                  <a:cubicBezTo>
                    <a:pt x="15987" y="10848"/>
                    <a:pt x="16460" y="8645"/>
                    <a:pt x="16924" y="6504"/>
                  </a:cubicBezTo>
                  <a:cubicBezTo>
                    <a:pt x="17326" y="4657"/>
                    <a:pt x="17745" y="2739"/>
                    <a:pt x="15336" y="1749"/>
                  </a:cubicBezTo>
                  <a:cubicBezTo>
                    <a:pt x="15068" y="1651"/>
                    <a:pt x="14774" y="1553"/>
                    <a:pt x="14444" y="1463"/>
                  </a:cubicBezTo>
                  <a:cubicBezTo>
                    <a:pt x="12767" y="1036"/>
                    <a:pt x="11184" y="899"/>
                    <a:pt x="9724" y="899"/>
                  </a:cubicBezTo>
                  <a:cubicBezTo>
                    <a:pt x="8287" y="899"/>
                    <a:pt x="6967" y="1032"/>
                    <a:pt x="5791" y="1151"/>
                  </a:cubicBezTo>
                  <a:cubicBezTo>
                    <a:pt x="4824" y="1249"/>
                    <a:pt x="3953" y="1337"/>
                    <a:pt x="3186" y="1337"/>
                  </a:cubicBezTo>
                  <a:cubicBezTo>
                    <a:pt x="1795" y="1337"/>
                    <a:pt x="746" y="1047"/>
                    <a:pt x="9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34"/>
            <p:cNvSpPr/>
            <p:nvPr/>
          </p:nvSpPr>
          <p:spPr>
            <a:xfrm>
              <a:off x="5186525" y="1602850"/>
              <a:ext cx="1790700" cy="312925"/>
            </a:xfrm>
            <a:custGeom>
              <a:avLst/>
              <a:gdLst/>
              <a:ahLst/>
              <a:cxnLst/>
              <a:rect l="l" t="t" r="r" b="b"/>
              <a:pathLst>
                <a:path w="71628" h="12517" extrusionOk="0">
                  <a:moveTo>
                    <a:pt x="89" y="0"/>
                  </a:moveTo>
                  <a:lnTo>
                    <a:pt x="0" y="54"/>
                  </a:lnTo>
                  <a:cubicBezTo>
                    <a:pt x="750" y="1254"/>
                    <a:pt x="1915" y="1566"/>
                    <a:pt x="3452" y="1566"/>
                  </a:cubicBezTo>
                  <a:cubicBezTo>
                    <a:pt x="4201" y="1566"/>
                    <a:pt x="5039" y="1492"/>
                    <a:pt x="5959" y="1410"/>
                  </a:cubicBezTo>
                  <a:cubicBezTo>
                    <a:pt x="7046" y="1314"/>
                    <a:pt x="8255" y="1209"/>
                    <a:pt x="9567" y="1209"/>
                  </a:cubicBezTo>
                  <a:cubicBezTo>
                    <a:pt x="11066" y="1209"/>
                    <a:pt x="12698" y="1346"/>
                    <a:pt x="14434" y="1794"/>
                  </a:cubicBezTo>
                  <a:cubicBezTo>
                    <a:pt x="14764" y="1883"/>
                    <a:pt x="15059" y="1972"/>
                    <a:pt x="15318" y="2079"/>
                  </a:cubicBezTo>
                  <a:cubicBezTo>
                    <a:pt x="17646" y="3051"/>
                    <a:pt x="17182" y="4862"/>
                    <a:pt x="16682" y="6780"/>
                  </a:cubicBezTo>
                  <a:cubicBezTo>
                    <a:pt x="16112" y="9002"/>
                    <a:pt x="15514" y="11294"/>
                    <a:pt x="19368" y="12302"/>
                  </a:cubicBezTo>
                  <a:cubicBezTo>
                    <a:pt x="19921" y="12445"/>
                    <a:pt x="20474" y="12517"/>
                    <a:pt x="21036" y="12517"/>
                  </a:cubicBezTo>
                  <a:cubicBezTo>
                    <a:pt x="22544" y="12517"/>
                    <a:pt x="24123" y="11990"/>
                    <a:pt x="26032" y="10866"/>
                  </a:cubicBezTo>
                  <a:cubicBezTo>
                    <a:pt x="28092" y="9653"/>
                    <a:pt x="30091" y="7931"/>
                    <a:pt x="32009" y="6263"/>
                  </a:cubicBezTo>
                  <a:cubicBezTo>
                    <a:pt x="35290" y="3431"/>
                    <a:pt x="38407" y="740"/>
                    <a:pt x="41558" y="740"/>
                  </a:cubicBezTo>
                  <a:cubicBezTo>
                    <a:pt x="41851" y="740"/>
                    <a:pt x="42144" y="764"/>
                    <a:pt x="42438" y="812"/>
                  </a:cubicBezTo>
                  <a:cubicBezTo>
                    <a:pt x="45524" y="1321"/>
                    <a:pt x="47674" y="2017"/>
                    <a:pt x="49565" y="2632"/>
                  </a:cubicBezTo>
                  <a:cubicBezTo>
                    <a:pt x="52002" y="3422"/>
                    <a:pt x="54018" y="4078"/>
                    <a:pt x="57109" y="4078"/>
                  </a:cubicBezTo>
                  <a:cubicBezTo>
                    <a:pt x="57752" y="4078"/>
                    <a:pt x="58441" y="4050"/>
                    <a:pt x="59191" y="3988"/>
                  </a:cubicBezTo>
                  <a:cubicBezTo>
                    <a:pt x="59636" y="3952"/>
                    <a:pt x="60068" y="3934"/>
                    <a:pt x="60488" y="3934"/>
                  </a:cubicBezTo>
                  <a:cubicBezTo>
                    <a:pt x="66852" y="3934"/>
                    <a:pt x="70399" y="7937"/>
                    <a:pt x="71529" y="10456"/>
                  </a:cubicBezTo>
                  <a:lnTo>
                    <a:pt x="71627" y="10411"/>
                  </a:lnTo>
                  <a:cubicBezTo>
                    <a:pt x="70489" y="7876"/>
                    <a:pt x="66911" y="3826"/>
                    <a:pt x="60494" y="3826"/>
                  </a:cubicBezTo>
                  <a:cubicBezTo>
                    <a:pt x="60069" y="3826"/>
                    <a:pt x="59632" y="3844"/>
                    <a:pt x="59182" y="3881"/>
                  </a:cubicBezTo>
                  <a:cubicBezTo>
                    <a:pt x="58430" y="3943"/>
                    <a:pt x="57738" y="3972"/>
                    <a:pt x="57094" y="3972"/>
                  </a:cubicBezTo>
                  <a:cubicBezTo>
                    <a:pt x="54026" y="3972"/>
                    <a:pt x="52027" y="3323"/>
                    <a:pt x="49601" y="2534"/>
                  </a:cubicBezTo>
                  <a:cubicBezTo>
                    <a:pt x="47701" y="1918"/>
                    <a:pt x="45551" y="1214"/>
                    <a:pt x="42455" y="705"/>
                  </a:cubicBezTo>
                  <a:cubicBezTo>
                    <a:pt x="42155" y="655"/>
                    <a:pt x="41855" y="632"/>
                    <a:pt x="41555" y="632"/>
                  </a:cubicBezTo>
                  <a:cubicBezTo>
                    <a:pt x="38363" y="632"/>
                    <a:pt x="35233" y="3336"/>
                    <a:pt x="31946" y="6183"/>
                  </a:cubicBezTo>
                  <a:cubicBezTo>
                    <a:pt x="30019" y="7842"/>
                    <a:pt x="28030" y="9564"/>
                    <a:pt x="25978" y="10777"/>
                  </a:cubicBezTo>
                  <a:cubicBezTo>
                    <a:pt x="24088" y="11888"/>
                    <a:pt x="22529" y="12412"/>
                    <a:pt x="21043" y="12412"/>
                  </a:cubicBezTo>
                  <a:cubicBezTo>
                    <a:pt x="20488" y="12412"/>
                    <a:pt x="19943" y="12339"/>
                    <a:pt x="19394" y="12195"/>
                  </a:cubicBezTo>
                  <a:cubicBezTo>
                    <a:pt x="15648" y="11214"/>
                    <a:pt x="16227" y="8975"/>
                    <a:pt x="16781" y="6807"/>
                  </a:cubicBezTo>
                  <a:cubicBezTo>
                    <a:pt x="17271" y="4934"/>
                    <a:pt x="17771" y="2989"/>
                    <a:pt x="15353" y="1981"/>
                  </a:cubicBezTo>
                  <a:cubicBezTo>
                    <a:pt x="15095" y="1874"/>
                    <a:pt x="14791" y="1776"/>
                    <a:pt x="14461" y="1695"/>
                  </a:cubicBezTo>
                  <a:cubicBezTo>
                    <a:pt x="12724" y="1246"/>
                    <a:pt x="11092" y="1107"/>
                    <a:pt x="9593" y="1107"/>
                  </a:cubicBezTo>
                  <a:cubicBezTo>
                    <a:pt x="8268" y="1107"/>
                    <a:pt x="7047" y="1216"/>
                    <a:pt x="5950" y="1312"/>
                  </a:cubicBezTo>
                  <a:cubicBezTo>
                    <a:pt x="5038" y="1391"/>
                    <a:pt x="4208" y="1463"/>
                    <a:pt x="3467" y="1463"/>
                  </a:cubicBezTo>
                  <a:cubicBezTo>
                    <a:pt x="1956" y="1463"/>
                    <a:pt x="814" y="1162"/>
                    <a:pt x="8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4"/>
            <p:cNvSpPr/>
            <p:nvPr/>
          </p:nvSpPr>
          <p:spPr>
            <a:xfrm>
              <a:off x="5182725" y="1605300"/>
              <a:ext cx="1794275" cy="319400"/>
            </a:xfrm>
            <a:custGeom>
              <a:avLst/>
              <a:gdLst/>
              <a:ahLst/>
              <a:cxnLst/>
              <a:rect l="l" t="t" r="r" b="b"/>
              <a:pathLst>
                <a:path w="71771" h="12776" extrusionOk="0">
                  <a:moveTo>
                    <a:pt x="90" y="1"/>
                  </a:moveTo>
                  <a:lnTo>
                    <a:pt x="0" y="54"/>
                  </a:lnTo>
                  <a:cubicBezTo>
                    <a:pt x="829" y="1374"/>
                    <a:pt x="2087" y="1699"/>
                    <a:pt x="3748" y="1699"/>
                  </a:cubicBezTo>
                  <a:cubicBezTo>
                    <a:pt x="4467" y="1699"/>
                    <a:pt x="5261" y="1638"/>
                    <a:pt x="6129" y="1571"/>
                  </a:cubicBezTo>
                  <a:cubicBezTo>
                    <a:pt x="7128" y="1497"/>
                    <a:pt x="8232" y="1414"/>
                    <a:pt x="9425" y="1414"/>
                  </a:cubicBezTo>
                  <a:cubicBezTo>
                    <a:pt x="10970" y="1414"/>
                    <a:pt x="12663" y="1552"/>
                    <a:pt x="14470" y="2026"/>
                  </a:cubicBezTo>
                  <a:cubicBezTo>
                    <a:pt x="14792" y="2106"/>
                    <a:pt x="15095" y="2204"/>
                    <a:pt x="15345" y="2311"/>
                  </a:cubicBezTo>
                  <a:cubicBezTo>
                    <a:pt x="17682" y="3301"/>
                    <a:pt x="17138" y="5139"/>
                    <a:pt x="16549" y="7093"/>
                  </a:cubicBezTo>
                  <a:cubicBezTo>
                    <a:pt x="16148" y="8449"/>
                    <a:pt x="15728" y="9849"/>
                    <a:pt x="16362" y="10947"/>
                  </a:cubicBezTo>
                  <a:cubicBezTo>
                    <a:pt x="16808" y="11723"/>
                    <a:pt x="17727" y="12267"/>
                    <a:pt x="19172" y="12606"/>
                  </a:cubicBezTo>
                  <a:cubicBezTo>
                    <a:pt x="19654" y="12722"/>
                    <a:pt x="20135" y="12775"/>
                    <a:pt x="20626" y="12775"/>
                  </a:cubicBezTo>
                  <a:cubicBezTo>
                    <a:pt x="22232" y="12775"/>
                    <a:pt x="23909" y="12169"/>
                    <a:pt x="25907" y="10884"/>
                  </a:cubicBezTo>
                  <a:cubicBezTo>
                    <a:pt x="27834" y="9635"/>
                    <a:pt x="29716" y="7922"/>
                    <a:pt x="31536" y="6272"/>
                  </a:cubicBezTo>
                  <a:cubicBezTo>
                    <a:pt x="34848" y="3267"/>
                    <a:pt x="37985" y="407"/>
                    <a:pt x="41203" y="407"/>
                  </a:cubicBezTo>
                  <a:cubicBezTo>
                    <a:pt x="41548" y="407"/>
                    <a:pt x="41894" y="440"/>
                    <a:pt x="42242" y="509"/>
                  </a:cubicBezTo>
                  <a:cubicBezTo>
                    <a:pt x="45382" y="1134"/>
                    <a:pt x="47541" y="1954"/>
                    <a:pt x="49450" y="2677"/>
                  </a:cubicBezTo>
                  <a:cubicBezTo>
                    <a:pt x="51940" y="3622"/>
                    <a:pt x="53989" y="4397"/>
                    <a:pt x="57198" y="4397"/>
                  </a:cubicBezTo>
                  <a:cubicBezTo>
                    <a:pt x="57805" y="4397"/>
                    <a:pt x="58454" y="4369"/>
                    <a:pt x="59156" y="4309"/>
                  </a:cubicBezTo>
                  <a:cubicBezTo>
                    <a:pt x="59624" y="4270"/>
                    <a:pt x="60085" y="4250"/>
                    <a:pt x="60538" y="4250"/>
                  </a:cubicBezTo>
                  <a:cubicBezTo>
                    <a:pt x="63342" y="4250"/>
                    <a:pt x="65857" y="5009"/>
                    <a:pt x="68015" y="6522"/>
                  </a:cubicBezTo>
                  <a:cubicBezTo>
                    <a:pt x="69941" y="7860"/>
                    <a:pt x="71190" y="9573"/>
                    <a:pt x="71672" y="10634"/>
                  </a:cubicBezTo>
                  <a:lnTo>
                    <a:pt x="71770" y="10590"/>
                  </a:lnTo>
                  <a:cubicBezTo>
                    <a:pt x="71280" y="9519"/>
                    <a:pt x="70022" y="7789"/>
                    <a:pt x="68077" y="6433"/>
                  </a:cubicBezTo>
                  <a:cubicBezTo>
                    <a:pt x="65893" y="4910"/>
                    <a:pt x="63358" y="4143"/>
                    <a:pt x="60529" y="4143"/>
                  </a:cubicBezTo>
                  <a:cubicBezTo>
                    <a:pt x="60076" y="4143"/>
                    <a:pt x="59615" y="4163"/>
                    <a:pt x="59147" y="4202"/>
                  </a:cubicBezTo>
                  <a:cubicBezTo>
                    <a:pt x="58436" y="4264"/>
                    <a:pt x="57779" y="4293"/>
                    <a:pt x="57165" y="4293"/>
                  </a:cubicBezTo>
                  <a:cubicBezTo>
                    <a:pt x="53990" y="4293"/>
                    <a:pt x="51961" y="3521"/>
                    <a:pt x="49494" y="2579"/>
                  </a:cubicBezTo>
                  <a:cubicBezTo>
                    <a:pt x="47576" y="1856"/>
                    <a:pt x="45409" y="1035"/>
                    <a:pt x="42259" y="402"/>
                  </a:cubicBezTo>
                  <a:cubicBezTo>
                    <a:pt x="41906" y="332"/>
                    <a:pt x="41553" y="298"/>
                    <a:pt x="41202" y="298"/>
                  </a:cubicBezTo>
                  <a:cubicBezTo>
                    <a:pt x="37949" y="298"/>
                    <a:pt x="34790" y="3172"/>
                    <a:pt x="31465" y="6192"/>
                  </a:cubicBezTo>
                  <a:cubicBezTo>
                    <a:pt x="29654" y="7842"/>
                    <a:pt x="27772" y="9555"/>
                    <a:pt x="25845" y="10795"/>
                  </a:cubicBezTo>
                  <a:cubicBezTo>
                    <a:pt x="23867" y="12068"/>
                    <a:pt x="22199" y="12674"/>
                    <a:pt x="20620" y="12674"/>
                  </a:cubicBezTo>
                  <a:cubicBezTo>
                    <a:pt x="20140" y="12674"/>
                    <a:pt x="19668" y="12618"/>
                    <a:pt x="19199" y="12508"/>
                  </a:cubicBezTo>
                  <a:cubicBezTo>
                    <a:pt x="17780" y="12169"/>
                    <a:pt x="16879" y="11642"/>
                    <a:pt x="16451" y="10902"/>
                  </a:cubicBezTo>
                  <a:cubicBezTo>
                    <a:pt x="15835" y="9840"/>
                    <a:pt x="16255" y="8458"/>
                    <a:pt x="16656" y="7119"/>
                  </a:cubicBezTo>
                  <a:cubicBezTo>
                    <a:pt x="17227" y="5210"/>
                    <a:pt x="17816" y="3239"/>
                    <a:pt x="15389" y="2213"/>
                  </a:cubicBezTo>
                  <a:cubicBezTo>
                    <a:pt x="15131" y="2106"/>
                    <a:pt x="14827" y="2008"/>
                    <a:pt x="14497" y="1919"/>
                  </a:cubicBezTo>
                  <a:cubicBezTo>
                    <a:pt x="12690" y="1448"/>
                    <a:pt x="10999" y="1309"/>
                    <a:pt x="9455" y="1309"/>
                  </a:cubicBezTo>
                  <a:cubicBezTo>
                    <a:pt x="8248" y="1309"/>
                    <a:pt x="7131" y="1394"/>
                    <a:pt x="6120" y="1473"/>
                  </a:cubicBezTo>
                  <a:cubicBezTo>
                    <a:pt x="5262" y="1537"/>
                    <a:pt x="4477" y="1596"/>
                    <a:pt x="3767" y="1596"/>
                  </a:cubicBezTo>
                  <a:cubicBezTo>
                    <a:pt x="2129" y="1596"/>
                    <a:pt x="892" y="1282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4"/>
            <p:cNvSpPr/>
            <p:nvPr/>
          </p:nvSpPr>
          <p:spPr>
            <a:xfrm>
              <a:off x="5178925" y="1606950"/>
              <a:ext cx="1797625" cy="327125"/>
            </a:xfrm>
            <a:custGeom>
              <a:avLst/>
              <a:gdLst/>
              <a:ahLst/>
              <a:cxnLst/>
              <a:rect l="l" t="t" r="r" b="b"/>
              <a:pathLst>
                <a:path w="71905" h="13085" extrusionOk="0">
                  <a:moveTo>
                    <a:pt x="40857" y="0"/>
                  </a:moveTo>
                  <a:cubicBezTo>
                    <a:pt x="37538" y="0"/>
                    <a:pt x="34360" y="3036"/>
                    <a:pt x="31019" y="6242"/>
                  </a:cubicBezTo>
                  <a:cubicBezTo>
                    <a:pt x="29298" y="7883"/>
                    <a:pt x="27522" y="9578"/>
                    <a:pt x="25720" y="10845"/>
                  </a:cubicBezTo>
                  <a:cubicBezTo>
                    <a:pt x="23655" y="12292"/>
                    <a:pt x="21923" y="12978"/>
                    <a:pt x="20264" y="12978"/>
                  </a:cubicBezTo>
                  <a:cubicBezTo>
                    <a:pt x="19837" y="12978"/>
                    <a:pt x="19415" y="12933"/>
                    <a:pt x="18994" y="12843"/>
                  </a:cubicBezTo>
                  <a:cubicBezTo>
                    <a:pt x="17531" y="12531"/>
                    <a:pt x="16612" y="12022"/>
                    <a:pt x="16192" y="11273"/>
                  </a:cubicBezTo>
                  <a:cubicBezTo>
                    <a:pt x="15586" y="10220"/>
                    <a:pt x="16059" y="8829"/>
                    <a:pt x="16523" y="7473"/>
                  </a:cubicBezTo>
                  <a:cubicBezTo>
                    <a:pt x="17174" y="5528"/>
                    <a:pt x="17852" y="3530"/>
                    <a:pt x="15425" y="2477"/>
                  </a:cubicBezTo>
                  <a:cubicBezTo>
                    <a:pt x="15158" y="2370"/>
                    <a:pt x="14854" y="2263"/>
                    <a:pt x="14533" y="2183"/>
                  </a:cubicBezTo>
                  <a:cubicBezTo>
                    <a:pt x="12639" y="1683"/>
                    <a:pt x="10876" y="1544"/>
                    <a:pt x="9282" y="1544"/>
                  </a:cubicBezTo>
                  <a:cubicBezTo>
                    <a:pt x="8203" y="1544"/>
                    <a:pt x="7201" y="1608"/>
                    <a:pt x="6290" y="1665"/>
                  </a:cubicBezTo>
                  <a:cubicBezTo>
                    <a:pt x="5495" y="1714"/>
                    <a:pt x="4761" y="1760"/>
                    <a:pt x="4089" y="1760"/>
                  </a:cubicBezTo>
                  <a:cubicBezTo>
                    <a:pt x="2317" y="1760"/>
                    <a:pt x="976" y="1443"/>
                    <a:pt x="90" y="33"/>
                  </a:cubicBezTo>
                  <a:lnTo>
                    <a:pt x="1" y="86"/>
                  </a:lnTo>
                  <a:cubicBezTo>
                    <a:pt x="910" y="1541"/>
                    <a:pt x="2283" y="1866"/>
                    <a:pt x="4093" y="1866"/>
                  </a:cubicBezTo>
                  <a:cubicBezTo>
                    <a:pt x="4768" y="1866"/>
                    <a:pt x="5504" y="1821"/>
                    <a:pt x="6299" y="1772"/>
                  </a:cubicBezTo>
                  <a:cubicBezTo>
                    <a:pt x="7211" y="1714"/>
                    <a:pt x="8214" y="1651"/>
                    <a:pt x="9294" y="1651"/>
                  </a:cubicBezTo>
                  <a:cubicBezTo>
                    <a:pt x="10878" y="1651"/>
                    <a:pt x="12629" y="1788"/>
                    <a:pt x="14506" y="2281"/>
                  </a:cubicBezTo>
                  <a:cubicBezTo>
                    <a:pt x="14828" y="2370"/>
                    <a:pt x="15122" y="2468"/>
                    <a:pt x="15381" y="2575"/>
                  </a:cubicBezTo>
                  <a:cubicBezTo>
                    <a:pt x="17727" y="3583"/>
                    <a:pt x="17094" y="5457"/>
                    <a:pt x="16424" y="7437"/>
                  </a:cubicBezTo>
                  <a:cubicBezTo>
                    <a:pt x="15952" y="8811"/>
                    <a:pt x="15479" y="10238"/>
                    <a:pt x="16094" y="11327"/>
                  </a:cubicBezTo>
                  <a:cubicBezTo>
                    <a:pt x="16540" y="12103"/>
                    <a:pt x="17477" y="12629"/>
                    <a:pt x="18976" y="12950"/>
                  </a:cubicBezTo>
                  <a:cubicBezTo>
                    <a:pt x="19404" y="13039"/>
                    <a:pt x="19832" y="13084"/>
                    <a:pt x="20269" y="13084"/>
                  </a:cubicBezTo>
                  <a:cubicBezTo>
                    <a:pt x="21947" y="13084"/>
                    <a:pt x="23695" y="12388"/>
                    <a:pt x="25774" y="10934"/>
                  </a:cubicBezTo>
                  <a:cubicBezTo>
                    <a:pt x="27594" y="9658"/>
                    <a:pt x="29369" y="7955"/>
                    <a:pt x="31091" y="6313"/>
                  </a:cubicBezTo>
                  <a:cubicBezTo>
                    <a:pt x="34418" y="3129"/>
                    <a:pt x="37583" y="101"/>
                    <a:pt x="40856" y="101"/>
                  </a:cubicBezTo>
                  <a:cubicBezTo>
                    <a:pt x="41251" y="101"/>
                    <a:pt x="41647" y="145"/>
                    <a:pt x="42046" y="238"/>
                  </a:cubicBezTo>
                  <a:cubicBezTo>
                    <a:pt x="45239" y="978"/>
                    <a:pt x="47425" y="1924"/>
                    <a:pt x="49352" y="2763"/>
                  </a:cubicBezTo>
                  <a:cubicBezTo>
                    <a:pt x="51867" y="3853"/>
                    <a:pt x="53939" y="4751"/>
                    <a:pt x="57233" y="4751"/>
                  </a:cubicBezTo>
                  <a:cubicBezTo>
                    <a:pt x="57818" y="4751"/>
                    <a:pt x="58441" y="4723"/>
                    <a:pt x="59112" y="4663"/>
                  </a:cubicBezTo>
                  <a:cubicBezTo>
                    <a:pt x="59597" y="4619"/>
                    <a:pt x="60069" y="4599"/>
                    <a:pt x="60526" y="4599"/>
                  </a:cubicBezTo>
                  <a:cubicBezTo>
                    <a:pt x="67322" y="4599"/>
                    <a:pt x="71021" y="9131"/>
                    <a:pt x="71815" y="10845"/>
                  </a:cubicBezTo>
                  <a:lnTo>
                    <a:pt x="71904" y="10800"/>
                  </a:lnTo>
                  <a:cubicBezTo>
                    <a:pt x="71101" y="9077"/>
                    <a:pt x="67374" y="4492"/>
                    <a:pt x="60515" y="4492"/>
                  </a:cubicBezTo>
                  <a:cubicBezTo>
                    <a:pt x="60058" y="4492"/>
                    <a:pt x="59588" y="4513"/>
                    <a:pt x="59103" y="4556"/>
                  </a:cubicBezTo>
                  <a:cubicBezTo>
                    <a:pt x="58432" y="4616"/>
                    <a:pt x="57809" y="4645"/>
                    <a:pt x="57224" y="4645"/>
                  </a:cubicBezTo>
                  <a:cubicBezTo>
                    <a:pt x="53955" y="4645"/>
                    <a:pt x="51893" y="3754"/>
                    <a:pt x="49388" y="2664"/>
                  </a:cubicBezTo>
                  <a:cubicBezTo>
                    <a:pt x="47461" y="1826"/>
                    <a:pt x="45275" y="880"/>
                    <a:pt x="42072" y="140"/>
                  </a:cubicBezTo>
                  <a:cubicBezTo>
                    <a:pt x="41665" y="45"/>
                    <a:pt x="41260" y="0"/>
                    <a:pt x="4085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34"/>
            <p:cNvSpPr/>
            <p:nvPr/>
          </p:nvSpPr>
          <p:spPr>
            <a:xfrm>
              <a:off x="5175375" y="1600825"/>
              <a:ext cx="1800950" cy="342600"/>
            </a:xfrm>
            <a:custGeom>
              <a:avLst/>
              <a:gdLst/>
              <a:ahLst/>
              <a:cxnLst/>
              <a:rect l="l" t="t" r="r" b="b"/>
              <a:pathLst>
                <a:path w="72038" h="13704" extrusionOk="0">
                  <a:moveTo>
                    <a:pt x="40507" y="0"/>
                  </a:moveTo>
                  <a:cubicBezTo>
                    <a:pt x="37136" y="0"/>
                    <a:pt x="33942" y="3217"/>
                    <a:pt x="30581" y="6594"/>
                  </a:cubicBezTo>
                  <a:cubicBezTo>
                    <a:pt x="28958" y="8226"/>
                    <a:pt x="27281" y="9912"/>
                    <a:pt x="25577" y="11206"/>
                  </a:cubicBezTo>
                  <a:cubicBezTo>
                    <a:pt x="23460" y="12821"/>
                    <a:pt x="21618" y="13601"/>
                    <a:pt x="19873" y="13601"/>
                  </a:cubicBezTo>
                  <a:cubicBezTo>
                    <a:pt x="19508" y="13601"/>
                    <a:pt x="19146" y="13567"/>
                    <a:pt x="18788" y="13499"/>
                  </a:cubicBezTo>
                  <a:cubicBezTo>
                    <a:pt x="17271" y="13213"/>
                    <a:pt x="16334" y="12714"/>
                    <a:pt x="15915" y="11973"/>
                  </a:cubicBezTo>
                  <a:cubicBezTo>
                    <a:pt x="15326" y="10920"/>
                    <a:pt x="15862" y="9502"/>
                    <a:pt x="16379" y="8137"/>
                  </a:cubicBezTo>
                  <a:cubicBezTo>
                    <a:pt x="17120" y="6157"/>
                    <a:pt x="17887" y="4123"/>
                    <a:pt x="15442" y="3052"/>
                  </a:cubicBezTo>
                  <a:cubicBezTo>
                    <a:pt x="15184" y="2945"/>
                    <a:pt x="14880" y="2838"/>
                    <a:pt x="14550" y="2749"/>
                  </a:cubicBezTo>
                  <a:cubicBezTo>
                    <a:pt x="12579" y="2225"/>
                    <a:pt x="10749" y="2089"/>
                    <a:pt x="9109" y="2089"/>
                  </a:cubicBezTo>
                  <a:cubicBezTo>
                    <a:pt x="8152" y="2089"/>
                    <a:pt x="7260" y="2135"/>
                    <a:pt x="6441" y="2178"/>
                  </a:cubicBezTo>
                  <a:cubicBezTo>
                    <a:pt x="5718" y="2213"/>
                    <a:pt x="5045" y="2246"/>
                    <a:pt x="4421" y="2246"/>
                  </a:cubicBezTo>
                  <a:cubicBezTo>
                    <a:pt x="2505" y="2246"/>
                    <a:pt x="1058" y="1931"/>
                    <a:pt x="89" y="376"/>
                  </a:cubicBezTo>
                  <a:lnTo>
                    <a:pt x="0" y="429"/>
                  </a:lnTo>
                  <a:cubicBezTo>
                    <a:pt x="987" y="2021"/>
                    <a:pt x="2455" y="2349"/>
                    <a:pt x="4392" y="2349"/>
                  </a:cubicBezTo>
                  <a:cubicBezTo>
                    <a:pt x="5027" y="2349"/>
                    <a:pt x="5714" y="2313"/>
                    <a:pt x="6450" y="2276"/>
                  </a:cubicBezTo>
                  <a:cubicBezTo>
                    <a:pt x="7254" y="2237"/>
                    <a:pt x="8129" y="2194"/>
                    <a:pt x="9067" y="2194"/>
                  </a:cubicBezTo>
                  <a:cubicBezTo>
                    <a:pt x="10711" y="2194"/>
                    <a:pt x="12547" y="2328"/>
                    <a:pt x="14524" y="2856"/>
                  </a:cubicBezTo>
                  <a:cubicBezTo>
                    <a:pt x="14845" y="2936"/>
                    <a:pt x="15148" y="3043"/>
                    <a:pt x="15407" y="3150"/>
                  </a:cubicBezTo>
                  <a:cubicBezTo>
                    <a:pt x="17753" y="4176"/>
                    <a:pt x="17039" y="6085"/>
                    <a:pt x="16281" y="8101"/>
                  </a:cubicBezTo>
                  <a:cubicBezTo>
                    <a:pt x="15755" y="9493"/>
                    <a:pt x="15219" y="10929"/>
                    <a:pt x="15826" y="12018"/>
                  </a:cubicBezTo>
                  <a:cubicBezTo>
                    <a:pt x="16263" y="12794"/>
                    <a:pt x="17227" y="13311"/>
                    <a:pt x="18770" y="13597"/>
                  </a:cubicBezTo>
                  <a:cubicBezTo>
                    <a:pt x="19136" y="13668"/>
                    <a:pt x="19501" y="13704"/>
                    <a:pt x="19876" y="13704"/>
                  </a:cubicBezTo>
                  <a:cubicBezTo>
                    <a:pt x="21643" y="13704"/>
                    <a:pt x="23507" y="12919"/>
                    <a:pt x="25639" y="11295"/>
                  </a:cubicBezTo>
                  <a:cubicBezTo>
                    <a:pt x="27343" y="9993"/>
                    <a:pt x="29029" y="8307"/>
                    <a:pt x="30653" y="6674"/>
                  </a:cubicBezTo>
                  <a:cubicBezTo>
                    <a:pt x="33997" y="3306"/>
                    <a:pt x="37181" y="106"/>
                    <a:pt x="40518" y="106"/>
                  </a:cubicBezTo>
                  <a:cubicBezTo>
                    <a:pt x="40956" y="106"/>
                    <a:pt x="41396" y="161"/>
                    <a:pt x="41840" y="278"/>
                  </a:cubicBezTo>
                  <a:cubicBezTo>
                    <a:pt x="45096" y="1143"/>
                    <a:pt x="47299" y="2214"/>
                    <a:pt x="49244" y="3159"/>
                  </a:cubicBezTo>
                  <a:cubicBezTo>
                    <a:pt x="51785" y="4403"/>
                    <a:pt x="53875" y="5418"/>
                    <a:pt x="57240" y="5418"/>
                  </a:cubicBezTo>
                  <a:cubicBezTo>
                    <a:pt x="57809" y="5418"/>
                    <a:pt x="58415" y="5389"/>
                    <a:pt x="59066" y="5327"/>
                  </a:cubicBezTo>
                  <a:cubicBezTo>
                    <a:pt x="59575" y="5280"/>
                    <a:pt x="60069" y="5258"/>
                    <a:pt x="60548" y="5258"/>
                  </a:cubicBezTo>
                  <a:cubicBezTo>
                    <a:pt x="67558" y="5258"/>
                    <a:pt x="71297" y="9997"/>
                    <a:pt x="71948" y="11366"/>
                  </a:cubicBezTo>
                  <a:lnTo>
                    <a:pt x="72038" y="11322"/>
                  </a:lnTo>
                  <a:cubicBezTo>
                    <a:pt x="71386" y="9936"/>
                    <a:pt x="67617" y="5159"/>
                    <a:pt x="60555" y="5159"/>
                  </a:cubicBezTo>
                  <a:cubicBezTo>
                    <a:pt x="60072" y="5159"/>
                    <a:pt x="59572" y="5181"/>
                    <a:pt x="59057" y="5229"/>
                  </a:cubicBezTo>
                  <a:cubicBezTo>
                    <a:pt x="58420" y="5289"/>
                    <a:pt x="57827" y="5317"/>
                    <a:pt x="57268" y="5317"/>
                  </a:cubicBezTo>
                  <a:cubicBezTo>
                    <a:pt x="53909" y="5317"/>
                    <a:pt x="51828" y="4302"/>
                    <a:pt x="49289" y="3070"/>
                  </a:cubicBezTo>
                  <a:cubicBezTo>
                    <a:pt x="47335" y="2115"/>
                    <a:pt x="45132" y="1045"/>
                    <a:pt x="41867" y="180"/>
                  </a:cubicBezTo>
                  <a:cubicBezTo>
                    <a:pt x="41410" y="58"/>
                    <a:pt x="40957" y="0"/>
                    <a:pt x="4050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34"/>
            <p:cNvSpPr/>
            <p:nvPr/>
          </p:nvSpPr>
          <p:spPr>
            <a:xfrm>
              <a:off x="5171575" y="1594725"/>
              <a:ext cx="1804525" cy="358300"/>
            </a:xfrm>
            <a:custGeom>
              <a:avLst/>
              <a:gdLst/>
              <a:ahLst/>
              <a:cxnLst/>
              <a:rect l="l" t="t" r="r" b="b"/>
              <a:pathLst>
                <a:path w="72181" h="14332" extrusionOk="0">
                  <a:moveTo>
                    <a:pt x="40191" y="0"/>
                  </a:moveTo>
                  <a:cubicBezTo>
                    <a:pt x="36757" y="0"/>
                    <a:pt x="33543" y="3396"/>
                    <a:pt x="30171" y="6963"/>
                  </a:cubicBezTo>
                  <a:cubicBezTo>
                    <a:pt x="26785" y="10539"/>
                    <a:pt x="23299" y="14222"/>
                    <a:pt x="19532" y="14222"/>
                  </a:cubicBezTo>
                  <a:cubicBezTo>
                    <a:pt x="19220" y="14222"/>
                    <a:pt x="18907" y="14196"/>
                    <a:pt x="18592" y="14144"/>
                  </a:cubicBezTo>
                  <a:cubicBezTo>
                    <a:pt x="17031" y="13885"/>
                    <a:pt x="16067" y="13404"/>
                    <a:pt x="15657" y="12663"/>
                  </a:cubicBezTo>
                  <a:cubicBezTo>
                    <a:pt x="15086" y="11628"/>
                    <a:pt x="15675" y="10192"/>
                    <a:pt x="16246" y="8800"/>
                  </a:cubicBezTo>
                  <a:cubicBezTo>
                    <a:pt x="16825" y="7400"/>
                    <a:pt x="17423" y="5946"/>
                    <a:pt x="16879" y="4831"/>
                  </a:cubicBezTo>
                  <a:cubicBezTo>
                    <a:pt x="16540" y="4144"/>
                    <a:pt x="15782" y="3644"/>
                    <a:pt x="14586" y="3323"/>
                  </a:cubicBezTo>
                  <a:cubicBezTo>
                    <a:pt x="12487" y="2757"/>
                    <a:pt x="10553" y="2627"/>
                    <a:pt x="8842" y="2627"/>
                  </a:cubicBezTo>
                  <a:cubicBezTo>
                    <a:pt x="8045" y="2627"/>
                    <a:pt x="7297" y="2655"/>
                    <a:pt x="6602" y="2681"/>
                  </a:cubicBezTo>
                  <a:cubicBezTo>
                    <a:pt x="5946" y="2708"/>
                    <a:pt x="5331" y="2733"/>
                    <a:pt x="4755" y="2733"/>
                  </a:cubicBezTo>
                  <a:cubicBezTo>
                    <a:pt x="2699" y="2733"/>
                    <a:pt x="1149" y="2412"/>
                    <a:pt x="90" y="718"/>
                  </a:cubicBezTo>
                  <a:lnTo>
                    <a:pt x="0" y="771"/>
                  </a:lnTo>
                  <a:cubicBezTo>
                    <a:pt x="1094" y="2518"/>
                    <a:pt x="2679" y="2836"/>
                    <a:pt x="4780" y="2836"/>
                  </a:cubicBezTo>
                  <a:cubicBezTo>
                    <a:pt x="5352" y="2836"/>
                    <a:pt x="5962" y="2812"/>
                    <a:pt x="6611" y="2788"/>
                  </a:cubicBezTo>
                  <a:cubicBezTo>
                    <a:pt x="7306" y="2762"/>
                    <a:pt x="8056" y="2734"/>
                    <a:pt x="8854" y="2734"/>
                  </a:cubicBezTo>
                  <a:cubicBezTo>
                    <a:pt x="10556" y="2734"/>
                    <a:pt x="12477" y="2862"/>
                    <a:pt x="14560" y="3421"/>
                  </a:cubicBezTo>
                  <a:cubicBezTo>
                    <a:pt x="15728" y="3733"/>
                    <a:pt x="16460" y="4215"/>
                    <a:pt x="16781" y="4884"/>
                  </a:cubicBezTo>
                  <a:cubicBezTo>
                    <a:pt x="17316" y="5946"/>
                    <a:pt x="16718" y="7382"/>
                    <a:pt x="16156" y="8756"/>
                  </a:cubicBezTo>
                  <a:cubicBezTo>
                    <a:pt x="15568" y="10174"/>
                    <a:pt x="14970" y="11637"/>
                    <a:pt x="15568" y="12717"/>
                  </a:cubicBezTo>
                  <a:cubicBezTo>
                    <a:pt x="15996" y="13484"/>
                    <a:pt x="16977" y="13983"/>
                    <a:pt x="18574" y="14251"/>
                  </a:cubicBezTo>
                  <a:cubicBezTo>
                    <a:pt x="18895" y="14305"/>
                    <a:pt x="19216" y="14331"/>
                    <a:pt x="19529" y="14331"/>
                  </a:cubicBezTo>
                  <a:cubicBezTo>
                    <a:pt x="23338" y="14331"/>
                    <a:pt x="26844" y="10620"/>
                    <a:pt x="30243" y="7034"/>
                  </a:cubicBezTo>
                  <a:cubicBezTo>
                    <a:pt x="33599" y="3483"/>
                    <a:pt x="36791" y="109"/>
                    <a:pt x="40184" y="109"/>
                  </a:cubicBezTo>
                  <a:cubicBezTo>
                    <a:pt x="40669" y="109"/>
                    <a:pt x="41158" y="178"/>
                    <a:pt x="41653" y="325"/>
                  </a:cubicBezTo>
                  <a:cubicBezTo>
                    <a:pt x="44962" y="1307"/>
                    <a:pt x="47184" y="2502"/>
                    <a:pt x="49146" y="3555"/>
                  </a:cubicBezTo>
                  <a:cubicBezTo>
                    <a:pt x="51716" y="4947"/>
                    <a:pt x="53820" y="6081"/>
                    <a:pt x="57262" y="6081"/>
                  </a:cubicBezTo>
                  <a:cubicBezTo>
                    <a:pt x="57812" y="6081"/>
                    <a:pt x="58396" y="6052"/>
                    <a:pt x="59022" y="5990"/>
                  </a:cubicBezTo>
                  <a:cubicBezTo>
                    <a:pt x="59538" y="5940"/>
                    <a:pt x="60040" y="5917"/>
                    <a:pt x="60529" y="5917"/>
                  </a:cubicBezTo>
                  <a:cubicBezTo>
                    <a:pt x="67108" y="5917"/>
                    <a:pt x="71269" y="10185"/>
                    <a:pt x="72091" y="11887"/>
                  </a:cubicBezTo>
                  <a:lnTo>
                    <a:pt x="72181" y="11833"/>
                  </a:lnTo>
                  <a:cubicBezTo>
                    <a:pt x="71681" y="10790"/>
                    <a:pt x="70209" y="9157"/>
                    <a:pt x="68068" y="7873"/>
                  </a:cubicBezTo>
                  <a:cubicBezTo>
                    <a:pt x="66431" y="6895"/>
                    <a:pt x="63875" y="5816"/>
                    <a:pt x="60554" y="5816"/>
                  </a:cubicBezTo>
                  <a:cubicBezTo>
                    <a:pt x="60057" y="5816"/>
                    <a:pt x="59544" y="5840"/>
                    <a:pt x="59013" y="5892"/>
                  </a:cubicBezTo>
                  <a:cubicBezTo>
                    <a:pt x="58402" y="5951"/>
                    <a:pt x="57830" y="5979"/>
                    <a:pt x="57291" y="5979"/>
                  </a:cubicBezTo>
                  <a:cubicBezTo>
                    <a:pt x="53860" y="5979"/>
                    <a:pt x="51760" y="4846"/>
                    <a:pt x="49200" y="3466"/>
                  </a:cubicBezTo>
                  <a:cubicBezTo>
                    <a:pt x="47228" y="2404"/>
                    <a:pt x="44998" y="1209"/>
                    <a:pt x="41680" y="218"/>
                  </a:cubicBezTo>
                  <a:cubicBezTo>
                    <a:pt x="41178" y="70"/>
                    <a:pt x="40682" y="0"/>
                    <a:pt x="4019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01" name="Google Shape;4301;p34"/>
          <p:cNvSpPr/>
          <p:nvPr/>
        </p:nvSpPr>
        <p:spPr>
          <a:xfrm>
            <a:off x="6920875" y="1571712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2" name="Google Shape;4302;p34"/>
          <p:cNvSpPr/>
          <p:nvPr/>
        </p:nvSpPr>
        <p:spPr>
          <a:xfrm>
            <a:off x="5684225" y="235685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3" name="Google Shape;4303;p34"/>
          <p:cNvSpPr/>
          <p:nvPr/>
        </p:nvSpPr>
        <p:spPr>
          <a:xfrm>
            <a:off x="8605400" y="34476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4" name="Google Shape;4304;p34"/>
          <p:cNvSpPr/>
          <p:nvPr/>
        </p:nvSpPr>
        <p:spPr>
          <a:xfrm>
            <a:off x="4175563" y="4586025"/>
            <a:ext cx="595200" cy="5952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5" name="Google Shape;4305;p34"/>
          <p:cNvGrpSpPr/>
          <p:nvPr/>
        </p:nvGrpSpPr>
        <p:grpSpPr>
          <a:xfrm>
            <a:off x="8577688" y="3176063"/>
            <a:ext cx="37200" cy="2435125"/>
            <a:chOff x="367100" y="2392375"/>
            <a:chExt cx="37200" cy="2435125"/>
          </a:xfrm>
        </p:grpSpPr>
        <p:sp>
          <p:nvSpPr>
            <p:cNvPr id="4306" name="Google Shape;4306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8" name="Google Shape;4308;p34"/>
          <p:cNvGrpSpPr/>
          <p:nvPr/>
        </p:nvGrpSpPr>
        <p:grpSpPr>
          <a:xfrm>
            <a:off x="4418513" y="4543100"/>
            <a:ext cx="37200" cy="833425"/>
            <a:chOff x="367100" y="2392375"/>
            <a:chExt cx="37200" cy="833425"/>
          </a:xfrm>
        </p:grpSpPr>
        <p:sp>
          <p:nvSpPr>
            <p:cNvPr id="4309" name="Google Shape;4309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1" name="Google Shape;4311;p34"/>
          <p:cNvGrpSpPr/>
          <p:nvPr/>
        </p:nvGrpSpPr>
        <p:grpSpPr>
          <a:xfrm>
            <a:off x="8040131" y="3723550"/>
            <a:ext cx="37200" cy="833425"/>
            <a:chOff x="367100" y="2392375"/>
            <a:chExt cx="37200" cy="833425"/>
          </a:xfrm>
        </p:grpSpPr>
        <p:sp>
          <p:nvSpPr>
            <p:cNvPr id="4312" name="Google Shape;4312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4" name="Google Shape;4314;p34"/>
          <p:cNvGrpSpPr/>
          <p:nvPr/>
        </p:nvGrpSpPr>
        <p:grpSpPr>
          <a:xfrm>
            <a:off x="5976925" y="4466900"/>
            <a:ext cx="37200" cy="833425"/>
            <a:chOff x="367100" y="2392375"/>
            <a:chExt cx="37200" cy="833425"/>
          </a:xfrm>
        </p:grpSpPr>
        <p:sp>
          <p:nvSpPr>
            <p:cNvPr id="4315" name="Google Shape;4315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7" name="Google Shape;4317;p34"/>
          <p:cNvGrpSpPr/>
          <p:nvPr/>
        </p:nvGrpSpPr>
        <p:grpSpPr>
          <a:xfrm>
            <a:off x="5197725" y="4379113"/>
            <a:ext cx="37200" cy="833425"/>
            <a:chOff x="367100" y="2392375"/>
            <a:chExt cx="37200" cy="833425"/>
          </a:xfrm>
        </p:grpSpPr>
        <p:sp>
          <p:nvSpPr>
            <p:cNvPr id="4318" name="Google Shape;4318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0" name="Google Shape;4320;p34"/>
          <p:cNvGrpSpPr/>
          <p:nvPr/>
        </p:nvGrpSpPr>
        <p:grpSpPr>
          <a:xfrm>
            <a:off x="6658750" y="4191225"/>
            <a:ext cx="37200" cy="1232425"/>
            <a:chOff x="367100" y="2392375"/>
            <a:chExt cx="37200" cy="1232425"/>
          </a:xfrm>
        </p:grpSpPr>
        <p:sp>
          <p:nvSpPr>
            <p:cNvPr id="4321" name="Google Shape;4321;p34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3" name="Google Shape;4323;p34"/>
          <p:cNvGrpSpPr/>
          <p:nvPr/>
        </p:nvGrpSpPr>
        <p:grpSpPr>
          <a:xfrm>
            <a:off x="7834550" y="4413900"/>
            <a:ext cx="37200" cy="833425"/>
            <a:chOff x="367100" y="2392375"/>
            <a:chExt cx="37200" cy="833425"/>
          </a:xfrm>
        </p:grpSpPr>
        <p:sp>
          <p:nvSpPr>
            <p:cNvPr id="4324" name="Google Shape;4324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6" name="Google Shape;4326;p34"/>
          <p:cNvGrpSpPr/>
          <p:nvPr/>
        </p:nvGrpSpPr>
        <p:grpSpPr>
          <a:xfrm>
            <a:off x="8308875" y="3902100"/>
            <a:ext cx="37200" cy="833425"/>
            <a:chOff x="367100" y="2392375"/>
            <a:chExt cx="37200" cy="833425"/>
          </a:xfrm>
        </p:grpSpPr>
        <p:sp>
          <p:nvSpPr>
            <p:cNvPr id="4327" name="Google Shape;4327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9" name="Google Shape;4329;p34"/>
          <p:cNvGrpSpPr/>
          <p:nvPr/>
        </p:nvGrpSpPr>
        <p:grpSpPr>
          <a:xfrm>
            <a:off x="8846488" y="4204613"/>
            <a:ext cx="37200" cy="1232425"/>
            <a:chOff x="367100" y="2392375"/>
            <a:chExt cx="37200" cy="1232425"/>
          </a:xfrm>
        </p:grpSpPr>
        <p:sp>
          <p:nvSpPr>
            <p:cNvPr id="4330" name="Google Shape;4330;p34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2" name="Google Shape;4332;p34"/>
          <p:cNvSpPr/>
          <p:nvPr/>
        </p:nvSpPr>
        <p:spPr>
          <a:xfrm>
            <a:off x="6620088" y="46132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3" name="Google Shape;4333;p34"/>
          <p:cNvSpPr/>
          <p:nvPr/>
        </p:nvSpPr>
        <p:spPr>
          <a:xfrm>
            <a:off x="6807341" y="4821344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4" name="Google Shape;4334;p34"/>
          <p:cNvGrpSpPr/>
          <p:nvPr/>
        </p:nvGrpSpPr>
        <p:grpSpPr>
          <a:xfrm>
            <a:off x="4664063" y="4404588"/>
            <a:ext cx="37200" cy="833425"/>
            <a:chOff x="367100" y="2392375"/>
            <a:chExt cx="37200" cy="833425"/>
          </a:xfrm>
        </p:grpSpPr>
        <p:sp>
          <p:nvSpPr>
            <p:cNvPr id="4335" name="Google Shape;4335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7" name="Google Shape;4337;p34"/>
          <p:cNvGrpSpPr/>
          <p:nvPr/>
        </p:nvGrpSpPr>
        <p:grpSpPr>
          <a:xfrm>
            <a:off x="9029100" y="3450863"/>
            <a:ext cx="37200" cy="2435125"/>
            <a:chOff x="367100" y="2392375"/>
            <a:chExt cx="37200" cy="2435125"/>
          </a:xfrm>
        </p:grpSpPr>
        <p:sp>
          <p:nvSpPr>
            <p:cNvPr id="4338" name="Google Shape;4338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0" name="Google Shape;4340;p34"/>
          <p:cNvGrpSpPr/>
          <p:nvPr/>
        </p:nvGrpSpPr>
        <p:grpSpPr>
          <a:xfrm>
            <a:off x="6398263" y="3825000"/>
            <a:ext cx="37200" cy="833425"/>
            <a:chOff x="367100" y="2392375"/>
            <a:chExt cx="37200" cy="833425"/>
          </a:xfrm>
        </p:grpSpPr>
        <p:sp>
          <p:nvSpPr>
            <p:cNvPr id="4341" name="Google Shape;4341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3" name="Google Shape;4343;p34"/>
          <p:cNvGrpSpPr/>
          <p:nvPr/>
        </p:nvGrpSpPr>
        <p:grpSpPr>
          <a:xfrm>
            <a:off x="5580650" y="4180738"/>
            <a:ext cx="37200" cy="833425"/>
            <a:chOff x="367100" y="2392375"/>
            <a:chExt cx="37200" cy="833425"/>
          </a:xfrm>
        </p:grpSpPr>
        <p:sp>
          <p:nvSpPr>
            <p:cNvPr id="4344" name="Google Shape;4344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6" name="Google Shape;4346;p34"/>
          <p:cNvGrpSpPr/>
          <p:nvPr/>
        </p:nvGrpSpPr>
        <p:grpSpPr>
          <a:xfrm>
            <a:off x="6919225" y="3384000"/>
            <a:ext cx="37200" cy="1232425"/>
            <a:chOff x="367100" y="2392375"/>
            <a:chExt cx="37200" cy="1232425"/>
          </a:xfrm>
        </p:grpSpPr>
        <p:sp>
          <p:nvSpPr>
            <p:cNvPr id="4347" name="Google Shape;4347;p34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9" name="Google Shape;4349;p34"/>
          <p:cNvSpPr/>
          <p:nvPr/>
        </p:nvSpPr>
        <p:spPr>
          <a:xfrm>
            <a:off x="7056450" y="332673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0" name="Google Shape;4350;p34"/>
          <p:cNvSpPr/>
          <p:nvPr/>
        </p:nvSpPr>
        <p:spPr>
          <a:xfrm>
            <a:off x="6427979" y="4089544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1" name="Google Shape;4351;p34"/>
          <p:cNvGrpSpPr/>
          <p:nvPr/>
        </p:nvGrpSpPr>
        <p:grpSpPr>
          <a:xfrm>
            <a:off x="5363188" y="3231438"/>
            <a:ext cx="37200" cy="833425"/>
            <a:chOff x="367100" y="2392375"/>
            <a:chExt cx="37200" cy="833425"/>
          </a:xfrm>
        </p:grpSpPr>
        <p:sp>
          <p:nvSpPr>
            <p:cNvPr id="4352" name="Google Shape;4352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4" name="Google Shape;4354;p34"/>
          <p:cNvGrpSpPr/>
          <p:nvPr/>
        </p:nvGrpSpPr>
        <p:grpSpPr>
          <a:xfrm>
            <a:off x="8133225" y="2430588"/>
            <a:ext cx="37200" cy="2435125"/>
            <a:chOff x="367100" y="2392375"/>
            <a:chExt cx="37200" cy="2435125"/>
          </a:xfrm>
        </p:grpSpPr>
        <p:sp>
          <p:nvSpPr>
            <p:cNvPr id="4355" name="Google Shape;4355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7" name="Google Shape;4357;p34"/>
          <p:cNvGrpSpPr/>
          <p:nvPr/>
        </p:nvGrpSpPr>
        <p:grpSpPr>
          <a:xfrm>
            <a:off x="7121400" y="2089938"/>
            <a:ext cx="37200" cy="2435125"/>
            <a:chOff x="367100" y="2392375"/>
            <a:chExt cx="37200" cy="2435125"/>
          </a:xfrm>
        </p:grpSpPr>
        <p:sp>
          <p:nvSpPr>
            <p:cNvPr id="4358" name="Google Shape;4358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0" name="Google Shape;4360;p34"/>
          <p:cNvGrpSpPr/>
          <p:nvPr/>
        </p:nvGrpSpPr>
        <p:grpSpPr>
          <a:xfrm>
            <a:off x="7498400" y="971538"/>
            <a:ext cx="37200" cy="3553537"/>
            <a:chOff x="367100" y="2392375"/>
            <a:chExt cx="37200" cy="3553537"/>
          </a:xfrm>
        </p:grpSpPr>
        <p:sp>
          <p:nvSpPr>
            <p:cNvPr id="4361" name="Google Shape;4361;p34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3" name="Google Shape;4363;p34"/>
          <p:cNvGrpSpPr/>
          <p:nvPr/>
        </p:nvGrpSpPr>
        <p:grpSpPr>
          <a:xfrm>
            <a:off x="7953850" y="2898738"/>
            <a:ext cx="37200" cy="2435125"/>
            <a:chOff x="367100" y="2392375"/>
            <a:chExt cx="37200" cy="2435125"/>
          </a:xfrm>
        </p:grpSpPr>
        <p:sp>
          <p:nvSpPr>
            <p:cNvPr id="4364" name="Google Shape;4364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6" name="Google Shape;4366;p34"/>
          <p:cNvGrpSpPr/>
          <p:nvPr/>
        </p:nvGrpSpPr>
        <p:grpSpPr>
          <a:xfrm>
            <a:off x="5775150" y="1871388"/>
            <a:ext cx="37200" cy="3553537"/>
            <a:chOff x="367100" y="2392375"/>
            <a:chExt cx="37200" cy="3553537"/>
          </a:xfrm>
        </p:grpSpPr>
        <p:sp>
          <p:nvSpPr>
            <p:cNvPr id="4367" name="Google Shape;4367;p34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9" name="Google Shape;4369;p34"/>
          <p:cNvGrpSpPr/>
          <p:nvPr/>
        </p:nvGrpSpPr>
        <p:grpSpPr>
          <a:xfrm>
            <a:off x="6226013" y="2482963"/>
            <a:ext cx="37200" cy="2435125"/>
            <a:chOff x="367100" y="2392375"/>
            <a:chExt cx="37200" cy="2435125"/>
          </a:xfrm>
        </p:grpSpPr>
        <p:sp>
          <p:nvSpPr>
            <p:cNvPr id="4370" name="Google Shape;4370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2" name="Google Shape;4372;p34"/>
          <p:cNvGrpSpPr/>
          <p:nvPr/>
        </p:nvGrpSpPr>
        <p:grpSpPr>
          <a:xfrm>
            <a:off x="7452769" y="3946925"/>
            <a:ext cx="37200" cy="833425"/>
            <a:chOff x="367100" y="2392375"/>
            <a:chExt cx="37200" cy="833425"/>
          </a:xfrm>
        </p:grpSpPr>
        <p:sp>
          <p:nvSpPr>
            <p:cNvPr id="4373" name="Google Shape;4373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5" name="Google Shape;4375;p34"/>
          <p:cNvSpPr/>
          <p:nvPr/>
        </p:nvSpPr>
        <p:spPr>
          <a:xfrm>
            <a:off x="4116200" y="46622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6" name="Google Shape;4376;p34"/>
          <p:cNvGrpSpPr/>
          <p:nvPr/>
        </p:nvGrpSpPr>
        <p:grpSpPr>
          <a:xfrm>
            <a:off x="5531163" y="2330563"/>
            <a:ext cx="37200" cy="2435125"/>
            <a:chOff x="367100" y="2392375"/>
            <a:chExt cx="37200" cy="2435125"/>
          </a:xfrm>
        </p:grpSpPr>
        <p:sp>
          <p:nvSpPr>
            <p:cNvPr id="4377" name="Google Shape;4377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9" name="Google Shape;4379;p34"/>
          <p:cNvGrpSpPr/>
          <p:nvPr/>
        </p:nvGrpSpPr>
        <p:grpSpPr>
          <a:xfrm>
            <a:off x="8768050" y="1530738"/>
            <a:ext cx="37200" cy="2435125"/>
            <a:chOff x="367100" y="2392375"/>
            <a:chExt cx="37200" cy="2435125"/>
          </a:xfrm>
        </p:grpSpPr>
        <p:sp>
          <p:nvSpPr>
            <p:cNvPr id="4380" name="Google Shape;4380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2" name="Google Shape;4382;p34"/>
          <p:cNvGrpSpPr/>
          <p:nvPr/>
        </p:nvGrpSpPr>
        <p:grpSpPr>
          <a:xfrm>
            <a:off x="6717038" y="2025875"/>
            <a:ext cx="37200" cy="3553537"/>
            <a:chOff x="367100" y="2392375"/>
            <a:chExt cx="37200" cy="3553537"/>
          </a:xfrm>
        </p:grpSpPr>
        <p:sp>
          <p:nvSpPr>
            <p:cNvPr id="4383" name="Google Shape;4383;p34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5" name="Google Shape;4385;p34"/>
          <p:cNvSpPr/>
          <p:nvPr/>
        </p:nvSpPr>
        <p:spPr>
          <a:xfrm>
            <a:off x="4597263" y="347715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6" name="Google Shape;4386;p34"/>
          <p:cNvSpPr/>
          <p:nvPr/>
        </p:nvSpPr>
        <p:spPr>
          <a:xfrm>
            <a:off x="6717838" y="261136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7" name="Google Shape;4387;p34"/>
          <p:cNvGrpSpPr/>
          <p:nvPr/>
        </p:nvGrpSpPr>
        <p:grpSpPr>
          <a:xfrm>
            <a:off x="92463" y="4766950"/>
            <a:ext cx="37200" cy="833425"/>
            <a:chOff x="367100" y="2392375"/>
            <a:chExt cx="37200" cy="833425"/>
          </a:xfrm>
        </p:grpSpPr>
        <p:sp>
          <p:nvSpPr>
            <p:cNvPr id="4388" name="Google Shape;4388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0" name="Google Shape;4390;p34"/>
          <p:cNvGrpSpPr/>
          <p:nvPr/>
        </p:nvGrpSpPr>
        <p:grpSpPr>
          <a:xfrm>
            <a:off x="1650875" y="4690750"/>
            <a:ext cx="37200" cy="833425"/>
            <a:chOff x="367100" y="2392375"/>
            <a:chExt cx="37200" cy="833425"/>
          </a:xfrm>
        </p:grpSpPr>
        <p:sp>
          <p:nvSpPr>
            <p:cNvPr id="4391" name="Google Shape;4391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3" name="Google Shape;4393;p34"/>
          <p:cNvGrpSpPr/>
          <p:nvPr/>
        </p:nvGrpSpPr>
        <p:grpSpPr>
          <a:xfrm>
            <a:off x="871675" y="4602963"/>
            <a:ext cx="37200" cy="833425"/>
            <a:chOff x="367100" y="2392375"/>
            <a:chExt cx="37200" cy="833425"/>
          </a:xfrm>
        </p:grpSpPr>
        <p:sp>
          <p:nvSpPr>
            <p:cNvPr id="4394" name="Google Shape;4394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6" name="Google Shape;4396;p34"/>
          <p:cNvGrpSpPr/>
          <p:nvPr/>
        </p:nvGrpSpPr>
        <p:grpSpPr>
          <a:xfrm>
            <a:off x="2332700" y="4415075"/>
            <a:ext cx="37200" cy="1232425"/>
            <a:chOff x="367100" y="2392375"/>
            <a:chExt cx="37200" cy="1232425"/>
          </a:xfrm>
        </p:grpSpPr>
        <p:sp>
          <p:nvSpPr>
            <p:cNvPr id="4397" name="Google Shape;4397;p34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9" name="Google Shape;4399;p34"/>
          <p:cNvGrpSpPr/>
          <p:nvPr/>
        </p:nvGrpSpPr>
        <p:grpSpPr>
          <a:xfrm>
            <a:off x="3508500" y="4637750"/>
            <a:ext cx="37200" cy="833425"/>
            <a:chOff x="367100" y="2392375"/>
            <a:chExt cx="37200" cy="833425"/>
          </a:xfrm>
        </p:grpSpPr>
        <p:sp>
          <p:nvSpPr>
            <p:cNvPr id="4400" name="Google Shape;4400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2" name="Google Shape;4402;p34"/>
          <p:cNvSpPr/>
          <p:nvPr/>
        </p:nvSpPr>
        <p:spPr>
          <a:xfrm>
            <a:off x="2188638" y="477913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3" name="Google Shape;4403;p34"/>
          <p:cNvSpPr/>
          <p:nvPr/>
        </p:nvSpPr>
        <p:spPr>
          <a:xfrm>
            <a:off x="760591" y="4568856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04" name="Google Shape;4404;p34"/>
          <p:cNvGrpSpPr/>
          <p:nvPr/>
        </p:nvGrpSpPr>
        <p:grpSpPr>
          <a:xfrm>
            <a:off x="338013" y="4628438"/>
            <a:ext cx="37200" cy="833425"/>
            <a:chOff x="367100" y="2392375"/>
            <a:chExt cx="37200" cy="833425"/>
          </a:xfrm>
        </p:grpSpPr>
        <p:sp>
          <p:nvSpPr>
            <p:cNvPr id="4405" name="Google Shape;4405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7" name="Google Shape;4407;p34"/>
          <p:cNvGrpSpPr/>
          <p:nvPr/>
        </p:nvGrpSpPr>
        <p:grpSpPr>
          <a:xfrm>
            <a:off x="1254600" y="4404588"/>
            <a:ext cx="37200" cy="833425"/>
            <a:chOff x="367100" y="2392375"/>
            <a:chExt cx="37200" cy="833425"/>
          </a:xfrm>
        </p:grpSpPr>
        <p:sp>
          <p:nvSpPr>
            <p:cNvPr id="4408" name="Google Shape;4408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0" name="Google Shape;4410;p34"/>
          <p:cNvGrpSpPr/>
          <p:nvPr/>
        </p:nvGrpSpPr>
        <p:grpSpPr>
          <a:xfrm>
            <a:off x="3807175" y="4504138"/>
            <a:ext cx="37200" cy="2435125"/>
            <a:chOff x="367100" y="2392375"/>
            <a:chExt cx="37200" cy="2435125"/>
          </a:xfrm>
        </p:grpSpPr>
        <p:sp>
          <p:nvSpPr>
            <p:cNvPr id="4411" name="Google Shape;4411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3" name="Google Shape;4413;p34"/>
          <p:cNvGrpSpPr/>
          <p:nvPr/>
        </p:nvGrpSpPr>
        <p:grpSpPr>
          <a:xfrm>
            <a:off x="2913225" y="4415063"/>
            <a:ext cx="37200" cy="2435125"/>
            <a:chOff x="367100" y="2392375"/>
            <a:chExt cx="37200" cy="2435125"/>
          </a:xfrm>
        </p:grpSpPr>
        <p:sp>
          <p:nvSpPr>
            <p:cNvPr id="4414" name="Google Shape;4414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48000">
              <a:schemeClr val="dk1"/>
            </a:gs>
            <a:gs pos="100000">
              <a:srgbClr val="39109B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61" r:id="rId6"/>
    <p:sldLayoutId id="2147483663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ultipeers.itpeers.com/2017/11/11/beneficios-analise-de-dados-vendas/#:~:text=1%20Conhecimento%20do%20mercado.%20Existem%20muitos%20benef%C3%ADcios%20do,os%20dados%20devem%20oferecer%20ainda%20acesso%20remoto.%2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blog.runrun.it/analise-de-dado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4" name="Google Shape;4824;p41"/>
          <p:cNvSpPr/>
          <p:nvPr/>
        </p:nvSpPr>
        <p:spPr>
          <a:xfrm>
            <a:off x="8108313" y="6468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5" name="Google Shape;4825;p41"/>
          <p:cNvSpPr/>
          <p:nvPr/>
        </p:nvSpPr>
        <p:spPr>
          <a:xfrm>
            <a:off x="482046" y="1247370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6" name="Google Shape;4826;p41"/>
          <p:cNvSpPr txBox="1">
            <a:spLocks noGrp="1"/>
          </p:cNvSpPr>
          <p:nvPr>
            <p:ph type="ctrTitle"/>
          </p:nvPr>
        </p:nvSpPr>
        <p:spPr>
          <a:xfrm>
            <a:off x="161240" y="430617"/>
            <a:ext cx="6337200" cy="1038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 DE DADOS</a:t>
            </a:r>
            <a:endParaRPr dirty="0"/>
          </a:p>
        </p:txBody>
      </p:sp>
      <p:sp>
        <p:nvSpPr>
          <p:cNvPr id="4827" name="Google Shape;4827;p41"/>
          <p:cNvSpPr txBox="1">
            <a:spLocks noGrp="1"/>
          </p:cNvSpPr>
          <p:nvPr>
            <p:ph type="subTitle" idx="1"/>
          </p:nvPr>
        </p:nvSpPr>
        <p:spPr>
          <a:xfrm>
            <a:off x="580943" y="1285107"/>
            <a:ext cx="3679186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Beatriz de Souza Mantovani dos Reis</a:t>
            </a:r>
            <a:endParaRPr dirty="0"/>
          </a:p>
        </p:txBody>
      </p:sp>
      <p:sp>
        <p:nvSpPr>
          <p:cNvPr id="4828" name="Google Shape;4828;p41"/>
          <p:cNvSpPr/>
          <p:nvPr/>
        </p:nvSpPr>
        <p:spPr>
          <a:xfrm>
            <a:off x="2871325" y="2418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9" name="Google Shape;4829;p41"/>
          <p:cNvSpPr/>
          <p:nvPr/>
        </p:nvSpPr>
        <p:spPr>
          <a:xfrm>
            <a:off x="808200" y="3293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0" name="Google Shape;4830;p41"/>
          <p:cNvSpPr/>
          <p:nvPr/>
        </p:nvSpPr>
        <p:spPr>
          <a:xfrm>
            <a:off x="6395507" y="14189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1" name="Google Shape;4831;p41"/>
          <p:cNvSpPr/>
          <p:nvPr/>
        </p:nvSpPr>
        <p:spPr>
          <a:xfrm>
            <a:off x="4458263" y="8370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54;p13">
            <a:extLst>
              <a:ext uri="{FF2B5EF4-FFF2-40B4-BE49-F238E27FC236}">
                <a16:creationId xmlns:a16="http://schemas.microsoft.com/office/drawing/2014/main" id="{5AADAC7D-5E40-6C8F-85CB-930F27378A2D}"/>
              </a:ext>
            </a:extLst>
          </p:cNvPr>
          <p:cNvGrpSpPr/>
          <p:nvPr/>
        </p:nvGrpSpPr>
        <p:grpSpPr>
          <a:xfrm>
            <a:off x="4572000" y="1597105"/>
            <a:ext cx="4254793" cy="3152050"/>
            <a:chOff x="2523825" y="1354400"/>
            <a:chExt cx="4476450" cy="3155825"/>
          </a:xfrm>
        </p:grpSpPr>
        <p:sp>
          <p:nvSpPr>
            <p:cNvPr id="11" name="Google Shape;55;p13">
              <a:extLst>
                <a:ext uri="{FF2B5EF4-FFF2-40B4-BE49-F238E27FC236}">
                  <a16:creationId xmlns:a16="http://schemas.microsoft.com/office/drawing/2014/main" id="{F054EF26-AD3F-A23A-FCBE-074FA55EE9F0}"/>
                </a:ext>
              </a:extLst>
            </p:cNvPr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6;p13">
              <a:extLst>
                <a:ext uri="{FF2B5EF4-FFF2-40B4-BE49-F238E27FC236}">
                  <a16:creationId xmlns:a16="http://schemas.microsoft.com/office/drawing/2014/main" id="{BD1225E1-C1A7-F2BC-26B0-89E3117EE4CA}"/>
                </a:ext>
              </a:extLst>
            </p:cNvPr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7;p13">
              <a:extLst>
                <a:ext uri="{FF2B5EF4-FFF2-40B4-BE49-F238E27FC236}">
                  <a16:creationId xmlns:a16="http://schemas.microsoft.com/office/drawing/2014/main" id="{D836F323-87A0-F5BF-2F7D-5EA48E447179}"/>
                </a:ext>
              </a:extLst>
            </p:cNvPr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8;p13">
              <a:extLst>
                <a:ext uri="{FF2B5EF4-FFF2-40B4-BE49-F238E27FC236}">
                  <a16:creationId xmlns:a16="http://schemas.microsoft.com/office/drawing/2014/main" id="{4D5065B8-4D2F-7C16-0CBD-40971B37B187}"/>
                </a:ext>
              </a:extLst>
            </p:cNvPr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9;p13">
              <a:extLst>
                <a:ext uri="{FF2B5EF4-FFF2-40B4-BE49-F238E27FC236}">
                  <a16:creationId xmlns:a16="http://schemas.microsoft.com/office/drawing/2014/main" id="{9FB16E4E-9B9E-BE16-7E82-B1A856E571DF}"/>
                </a:ext>
              </a:extLst>
            </p:cNvPr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0;p13">
              <a:extLst>
                <a:ext uri="{FF2B5EF4-FFF2-40B4-BE49-F238E27FC236}">
                  <a16:creationId xmlns:a16="http://schemas.microsoft.com/office/drawing/2014/main" id="{8B1863A3-39DD-8283-7D16-82153A8185F4}"/>
                </a:ext>
              </a:extLst>
            </p:cNvPr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1;p13">
              <a:extLst>
                <a:ext uri="{FF2B5EF4-FFF2-40B4-BE49-F238E27FC236}">
                  <a16:creationId xmlns:a16="http://schemas.microsoft.com/office/drawing/2014/main" id="{135CAF40-2B03-7A9A-A554-8C9CB4DA889C}"/>
                </a:ext>
              </a:extLst>
            </p:cNvPr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2;p13">
              <a:extLst>
                <a:ext uri="{FF2B5EF4-FFF2-40B4-BE49-F238E27FC236}">
                  <a16:creationId xmlns:a16="http://schemas.microsoft.com/office/drawing/2014/main" id="{827E6D1D-D3A9-8B8C-A2DD-61DCD69B20A5}"/>
                </a:ext>
              </a:extLst>
            </p:cNvPr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3;p13">
              <a:extLst>
                <a:ext uri="{FF2B5EF4-FFF2-40B4-BE49-F238E27FC236}">
                  <a16:creationId xmlns:a16="http://schemas.microsoft.com/office/drawing/2014/main" id="{465802A7-A969-422E-DB01-E261D384251B}"/>
                </a:ext>
              </a:extLst>
            </p:cNvPr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4;p13">
              <a:extLst>
                <a:ext uri="{FF2B5EF4-FFF2-40B4-BE49-F238E27FC236}">
                  <a16:creationId xmlns:a16="http://schemas.microsoft.com/office/drawing/2014/main" id="{C57AC525-258D-95D7-376B-7DB3E31B60A7}"/>
                </a:ext>
              </a:extLst>
            </p:cNvPr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5;p13">
              <a:extLst>
                <a:ext uri="{FF2B5EF4-FFF2-40B4-BE49-F238E27FC236}">
                  <a16:creationId xmlns:a16="http://schemas.microsoft.com/office/drawing/2014/main" id="{671FF4BC-F53D-83EE-D368-A5E10DB90FC9}"/>
                </a:ext>
              </a:extLst>
            </p:cNvPr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6;p13">
              <a:extLst>
                <a:ext uri="{FF2B5EF4-FFF2-40B4-BE49-F238E27FC236}">
                  <a16:creationId xmlns:a16="http://schemas.microsoft.com/office/drawing/2014/main" id="{CDD4A658-960E-1178-8897-1F2F2ACBCA3A}"/>
                </a:ext>
              </a:extLst>
            </p:cNvPr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7;p13">
              <a:extLst>
                <a:ext uri="{FF2B5EF4-FFF2-40B4-BE49-F238E27FC236}">
                  <a16:creationId xmlns:a16="http://schemas.microsoft.com/office/drawing/2014/main" id="{EDB7E34A-22F8-58E1-AE27-2251138A99E4}"/>
                </a:ext>
              </a:extLst>
            </p:cNvPr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8;p13">
              <a:extLst>
                <a:ext uri="{FF2B5EF4-FFF2-40B4-BE49-F238E27FC236}">
                  <a16:creationId xmlns:a16="http://schemas.microsoft.com/office/drawing/2014/main" id="{025E6E82-2DBF-5FF2-0DC2-6016A357A98F}"/>
                </a:ext>
              </a:extLst>
            </p:cNvPr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9;p13">
              <a:extLst>
                <a:ext uri="{FF2B5EF4-FFF2-40B4-BE49-F238E27FC236}">
                  <a16:creationId xmlns:a16="http://schemas.microsoft.com/office/drawing/2014/main" id="{75CA1A8B-F44B-C67B-FCF6-330BA6230347}"/>
                </a:ext>
              </a:extLst>
            </p:cNvPr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0;p13">
              <a:extLst>
                <a:ext uri="{FF2B5EF4-FFF2-40B4-BE49-F238E27FC236}">
                  <a16:creationId xmlns:a16="http://schemas.microsoft.com/office/drawing/2014/main" id="{2F86FEE8-F414-F3D6-4D9F-49ABA8880131}"/>
                </a:ext>
              </a:extLst>
            </p:cNvPr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;p13">
              <a:extLst>
                <a:ext uri="{FF2B5EF4-FFF2-40B4-BE49-F238E27FC236}">
                  <a16:creationId xmlns:a16="http://schemas.microsoft.com/office/drawing/2014/main" id="{1147CEB5-69E8-6AA3-51C4-E6F0DBACE5E1}"/>
                </a:ext>
              </a:extLst>
            </p:cNvPr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2;p13">
              <a:extLst>
                <a:ext uri="{FF2B5EF4-FFF2-40B4-BE49-F238E27FC236}">
                  <a16:creationId xmlns:a16="http://schemas.microsoft.com/office/drawing/2014/main" id="{66B1BAA3-98A7-BC54-9F9E-EAC84EEBB6F5}"/>
                </a:ext>
              </a:extLst>
            </p:cNvPr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3;p13">
              <a:extLst>
                <a:ext uri="{FF2B5EF4-FFF2-40B4-BE49-F238E27FC236}">
                  <a16:creationId xmlns:a16="http://schemas.microsoft.com/office/drawing/2014/main" id="{768B369E-8655-FAAF-F765-542BBA8065A5}"/>
                </a:ext>
              </a:extLst>
            </p:cNvPr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4;p13">
              <a:extLst>
                <a:ext uri="{FF2B5EF4-FFF2-40B4-BE49-F238E27FC236}">
                  <a16:creationId xmlns:a16="http://schemas.microsoft.com/office/drawing/2014/main" id="{997980F8-0A36-AA5E-1EDB-491F02389055}"/>
                </a:ext>
              </a:extLst>
            </p:cNvPr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5;p13">
              <a:extLst>
                <a:ext uri="{FF2B5EF4-FFF2-40B4-BE49-F238E27FC236}">
                  <a16:creationId xmlns:a16="http://schemas.microsoft.com/office/drawing/2014/main" id="{57951A4D-7BE9-E70C-EFED-3269175EEE17}"/>
                </a:ext>
              </a:extLst>
            </p:cNvPr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6;p13">
              <a:extLst>
                <a:ext uri="{FF2B5EF4-FFF2-40B4-BE49-F238E27FC236}">
                  <a16:creationId xmlns:a16="http://schemas.microsoft.com/office/drawing/2014/main" id="{E901BB46-1625-7127-6A08-5633DD2ABF39}"/>
                </a:ext>
              </a:extLst>
            </p:cNvPr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7;p13">
              <a:extLst>
                <a:ext uri="{FF2B5EF4-FFF2-40B4-BE49-F238E27FC236}">
                  <a16:creationId xmlns:a16="http://schemas.microsoft.com/office/drawing/2014/main" id="{492308FC-DBA4-190C-4441-A9A365212DB2}"/>
                </a:ext>
              </a:extLst>
            </p:cNvPr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8;p13">
              <a:extLst>
                <a:ext uri="{FF2B5EF4-FFF2-40B4-BE49-F238E27FC236}">
                  <a16:creationId xmlns:a16="http://schemas.microsoft.com/office/drawing/2014/main" id="{A4229FE1-F4FA-DA90-5B98-8BF0399A74F0}"/>
                </a:ext>
              </a:extLst>
            </p:cNvPr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9;p13">
              <a:extLst>
                <a:ext uri="{FF2B5EF4-FFF2-40B4-BE49-F238E27FC236}">
                  <a16:creationId xmlns:a16="http://schemas.microsoft.com/office/drawing/2014/main" id="{788C5F3D-B046-F43C-F77F-E716297BED55}"/>
                </a:ext>
              </a:extLst>
            </p:cNvPr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0;p13">
              <a:extLst>
                <a:ext uri="{FF2B5EF4-FFF2-40B4-BE49-F238E27FC236}">
                  <a16:creationId xmlns:a16="http://schemas.microsoft.com/office/drawing/2014/main" id="{442A06CE-FC85-7586-3210-3ADFB8A58F1E}"/>
                </a:ext>
              </a:extLst>
            </p:cNvPr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1;p13">
              <a:extLst>
                <a:ext uri="{FF2B5EF4-FFF2-40B4-BE49-F238E27FC236}">
                  <a16:creationId xmlns:a16="http://schemas.microsoft.com/office/drawing/2014/main" id="{927C3195-4198-D8BC-E880-4D3C14377089}"/>
                </a:ext>
              </a:extLst>
            </p:cNvPr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2;p13">
              <a:extLst>
                <a:ext uri="{FF2B5EF4-FFF2-40B4-BE49-F238E27FC236}">
                  <a16:creationId xmlns:a16="http://schemas.microsoft.com/office/drawing/2014/main" id="{7ADC331C-5B0F-D105-B260-6677AC8A594B}"/>
                </a:ext>
              </a:extLst>
            </p:cNvPr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3;p13">
              <a:extLst>
                <a:ext uri="{FF2B5EF4-FFF2-40B4-BE49-F238E27FC236}">
                  <a16:creationId xmlns:a16="http://schemas.microsoft.com/office/drawing/2014/main" id="{ECEEF58F-CC47-A0C6-5E29-DB60CDC96C74}"/>
                </a:ext>
              </a:extLst>
            </p:cNvPr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4;p13">
              <a:extLst>
                <a:ext uri="{FF2B5EF4-FFF2-40B4-BE49-F238E27FC236}">
                  <a16:creationId xmlns:a16="http://schemas.microsoft.com/office/drawing/2014/main" id="{CC0EF3FA-3A26-8FB3-529C-45F75BB05E07}"/>
                </a:ext>
              </a:extLst>
            </p:cNvPr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5;p13">
              <a:extLst>
                <a:ext uri="{FF2B5EF4-FFF2-40B4-BE49-F238E27FC236}">
                  <a16:creationId xmlns:a16="http://schemas.microsoft.com/office/drawing/2014/main" id="{12AA99D6-DB98-33ED-B096-DE8450887D19}"/>
                </a:ext>
              </a:extLst>
            </p:cNvPr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6;p13">
              <a:extLst>
                <a:ext uri="{FF2B5EF4-FFF2-40B4-BE49-F238E27FC236}">
                  <a16:creationId xmlns:a16="http://schemas.microsoft.com/office/drawing/2014/main" id="{A0D1230F-D3E4-A437-B981-B8666CA57154}"/>
                </a:ext>
              </a:extLst>
            </p:cNvPr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7;p13">
              <a:extLst>
                <a:ext uri="{FF2B5EF4-FFF2-40B4-BE49-F238E27FC236}">
                  <a16:creationId xmlns:a16="http://schemas.microsoft.com/office/drawing/2014/main" id="{02F58229-6D30-29D0-7397-14129E4A4758}"/>
                </a:ext>
              </a:extLst>
            </p:cNvPr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8;p13">
              <a:extLst>
                <a:ext uri="{FF2B5EF4-FFF2-40B4-BE49-F238E27FC236}">
                  <a16:creationId xmlns:a16="http://schemas.microsoft.com/office/drawing/2014/main" id="{ACF08BA9-DC51-2CE8-1EDB-D13D81BBD638}"/>
                </a:ext>
              </a:extLst>
            </p:cNvPr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9;p13">
              <a:extLst>
                <a:ext uri="{FF2B5EF4-FFF2-40B4-BE49-F238E27FC236}">
                  <a16:creationId xmlns:a16="http://schemas.microsoft.com/office/drawing/2014/main" id="{5F8F4DFF-7E79-79E4-112E-92D85E41A0A2}"/>
                </a:ext>
              </a:extLst>
            </p:cNvPr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0;p13">
              <a:extLst>
                <a:ext uri="{FF2B5EF4-FFF2-40B4-BE49-F238E27FC236}">
                  <a16:creationId xmlns:a16="http://schemas.microsoft.com/office/drawing/2014/main" id="{C1AD6770-4B83-8078-7840-1C8CB4837914}"/>
                </a:ext>
              </a:extLst>
            </p:cNvPr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1;p13">
              <a:extLst>
                <a:ext uri="{FF2B5EF4-FFF2-40B4-BE49-F238E27FC236}">
                  <a16:creationId xmlns:a16="http://schemas.microsoft.com/office/drawing/2014/main" id="{F1CC8A08-215D-BCA1-F984-F0A85E52D45C}"/>
                </a:ext>
              </a:extLst>
            </p:cNvPr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2;p13">
              <a:extLst>
                <a:ext uri="{FF2B5EF4-FFF2-40B4-BE49-F238E27FC236}">
                  <a16:creationId xmlns:a16="http://schemas.microsoft.com/office/drawing/2014/main" id="{20886117-7FCE-292F-F0A7-3DE3E09939DD}"/>
                </a:ext>
              </a:extLst>
            </p:cNvPr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3;p13">
              <a:extLst>
                <a:ext uri="{FF2B5EF4-FFF2-40B4-BE49-F238E27FC236}">
                  <a16:creationId xmlns:a16="http://schemas.microsoft.com/office/drawing/2014/main" id="{D5C5B04C-02C9-470E-7137-9972129DB2F8}"/>
                </a:ext>
              </a:extLst>
            </p:cNvPr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4;p13">
              <a:extLst>
                <a:ext uri="{FF2B5EF4-FFF2-40B4-BE49-F238E27FC236}">
                  <a16:creationId xmlns:a16="http://schemas.microsoft.com/office/drawing/2014/main" id="{B888C7BF-E629-BE63-4969-62E524A662F0}"/>
                </a:ext>
              </a:extLst>
            </p:cNvPr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5;p13">
              <a:extLst>
                <a:ext uri="{FF2B5EF4-FFF2-40B4-BE49-F238E27FC236}">
                  <a16:creationId xmlns:a16="http://schemas.microsoft.com/office/drawing/2014/main" id="{985302BE-5156-3BFC-6B57-03DC3AEB7EEA}"/>
                </a:ext>
              </a:extLst>
            </p:cNvPr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6;p13">
              <a:extLst>
                <a:ext uri="{FF2B5EF4-FFF2-40B4-BE49-F238E27FC236}">
                  <a16:creationId xmlns:a16="http://schemas.microsoft.com/office/drawing/2014/main" id="{F860CE08-877C-B0A5-C59E-6C25B2D9A526}"/>
                </a:ext>
              </a:extLst>
            </p:cNvPr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7;p13">
              <a:extLst>
                <a:ext uri="{FF2B5EF4-FFF2-40B4-BE49-F238E27FC236}">
                  <a16:creationId xmlns:a16="http://schemas.microsoft.com/office/drawing/2014/main" id="{9ECA94A0-CED8-8FD3-3E40-F8B006A2D8F1}"/>
                </a:ext>
              </a:extLst>
            </p:cNvPr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8;p13">
              <a:extLst>
                <a:ext uri="{FF2B5EF4-FFF2-40B4-BE49-F238E27FC236}">
                  <a16:creationId xmlns:a16="http://schemas.microsoft.com/office/drawing/2014/main" id="{CB68585D-71DB-82CD-622C-EB889D369496}"/>
                </a:ext>
              </a:extLst>
            </p:cNvPr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9;p13">
              <a:extLst>
                <a:ext uri="{FF2B5EF4-FFF2-40B4-BE49-F238E27FC236}">
                  <a16:creationId xmlns:a16="http://schemas.microsoft.com/office/drawing/2014/main" id="{603F6D71-5EDA-5C34-B9E9-F8511FE7D6B1}"/>
                </a:ext>
              </a:extLst>
            </p:cNvPr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0;p13">
              <a:extLst>
                <a:ext uri="{FF2B5EF4-FFF2-40B4-BE49-F238E27FC236}">
                  <a16:creationId xmlns:a16="http://schemas.microsoft.com/office/drawing/2014/main" id="{72979DEB-8CE9-4861-C5B4-0C1C3C8E8734}"/>
                </a:ext>
              </a:extLst>
            </p:cNvPr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1;p13">
              <a:extLst>
                <a:ext uri="{FF2B5EF4-FFF2-40B4-BE49-F238E27FC236}">
                  <a16:creationId xmlns:a16="http://schemas.microsoft.com/office/drawing/2014/main" id="{2A0A7AAF-BF89-4857-4C92-B9BBE56A9D29}"/>
                </a:ext>
              </a:extLst>
            </p:cNvPr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2;p13">
              <a:extLst>
                <a:ext uri="{FF2B5EF4-FFF2-40B4-BE49-F238E27FC236}">
                  <a16:creationId xmlns:a16="http://schemas.microsoft.com/office/drawing/2014/main" id="{9A1AB231-92F8-D75F-BEA3-ECD933932D0B}"/>
                </a:ext>
              </a:extLst>
            </p:cNvPr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3;p13">
              <a:extLst>
                <a:ext uri="{FF2B5EF4-FFF2-40B4-BE49-F238E27FC236}">
                  <a16:creationId xmlns:a16="http://schemas.microsoft.com/office/drawing/2014/main" id="{4CF02EFF-12DC-983C-9C0F-13D298C6682A}"/>
                </a:ext>
              </a:extLst>
            </p:cNvPr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4;p13">
              <a:extLst>
                <a:ext uri="{FF2B5EF4-FFF2-40B4-BE49-F238E27FC236}">
                  <a16:creationId xmlns:a16="http://schemas.microsoft.com/office/drawing/2014/main" id="{FC025CC5-5F5B-8A87-2909-DF1F36A3204F}"/>
                </a:ext>
              </a:extLst>
            </p:cNvPr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5;p13">
              <a:extLst>
                <a:ext uri="{FF2B5EF4-FFF2-40B4-BE49-F238E27FC236}">
                  <a16:creationId xmlns:a16="http://schemas.microsoft.com/office/drawing/2014/main" id="{335E01C9-DFF2-DAC9-B987-29F3AFF93AE8}"/>
                </a:ext>
              </a:extLst>
            </p:cNvPr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6;p13">
              <a:extLst>
                <a:ext uri="{FF2B5EF4-FFF2-40B4-BE49-F238E27FC236}">
                  <a16:creationId xmlns:a16="http://schemas.microsoft.com/office/drawing/2014/main" id="{14A30311-7B78-27AE-4F2E-D5E07CA939B2}"/>
                </a:ext>
              </a:extLst>
            </p:cNvPr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7;p13">
              <a:extLst>
                <a:ext uri="{FF2B5EF4-FFF2-40B4-BE49-F238E27FC236}">
                  <a16:creationId xmlns:a16="http://schemas.microsoft.com/office/drawing/2014/main" id="{28FB7B78-4786-ECD4-0412-AF675E8AF935}"/>
                </a:ext>
              </a:extLst>
            </p:cNvPr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8;p13">
              <a:extLst>
                <a:ext uri="{FF2B5EF4-FFF2-40B4-BE49-F238E27FC236}">
                  <a16:creationId xmlns:a16="http://schemas.microsoft.com/office/drawing/2014/main" id="{87B07BC1-8C41-3FBB-312B-019B05479943}"/>
                </a:ext>
              </a:extLst>
            </p:cNvPr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9;p13">
              <a:extLst>
                <a:ext uri="{FF2B5EF4-FFF2-40B4-BE49-F238E27FC236}">
                  <a16:creationId xmlns:a16="http://schemas.microsoft.com/office/drawing/2014/main" id="{91DC67B6-DF80-BFE2-9E94-23FD292561E9}"/>
                </a:ext>
              </a:extLst>
            </p:cNvPr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0;p13">
              <a:extLst>
                <a:ext uri="{FF2B5EF4-FFF2-40B4-BE49-F238E27FC236}">
                  <a16:creationId xmlns:a16="http://schemas.microsoft.com/office/drawing/2014/main" id="{5F18ED35-7687-0B0E-6D86-D565D9136D9E}"/>
                </a:ext>
              </a:extLst>
            </p:cNvPr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1;p13">
              <a:extLst>
                <a:ext uri="{FF2B5EF4-FFF2-40B4-BE49-F238E27FC236}">
                  <a16:creationId xmlns:a16="http://schemas.microsoft.com/office/drawing/2014/main" id="{190B3233-AF2E-72B1-17B9-9CCF757FD6BC}"/>
                </a:ext>
              </a:extLst>
            </p:cNvPr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2;p13">
              <a:extLst>
                <a:ext uri="{FF2B5EF4-FFF2-40B4-BE49-F238E27FC236}">
                  <a16:creationId xmlns:a16="http://schemas.microsoft.com/office/drawing/2014/main" id="{CFB4FF78-07BA-DE13-6509-AA73A3F2DCE0}"/>
                </a:ext>
              </a:extLst>
            </p:cNvPr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3;p13">
              <a:extLst>
                <a:ext uri="{FF2B5EF4-FFF2-40B4-BE49-F238E27FC236}">
                  <a16:creationId xmlns:a16="http://schemas.microsoft.com/office/drawing/2014/main" id="{6B1EEAF7-66AD-1E8B-38D5-22ADCA72B2B5}"/>
                </a:ext>
              </a:extLst>
            </p:cNvPr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4;p13">
              <a:extLst>
                <a:ext uri="{FF2B5EF4-FFF2-40B4-BE49-F238E27FC236}">
                  <a16:creationId xmlns:a16="http://schemas.microsoft.com/office/drawing/2014/main" id="{C455303B-0D32-23F7-CF5C-53555B2CC7A8}"/>
                </a:ext>
              </a:extLst>
            </p:cNvPr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5;p13">
              <a:extLst>
                <a:ext uri="{FF2B5EF4-FFF2-40B4-BE49-F238E27FC236}">
                  <a16:creationId xmlns:a16="http://schemas.microsoft.com/office/drawing/2014/main" id="{FB8D0FA2-247C-EA02-470F-2FF637976FFA}"/>
                </a:ext>
              </a:extLst>
            </p:cNvPr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6;p13">
              <a:extLst>
                <a:ext uri="{FF2B5EF4-FFF2-40B4-BE49-F238E27FC236}">
                  <a16:creationId xmlns:a16="http://schemas.microsoft.com/office/drawing/2014/main" id="{3750AF35-5251-2DF7-7596-572BD7E99078}"/>
                </a:ext>
              </a:extLst>
            </p:cNvPr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7;p13">
              <a:extLst>
                <a:ext uri="{FF2B5EF4-FFF2-40B4-BE49-F238E27FC236}">
                  <a16:creationId xmlns:a16="http://schemas.microsoft.com/office/drawing/2014/main" id="{0ED6B076-B4DD-6CBD-EDE5-DAC8CACC18A4}"/>
                </a:ext>
              </a:extLst>
            </p:cNvPr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8;p13">
              <a:extLst>
                <a:ext uri="{FF2B5EF4-FFF2-40B4-BE49-F238E27FC236}">
                  <a16:creationId xmlns:a16="http://schemas.microsoft.com/office/drawing/2014/main" id="{99E34E41-E291-0E4A-A4AB-A9A7283B6A63}"/>
                </a:ext>
              </a:extLst>
            </p:cNvPr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9;p13">
              <a:extLst>
                <a:ext uri="{FF2B5EF4-FFF2-40B4-BE49-F238E27FC236}">
                  <a16:creationId xmlns:a16="http://schemas.microsoft.com/office/drawing/2014/main" id="{9EA15DB2-9503-65B7-5B3C-53289777861B}"/>
                </a:ext>
              </a:extLst>
            </p:cNvPr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0;p13">
              <a:extLst>
                <a:ext uri="{FF2B5EF4-FFF2-40B4-BE49-F238E27FC236}">
                  <a16:creationId xmlns:a16="http://schemas.microsoft.com/office/drawing/2014/main" id="{B096693E-82A2-9AC8-78B3-7120462A9D2B}"/>
                </a:ext>
              </a:extLst>
            </p:cNvPr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1;p13">
              <a:extLst>
                <a:ext uri="{FF2B5EF4-FFF2-40B4-BE49-F238E27FC236}">
                  <a16:creationId xmlns:a16="http://schemas.microsoft.com/office/drawing/2014/main" id="{DD45CB16-59EA-F0CC-115D-849362B108A0}"/>
                </a:ext>
              </a:extLst>
            </p:cNvPr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2;p13">
              <a:extLst>
                <a:ext uri="{FF2B5EF4-FFF2-40B4-BE49-F238E27FC236}">
                  <a16:creationId xmlns:a16="http://schemas.microsoft.com/office/drawing/2014/main" id="{E03172DE-D8C2-B2F4-5425-9E1AFAFA5522}"/>
                </a:ext>
              </a:extLst>
            </p:cNvPr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3;p13">
              <a:extLst>
                <a:ext uri="{FF2B5EF4-FFF2-40B4-BE49-F238E27FC236}">
                  <a16:creationId xmlns:a16="http://schemas.microsoft.com/office/drawing/2014/main" id="{7DCE5948-CAE0-768E-22B3-C95A6C76D1B8}"/>
                </a:ext>
              </a:extLst>
            </p:cNvPr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4;p13">
              <a:extLst>
                <a:ext uri="{FF2B5EF4-FFF2-40B4-BE49-F238E27FC236}">
                  <a16:creationId xmlns:a16="http://schemas.microsoft.com/office/drawing/2014/main" id="{E0AE7E74-D2C0-9ADB-BC7C-BE9F361130EC}"/>
                </a:ext>
              </a:extLst>
            </p:cNvPr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5;p13">
              <a:extLst>
                <a:ext uri="{FF2B5EF4-FFF2-40B4-BE49-F238E27FC236}">
                  <a16:creationId xmlns:a16="http://schemas.microsoft.com/office/drawing/2014/main" id="{692DEE87-7EAE-6E15-4B00-0B1524EE6B9A}"/>
                </a:ext>
              </a:extLst>
            </p:cNvPr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6;p13">
              <a:extLst>
                <a:ext uri="{FF2B5EF4-FFF2-40B4-BE49-F238E27FC236}">
                  <a16:creationId xmlns:a16="http://schemas.microsoft.com/office/drawing/2014/main" id="{1C0DE487-A154-E28F-1CB6-84F3CAD8B792}"/>
                </a:ext>
              </a:extLst>
            </p:cNvPr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7;p13">
              <a:extLst>
                <a:ext uri="{FF2B5EF4-FFF2-40B4-BE49-F238E27FC236}">
                  <a16:creationId xmlns:a16="http://schemas.microsoft.com/office/drawing/2014/main" id="{5B138C13-B90E-E7B1-A549-972399EE11F1}"/>
                </a:ext>
              </a:extLst>
            </p:cNvPr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8;p13">
              <a:extLst>
                <a:ext uri="{FF2B5EF4-FFF2-40B4-BE49-F238E27FC236}">
                  <a16:creationId xmlns:a16="http://schemas.microsoft.com/office/drawing/2014/main" id="{BF9E1920-09B1-9E8D-913D-6376ADBAAC6B}"/>
                </a:ext>
              </a:extLst>
            </p:cNvPr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9;p13">
              <a:extLst>
                <a:ext uri="{FF2B5EF4-FFF2-40B4-BE49-F238E27FC236}">
                  <a16:creationId xmlns:a16="http://schemas.microsoft.com/office/drawing/2014/main" id="{350047A3-1871-E263-2DDF-F47E9C68DA20}"/>
                </a:ext>
              </a:extLst>
            </p:cNvPr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30;p13">
              <a:extLst>
                <a:ext uri="{FF2B5EF4-FFF2-40B4-BE49-F238E27FC236}">
                  <a16:creationId xmlns:a16="http://schemas.microsoft.com/office/drawing/2014/main" id="{372AB120-5EBA-8705-5476-3391744CE118}"/>
                </a:ext>
              </a:extLst>
            </p:cNvPr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31;p13">
              <a:extLst>
                <a:ext uri="{FF2B5EF4-FFF2-40B4-BE49-F238E27FC236}">
                  <a16:creationId xmlns:a16="http://schemas.microsoft.com/office/drawing/2014/main" id="{908F9486-7DA2-ED09-E11A-2EF617A12E0B}"/>
                </a:ext>
              </a:extLst>
            </p:cNvPr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32;p13">
              <a:extLst>
                <a:ext uri="{FF2B5EF4-FFF2-40B4-BE49-F238E27FC236}">
                  <a16:creationId xmlns:a16="http://schemas.microsoft.com/office/drawing/2014/main" id="{C8420AE3-6CC2-7647-AEBF-3A50E91BF725}"/>
                </a:ext>
              </a:extLst>
            </p:cNvPr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33;p13">
              <a:extLst>
                <a:ext uri="{FF2B5EF4-FFF2-40B4-BE49-F238E27FC236}">
                  <a16:creationId xmlns:a16="http://schemas.microsoft.com/office/drawing/2014/main" id="{AD3E41AF-2E72-7389-CC82-2822A0F77DAE}"/>
                </a:ext>
              </a:extLst>
            </p:cNvPr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34;p13">
              <a:extLst>
                <a:ext uri="{FF2B5EF4-FFF2-40B4-BE49-F238E27FC236}">
                  <a16:creationId xmlns:a16="http://schemas.microsoft.com/office/drawing/2014/main" id="{075CF3CC-EB7B-71F0-289C-2D48D16A008D}"/>
                </a:ext>
              </a:extLst>
            </p:cNvPr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35;p13">
              <a:extLst>
                <a:ext uri="{FF2B5EF4-FFF2-40B4-BE49-F238E27FC236}">
                  <a16:creationId xmlns:a16="http://schemas.microsoft.com/office/drawing/2014/main" id="{3177D4F5-0EF8-0FC5-AC72-9461786958BB}"/>
                </a:ext>
              </a:extLst>
            </p:cNvPr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36;p13">
              <a:extLst>
                <a:ext uri="{FF2B5EF4-FFF2-40B4-BE49-F238E27FC236}">
                  <a16:creationId xmlns:a16="http://schemas.microsoft.com/office/drawing/2014/main" id="{0629CC65-9AC3-8E6F-ABBB-D603DB26C9B6}"/>
                </a:ext>
              </a:extLst>
            </p:cNvPr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37;p13">
              <a:extLst>
                <a:ext uri="{FF2B5EF4-FFF2-40B4-BE49-F238E27FC236}">
                  <a16:creationId xmlns:a16="http://schemas.microsoft.com/office/drawing/2014/main" id="{28E33367-B703-AFCA-B770-17156B1CC9EE}"/>
                </a:ext>
              </a:extLst>
            </p:cNvPr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38;p13">
              <a:extLst>
                <a:ext uri="{FF2B5EF4-FFF2-40B4-BE49-F238E27FC236}">
                  <a16:creationId xmlns:a16="http://schemas.microsoft.com/office/drawing/2014/main" id="{54424573-0963-C0BD-CAFF-89B3581A3252}"/>
                </a:ext>
              </a:extLst>
            </p:cNvPr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39;p13">
              <a:extLst>
                <a:ext uri="{FF2B5EF4-FFF2-40B4-BE49-F238E27FC236}">
                  <a16:creationId xmlns:a16="http://schemas.microsoft.com/office/drawing/2014/main" id="{ABF6C98C-76C4-2C10-3B82-E5F09106BE60}"/>
                </a:ext>
              </a:extLst>
            </p:cNvPr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0;p13">
              <a:extLst>
                <a:ext uri="{FF2B5EF4-FFF2-40B4-BE49-F238E27FC236}">
                  <a16:creationId xmlns:a16="http://schemas.microsoft.com/office/drawing/2014/main" id="{E737B8EF-82A9-D7A0-5A67-596B3E7DBBB7}"/>
                </a:ext>
              </a:extLst>
            </p:cNvPr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1;p13">
              <a:extLst>
                <a:ext uri="{FF2B5EF4-FFF2-40B4-BE49-F238E27FC236}">
                  <a16:creationId xmlns:a16="http://schemas.microsoft.com/office/drawing/2014/main" id="{21F3BA4C-B2CF-5A6E-16B7-7ADB8901E797}"/>
                </a:ext>
              </a:extLst>
            </p:cNvPr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2;p13">
              <a:extLst>
                <a:ext uri="{FF2B5EF4-FFF2-40B4-BE49-F238E27FC236}">
                  <a16:creationId xmlns:a16="http://schemas.microsoft.com/office/drawing/2014/main" id="{8D90E6EC-3DE8-8C5A-A5EC-76A3EE0134ED}"/>
                </a:ext>
              </a:extLst>
            </p:cNvPr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3;p13">
              <a:extLst>
                <a:ext uri="{FF2B5EF4-FFF2-40B4-BE49-F238E27FC236}">
                  <a16:creationId xmlns:a16="http://schemas.microsoft.com/office/drawing/2014/main" id="{7A035551-9C3F-643D-C27C-2740C38B56BF}"/>
                </a:ext>
              </a:extLst>
            </p:cNvPr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4;p13">
              <a:extLst>
                <a:ext uri="{FF2B5EF4-FFF2-40B4-BE49-F238E27FC236}">
                  <a16:creationId xmlns:a16="http://schemas.microsoft.com/office/drawing/2014/main" id="{7CB04564-50B3-934A-D9C9-9A21387055E5}"/>
                </a:ext>
              </a:extLst>
            </p:cNvPr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5;p13">
              <a:extLst>
                <a:ext uri="{FF2B5EF4-FFF2-40B4-BE49-F238E27FC236}">
                  <a16:creationId xmlns:a16="http://schemas.microsoft.com/office/drawing/2014/main" id="{A34F4A4E-8C1D-EE95-B0D1-47AAB7536BB4}"/>
                </a:ext>
              </a:extLst>
            </p:cNvPr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6;p13">
              <a:extLst>
                <a:ext uri="{FF2B5EF4-FFF2-40B4-BE49-F238E27FC236}">
                  <a16:creationId xmlns:a16="http://schemas.microsoft.com/office/drawing/2014/main" id="{165BBE5E-DE2A-5944-A85C-D41385C25537}"/>
                </a:ext>
              </a:extLst>
            </p:cNvPr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7;p13">
              <a:extLst>
                <a:ext uri="{FF2B5EF4-FFF2-40B4-BE49-F238E27FC236}">
                  <a16:creationId xmlns:a16="http://schemas.microsoft.com/office/drawing/2014/main" id="{E867CA29-BE7F-E8BF-E73E-E3949A51B5EF}"/>
                </a:ext>
              </a:extLst>
            </p:cNvPr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8;p13">
              <a:extLst>
                <a:ext uri="{FF2B5EF4-FFF2-40B4-BE49-F238E27FC236}">
                  <a16:creationId xmlns:a16="http://schemas.microsoft.com/office/drawing/2014/main" id="{9532AE2E-1A31-DFC8-8F6B-60B0108C566B}"/>
                </a:ext>
              </a:extLst>
            </p:cNvPr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9;p13">
              <a:extLst>
                <a:ext uri="{FF2B5EF4-FFF2-40B4-BE49-F238E27FC236}">
                  <a16:creationId xmlns:a16="http://schemas.microsoft.com/office/drawing/2014/main" id="{4824D773-77C4-EEA2-9C80-A0862FD31707}"/>
                </a:ext>
              </a:extLst>
            </p:cNvPr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50;p13">
              <a:extLst>
                <a:ext uri="{FF2B5EF4-FFF2-40B4-BE49-F238E27FC236}">
                  <a16:creationId xmlns:a16="http://schemas.microsoft.com/office/drawing/2014/main" id="{78522B30-ACAF-AF1B-8103-6D542A23242A}"/>
                </a:ext>
              </a:extLst>
            </p:cNvPr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51;p13">
              <a:extLst>
                <a:ext uri="{FF2B5EF4-FFF2-40B4-BE49-F238E27FC236}">
                  <a16:creationId xmlns:a16="http://schemas.microsoft.com/office/drawing/2014/main" id="{37B2FD20-E80C-AAB2-326A-EE58C2CA145E}"/>
                </a:ext>
              </a:extLst>
            </p:cNvPr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52;p13">
              <a:extLst>
                <a:ext uri="{FF2B5EF4-FFF2-40B4-BE49-F238E27FC236}">
                  <a16:creationId xmlns:a16="http://schemas.microsoft.com/office/drawing/2014/main" id="{86A4603F-0BA2-6575-D953-D8FA4887D6DE}"/>
                </a:ext>
              </a:extLst>
            </p:cNvPr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53;p13">
              <a:extLst>
                <a:ext uri="{FF2B5EF4-FFF2-40B4-BE49-F238E27FC236}">
                  <a16:creationId xmlns:a16="http://schemas.microsoft.com/office/drawing/2014/main" id="{8ECE837E-F0FD-50E4-F206-648CE57BD235}"/>
                </a:ext>
              </a:extLst>
            </p:cNvPr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54;p13">
              <a:extLst>
                <a:ext uri="{FF2B5EF4-FFF2-40B4-BE49-F238E27FC236}">
                  <a16:creationId xmlns:a16="http://schemas.microsoft.com/office/drawing/2014/main" id="{A2AE9477-0F29-4C04-412C-E08D902665EF}"/>
                </a:ext>
              </a:extLst>
            </p:cNvPr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5;p13">
              <a:extLst>
                <a:ext uri="{FF2B5EF4-FFF2-40B4-BE49-F238E27FC236}">
                  <a16:creationId xmlns:a16="http://schemas.microsoft.com/office/drawing/2014/main" id="{248142A1-4910-BCB0-C7B2-4B0355B722D9}"/>
                </a:ext>
              </a:extLst>
            </p:cNvPr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56;p13">
              <a:extLst>
                <a:ext uri="{FF2B5EF4-FFF2-40B4-BE49-F238E27FC236}">
                  <a16:creationId xmlns:a16="http://schemas.microsoft.com/office/drawing/2014/main" id="{735FBD78-C825-B079-EA97-C1BD0873DCEE}"/>
                </a:ext>
              </a:extLst>
            </p:cNvPr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57;p13">
              <a:extLst>
                <a:ext uri="{FF2B5EF4-FFF2-40B4-BE49-F238E27FC236}">
                  <a16:creationId xmlns:a16="http://schemas.microsoft.com/office/drawing/2014/main" id="{8E65EC1F-D4EE-B724-0070-FDF1102FDA4C}"/>
                </a:ext>
              </a:extLst>
            </p:cNvPr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58;p13">
              <a:extLst>
                <a:ext uri="{FF2B5EF4-FFF2-40B4-BE49-F238E27FC236}">
                  <a16:creationId xmlns:a16="http://schemas.microsoft.com/office/drawing/2014/main" id="{C69CE842-DA7C-7BD7-5727-CC48ACE98FC8}"/>
                </a:ext>
              </a:extLst>
            </p:cNvPr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59;p13">
              <a:extLst>
                <a:ext uri="{FF2B5EF4-FFF2-40B4-BE49-F238E27FC236}">
                  <a16:creationId xmlns:a16="http://schemas.microsoft.com/office/drawing/2014/main" id="{30CEA0A3-A53E-5731-DD49-8D8CCF8553EA}"/>
                </a:ext>
              </a:extLst>
            </p:cNvPr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60;p13">
              <a:extLst>
                <a:ext uri="{FF2B5EF4-FFF2-40B4-BE49-F238E27FC236}">
                  <a16:creationId xmlns:a16="http://schemas.microsoft.com/office/drawing/2014/main" id="{FFF2EFE6-9C68-6AC9-4039-4F7DCAE14D84}"/>
                </a:ext>
              </a:extLst>
            </p:cNvPr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61;p13">
              <a:extLst>
                <a:ext uri="{FF2B5EF4-FFF2-40B4-BE49-F238E27FC236}">
                  <a16:creationId xmlns:a16="http://schemas.microsoft.com/office/drawing/2014/main" id="{8E42ECF2-8EF2-0F15-B7D5-71ED316A3682}"/>
                </a:ext>
              </a:extLst>
            </p:cNvPr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62;p13">
              <a:extLst>
                <a:ext uri="{FF2B5EF4-FFF2-40B4-BE49-F238E27FC236}">
                  <a16:creationId xmlns:a16="http://schemas.microsoft.com/office/drawing/2014/main" id="{20265D15-B4A6-C800-9AE6-E5DA49DD0C6E}"/>
                </a:ext>
              </a:extLst>
            </p:cNvPr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63;p13">
              <a:extLst>
                <a:ext uri="{FF2B5EF4-FFF2-40B4-BE49-F238E27FC236}">
                  <a16:creationId xmlns:a16="http://schemas.microsoft.com/office/drawing/2014/main" id="{484EE114-71B0-A82B-73ED-061456530D72}"/>
                </a:ext>
              </a:extLst>
            </p:cNvPr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585;p27">
            <a:extLst>
              <a:ext uri="{FF2B5EF4-FFF2-40B4-BE49-F238E27FC236}">
                <a16:creationId xmlns:a16="http://schemas.microsoft.com/office/drawing/2014/main" id="{0AEF3F54-6F74-A95F-30FE-1E9F18A0A9F7}"/>
              </a:ext>
            </a:extLst>
          </p:cNvPr>
          <p:cNvSpPr/>
          <p:nvPr/>
        </p:nvSpPr>
        <p:spPr>
          <a:xfrm>
            <a:off x="1191033" y="3398515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586;p27">
            <a:extLst>
              <a:ext uri="{FF2B5EF4-FFF2-40B4-BE49-F238E27FC236}">
                <a16:creationId xmlns:a16="http://schemas.microsoft.com/office/drawing/2014/main" id="{4758E1B7-B5C6-26BA-3734-BB49E562AAA4}"/>
              </a:ext>
            </a:extLst>
          </p:cNvPr>
          <p:cNvSpPr/>
          <p:nvPr/>
        </p:nvSpPr>
        <p:spPr>
          <a:xfrm>
            <a:off x="1309091" y="3398515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587;p27">
            <a:extLst>
              <a:ext uri="{FF2B5EF4-FFF2-40B4-BE49-F238E27FC236}">
                <a16:creationId xmlns:a16="http://schemas.microsoft.com/office/drawing/2014/main" id="{87AA59E9-063C-CBD9-EBB9-BE78004C5DAE}"/>
              </a:ext>
            </a:extLst>
          </p:cNvPr>
          <p:cNvSpPr/>
          <p:nvPr/>
        </p:nvSpPr>
        <p:spPr>
          <a:xfrm>
            <a:off x="1427118" y="3398515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588;p27">
            <a:extLst>
              <a:ext uri="{FF2B5EF4-FFF2-40B4-BE49-F238E27FC236}">
                <a16:creationId xmlns:a16="http://schemas.microsoft.com/office/drawing/2014/main" id="{F9A70A4D-8F50-19EB-4B94-E99A7CF5C2B4}"/>
              </a:ext>
            </a:extLst>
          </p:cNvPr>
          <p:cNvSpPr/>
          <p:nvPr/>
        </p:nvSpPr>
        <p:spPr>
          <a:xfrm>
            <a:off x="7576515" y="3985491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597;p27">
            <a:extLst>
              <a:ext uri="{FF2B5EF4-FFF2-40B4-BE49-F238E27FC236}">
                <a16:creationId xmlns:a16="http://schemas.microsoft.com/office/drawing/2014/main" id="{05AB13C4-F324-2AFE-B80E-93ACBC516488}"/>
              </a:ext>
            </a:extLst>
          </p:cNvPr>
          <p:cNvSpPr/>
          <p:nvPr/>
        </p:nvSpPr>
        <p:spPr>
          <a:xfrm>
            <a:off x="5557932" y="3072770"/>
            <a:ext cx="1834740" cy="960718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598;p27">
            <a:extLst>
              <a:ext uri="{FF2B5EF4-FFF2-40B4-BE49-F238E27FC236}">
                <a16:creationId xmlns:a16="http://schemas.microsoft.com/office/drawing/2014/main" id="{6C1F6A3F-9B35-94E4-F2A4-A1FCA5C467E2}"/>
              </a:ext>
            </a:extLst>
          </p:cNvPr>
          <p:cNvSpPr/>
          <p:nvPr/>
        </p:nvSpPr>
        <p:spPr>
          <a:xfrm>
            <a:off x="5586513" y="3135748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599;p27">
            <a:extLst>
              <a:ext uri="{FF2B5EF4-FFF2-40B4-BE49-F238E27FC236}">
                <a16:creationId xmlns:a16="http://schemas.microsoft.com/office/drawing/2014/main" id="{62C92A8E-523C-E88A-FC64-C9BDD215FC96}"/>
              </a:ext>
            </a:extLst>
          </p:cNvPr>
          <p:cNvSpPr/>
          <p:nvPr/>
        </p:nvSpPr>
        <p:spPr>
          <a:xfrm>
            <a:off x="5789011" y="3135748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600;p27">
            <a:extLst>
              <a:ext uri="{FF2B5EF4-FFF2-40B4-BE49-F238E27FC236}">
                <a16:creationId xmlns:a16="http://schemas.microsoft.com/office/drawing/2014/main" id="{632A9D67-7EF1-E7B2-44E6-7941734912B4}"/>
              </a:ext>
            </a:extLst>
          </p:cNvPr>
          <p:cNvSpPr/>
          <p:nvPr/>
        </p:nvSpPr>
        <p:spPr>
          <a:xfrm>
            <a:off x="5692338" y="3135748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601;p27">
            <a:extLst>
              <a:ext uri="{FF2B5EF4-FFF2-40B4-BE49-F238E27FC236}">
                <a16:creationId xmlns:a16="http://schemas.microsoft.com/office/drawing/2014/main" id="{47696F62-3E48-FE8E-6C66-01AE1FF3B1C2}"/>
              </a:ext>
            </a:extLst>
          </p:cNvPr>
          <p:cNvSpPr/>
          <p:nvPr/>
        </p:nvSpPr>
        <p:spPr>
          <a:xfrm>
            <a:off x="5891786" y="3246637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602;p27">
            <a:extLst>
              <a:ext uri="{FF2B5EF4-FFF2-40B4-BE49-F238E27FC236}">
                <a16:creationId xmlns:a16="http://schemas.microsoft.com/office/drawing/2014/main" id="{109A7516-1EB5-B008-3BB2-545D0512C2AB}"/>
              </a:ext>
            </a:extLst>
          </p:cNvPr>
          <p:cNvSpPr/>
          <p:nvPr/>
        </p:nvSpPr>
        <p:spPr>
          <a:xfrm>
            <a:off x="5939623" y="3246637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603;p27">
            <a:extLst>
              <a:ext uri="{FF2B5EF4-FFF2-40B4-BE49-F238E27FC236}">
                <a16:creationId xmlns:a16="http://schemas.microsoft.com/office/drawing/2014/main" id="{E19C66F4-CA6F-49B5-7BDD-CD70645FA870}"/>
              </a:ext>
            </a:extLst>
          </p:cNvPr>
          <p:cNvSpPr/>
          <p:nvPr/>
        </p:nvSpPr>
        <p:spPr>
          <a:xfrm>
            <a:off x="6007803" y="3246637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604;p27">
            <a:extLst>
              <a:ext uri="{FF2B5EF4-FFF2-40B4-BE49-F238E27FC236}">
                <a16:creationId xmlns:a16="http://schemas.microsoft.com/office/drawing/2014/main" id="{DAE73184-E2AE-1B05-2B9A-027CD763401B}"/>
              </a:ext>
            </a:extLst>
          </p:cNvPr>
          <p:cNvSpPr/>
          <p:nvPr/>
        </p:nvSpPr>
        <p:spPr>
          <a:xfrm>
            <a:off x="5615006" y="3379948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605;p27">
            <a:extLst>
              <a:ext uri="{FF2B5EF4-FFF2-40B4-BE49-F238E27FC236}">
                <a16:creationId xmlns:a16="http://schemas.microsoft.com/office/drawing/2014/main" id="{CE989F34-53DC-3197-B67D-7EFA147693D2}"/>
              </a:ext>
            </a:extLst>
          </p:cNvPr>
          <p:cNvSpPr/>
          <p:nvPr/>
        </p:nvSpPr>
        <p:spPr>
          <a:xfrm>
            <a:off x="7456859" y="3379948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606;p27">
            <a:extLst>
              <a:ext uri="{FF2B5EF4-FFF2-40B4-BE49-F238E27FC236}">
                <a16:creationId xmlns:a16="http://schemas.microsoft.com/office/drawing/2014/main" id="{CD3E6DCB-792C-C271-C85E-BC5DD2618071}"/>
              </a:ext>
            </a:extLst>
          </p:cNvPr>
          <p:cNvSpPr/>
          <p:nvPr/>
        </p:nvSpPr>
        <p:spPr>
          <a:xfrm>
            <a:off x="7665459" y="3379948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607;p27">
            <a:extLst>
              <a:ext uri="{FF2B5EF4-FFF2-40B4-BE49-F238E27FC236}">
                <a16:creationId xmlns:a16="http://schemas.microsoft.com/office/drawing/2014/main" id="{25F0E272-7594-DAD4-7FC9-5B9A451EA6DD}"/>
              </a:ext>
            </a:extLst>
          </p:cNvPr>
          <p:cNvSpPr/>
          <p:nvPr/>
        </p:nvSpPr>
        <p:spPr>
          <a:xfrm>
            <a:off x="5615006" y="3516309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608;p27">
            <a:extLst>
              <a:ext uri="{FF2B5EF4-FFF2-40B4-BE49-F238E27FC236}">
                <a16:creationId xmlns:a16="http://schemas.microsoft.com/office/drawing/2014/main" id="{1BE478AE-25A8-94F4-D2D6-6449057D01E0}"/>
              </a:ext>
            </a:extLst>
          </p:cNvPr>
          <p:cNvSpPr/>
          <p:nvPr/>
        </p:nvSpPr>
        <p:spPr>
          <a:xfrm>
            <a:off x="6862574" y="3516309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609;p27">
            <a:extLst>
              <a:ext uri="{FF2B5EF4-FFF2-40B4-BE49-F238E27FC236}">
                <a16:creationId xmlns:a16="http://schemas.microsoft.com/office/drawing/2014/main" id="{9FD2FB30-E328-A340-5C64-1D67174ECBAD}"/>
              </a:ext>
            </a:extLst>
          </p:cNvPr>
          <p:cNvSpPr/>
          <p:nvPr/>
        </p:nvSpPr>
        <p:spPr>
          <a:xfrm>
            <a:off x="6528809" y="3594679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610;p27">
            <a:extLst>
              <a:ext uri="{FF2B5EF4-FFF2-40B4-BE49-F238E27FC236}">
                <a16:creationId xmlns:a16="http://schemas.microsoft.com/office/drawing/2014/main" id="{B4004D63-F336-69C0-9F42-09374FF1B3B3}"/>
              </a:ext>
            </a:extLst>
          </p:cNvPr>
          <p:cNvSpPr/>
          <p:nvPr/>
        </p:nvSpPr>
        <p:spPr>
          <a:xfrm>
            <a:off x="6349709" y="3594679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611;p27">
            <a:extLst>
              <a:ext uri="{FF2B5EF4-FFF2-40B4-BE49-F238E27FC236}">
                <a16:creationId xmlns:a16="http://schemas.microsoft.com/office/drawing/2014/main" id="{5F767AA9-3669-9ECB-1349-4BF4D50E6DAA}"/>
              </a:ext>
            </a:extLst>
          </p:cNvPr>
          <p:cNvSpPr/>
          <p:nvPr/>
        </p:nvSpPr>
        <p:spPr>
          <a:xfrm>
            <a:off x="6158407" y="3594679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612;p27">
            <a:extLst>
              <a:ext uri="{FF2B5EF4-FFF2-40B4-BE49-F238E27FC236}">
                <a16:creationId xmlns:a16="http://schemas.microsoft.com/office/drawing/2014/main" id="{6D202136-E743-DAD2-0AD7-70CFE54236A1}"/>
              </a:ext>
            </a:extLst>
          </p:cNvPr>
          <p:cNvSpPr/>
          <p:nvPr/>
        </p:nvSpPr>
        <p:spPr>
          <a:xfrm>
            <a:off x="5968111" y="3594679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613;p27">
            <a:extLst>
              <a:ext uri="{FF2B5EF4-FFF2-40B4-BE49-F238E27FC236}">
                <a16:creationId xmlns:a16="http://schemas.microsoft.com/office/drawing/2014/main" id="{7FA2AB5F-0137-37E7-064A-8085A95ACA94}"/>
              </a:ext>
            </a:extLst>
          </p:cNvPr>
          <p:cNvSpPr/>
          <p:nvPr/>
        </p:nvSpPr>
        <p:spPr>
          <a:xfrm>
            <a:off x="5776809" y="3594679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614;p27">
            <a:extLst>
              <a:ext uri="{FF2B5EF4-FFF2-40B4-BE49-F238E27FC236}">
                <a16:creationId xmlns:a16="http://schemas.microsoft.com/office/drawing/2014/main" id="{5E152E0D-83E1-71D4-3D39-9C75D9341C5F}"/>
              </a:ext>
            </a:extLst>
          </p:cNvPr>
          <p:cNvSpPr/>
          <p:nvPr/>
        </p:nvSpPr>
        <p:spPr>
          <a:xfrm>
            <a:off x="5776809" y="3690315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615;p27">
            <a:extLst>
              <a:ext uri="{FF2B5EF4-FFF2-40B4-BE49-F238E27FC236}">
                <a16:creationId xmlns:a16="http://schemas.microsoft.com/office/drawing/2014/main" id="{2EBE32D0-1D5F-1835-6452-9B3E82118FFF}"/>
              </a:ext>
            </a:extLst>
          </p:cNvPr>
          <p:cNvSpPr/>
          <p:nvPr/>
        </p:nvSpPr>
        <p:spPr>
          <a:xfrm>
            <a:off x="5615006" y="359467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616;p27">
            <a:extLst>
              <a:ext uri="{FF2B5EF4-FFF2-40B4-BE49-F238E27FC236}">
                <a16:creationId xmlns:a16="http://schemas.microsoft.com/office/drawing/2014/main" id="{3D487FD5-478B-07C6-9AEC-5B70CC59FD8B}"/>
              </a:ext>
            </a:extLst>
          </p:cNvPr>
          <p:cNvSpPr/>
          <p:nvPr/>
        </p:nvSpPr>
        <p:spPr>
          <a:xfrm>
            <a:off x="5615006" y="3690315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617;p27">
            <a:extLst>
              <a:ext uri="{FF2B5EF4-FFF2-40B4-BE49-F238E27FC236}">
                <a16:creationId xmlns:a16="http://schemas.microsoft.com/office/drawing/2014/main" id="{4A7EA1BA-7189-C416-7A91-F582B8535819}"/>
              </a:ext>
            </a:extLst>
          </p:cNvPr>
          <p:cNvSpPr/>
          <p:nvPr/>
        </p:nvSpPr>
        <p:spPr>
          <a:xfrm>
            <a:off x="5615006" y="378598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618;p27">
            <a:extLst>
              <a:ext uri="{FF2B5EF4-FFF2-40B4-BE49-F238E27FC236}">
                <a16:creationId xmlns:a16="http://schemas.microsoft.com/office/drawing/2014/main" id="{D983EC09-34A4-D519-B423-BFB688DDB855}"/>
              </a:ext>
            </a:extLst>
          </p:cNvPr>
          <p:cNvSpPr/>
          <p:nvPr/>
        </p:nvSpPr>
        <p:spPr>
          <a:xfrm>
            <a:off x="5615006" y="388161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619;p27">
            <a:extLst>
              <a:ext uri="{FF2B5EF4-FFF2-40B4-BE49-F238E27FC236}">
                <a16:creationId xmlns:a16="http://schemas.microsoft.com/office/drawing/2014/main" id="{045B8EBB-92D7-236F-24E8-9A5429237565}"/>
              </a:ext>
            </a:extLst>
          </p:cNvPr>
          <p:cNvSpPr/>
          <p:nvPr/>
        </p:nvSpPr>
        <p:spPr>
          <a:xfrm>
            <a:off x="7524003" y="3690315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620;p27">
            <a:extLst>
              <a:ext uri="{FF2B5EF4-FFF2-40B4-BE49-F238E27FC236}">
                <a16:creationId xmlns:a16="http://schemas.microsoft.com/office/drawing/2014/main" id="{000AD1FA-F9B9-3D52-5EAD-12E34F7BBCB5}"/>
              </a:ext>
            </a:extLst>
          </p:cNvPr>
          <p:cNvSpPr/>
          <p:nvPr/>
        </p:nvSpPr>
        <p:spPr>
          <a:xfrm>
            <a:off x="5772752" y="3785981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621;p27">
            <a:extLst>
              <a:ext uri="{FF2B5EF4-FFF2-40B4-BE49-F238E27FC236}">
                <a16:creationId xmlns:a16="http://schemas.microsoft.com/office/drawing/2014/main" id="{25E3DED4-0462-3EB1-AC64-8D8A43C45A5A}"/>
              </a:ext>
            </a:extLst>
          </p:cNvPr>
          <p:cNvSpPr/>
          <p:nvPr/>
        </p:nvSpPr>
        <p:spPr>
          <a:xfrm>
            <a:off x="5772752" y="3883661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622;p27">
            <a:extLst>
              <a:ext uri="{FF2B5EF4-FFF2-40B4-BE49-F238E27FC236}">
                <a16:creationId xmlns:a16="http://schemas.microsoft.com/office/drawing/2014/main" id="{4FC7264A-AE18-8412-6760-AA2CBBE35863}"/>
              </a:ext>
            </a:extLst>
          </p:cNvPr>
          <p:cNvSpPr/>
          <p:nvPr/>
        </p:nvSpPr>
        <p:spPr>
          <a:xfrm>
            <a:off x="5772752" y="3982378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623;p27">
            <a:extLst>
              <a:ext uri="{FF2B5EF4-FFF2-40B4-BE49-F238E27FC236}">
                <a16:creationId xmlns:a16="http://schemas.microsoft.com/office/drawing/2014/main" id="{138353E1-26DA-208F-CE87-8CC6D9E47F86}"/>
              </a:ext>
            </a:extLst>
          </p:cNvPr>
          <p:cNvSpPr/>
          <p:nvPr/>
        </p:nvSpPr>
        <p:spPr>
          <a:xfrm>
            <a:off x="5772752" y="4080058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624;p27">
            <a:extLst>
              <a:ext uri="{FF2B5EF4-FFF2-40B4-BE49-F238E27FC236}">
                <a16:creationId xmlns:a16="http://schemas.microsoft.com/office/drawing/2014/main" id="{FB3CFBDC-7CF9-64C3-E579-D196B96D543B}"/>
              </a:ext>
            </a:extLst>
          </p:cNvPr>
          <p:cNvSpPr/>
          <p:nvPr/>
        </p:nvSpPr>
        <p:spPr>
          <a:xfrm>
            <a:off x="6528809" y="4080058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625;p27">
            <a:extLst>
              <a:ext uri="{FF2B5EF4-FFF2-40B4-BE49-F238E27FC236}">
                <a16:creationId xmlns:a16="http://schemas.microsoft.com/office/drawing/2014/main" id="{35E623C3-1A8B-558E-20E1-0F1C435104A8}"/>
              </a:ext>
            </a:extLst>
          </p:cNvPr>
          <p:cNvSpPr/>
          <p:nvPr/>
        </p:nvSpPr>
        <p:spPr>
          <a:xfrm>
            <a:off x="7079319" y="3982378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626;p27">
            <a:extLst>
              <a:ext uri="{FF2B5EF4-FFF2-40B4-BE49-F238E27FC236}">
                <a16:creationId xmlns:a16="http://schemas.microsoft.com/office/drawing/2014/main" id="{44B49993-E05C-01BD-E452-5C83DD7AFF00}"/>
              </a:ext>
            </a:extLst>
          </p:cNvPr>
          <p:cNvSpPr/>
          <p:nvPr/>
        </p:nvSpPr>
        <p:spPr>
          <a:xfrm>
            <a:off x="7307258" y="3881617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8" name="Google Shape;4878;p44"/>
          <p:cNvSpPr/>
          <p:nvPr/>
        </p:nvSpPr>
        <p:spPr>
          <a:xfrm>
            <a:off x="1838124" y="813742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9" name="Google Shape;4879;p44"/>
          <p:cNvSpPr/>
          <p:nvPr/>
        </p:nvSpPr>
        <p:spPr>
          <a:xfrm>
            <a:off x="7628575" y="5801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0" name="Google Shape;4880;p44"/>
          <p:cNvSpPr/>
          <p:nvPr/>
        </p:nvSpPr>
        <p:spPr>
          <a:xfrm>
            <a:off x="6828175" y="713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1" name="Google Shape;4881;p44"/>
          <p:cNvSpPr/>
          <p:nvPr/>
        </p:nvSpPr>
        <p:spPr>
          <a:xfrm>
            <a:off x="647425" y="161650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83CB879C-1B73-BCD5-D039-E648AAA6E40F}"/>
              </a:ext>
            </a:extLst>
          </p:cNvPr>
          <p:cNvSpPr txBox="1"/>
          <p:nvPr/>
        </p:nvSpPr>
        <p:spPr>
          <a:xfrm>
            <a:off x="369993" y="501001"/>
            <a:ext cx="6252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aven Pro" panose="020B0604020202020204" charset="0"/>
              </a:rPr>
              <a:t>Colocar Power Bi e link do Excel </a:t>
            </a:r>
          </a:p>
          <a:p>
            <a:endParaRPr lang="pt-BR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948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7" name="Google Shape;5357;p57"/>
          <p:cNvSpPr txBox="1">
            <a:spLocks noGrp="1"/>
          </p:cNvSpPr>
          <p:nvPr>
            <p:ph type="title"/>
          </p:nvPr>
        </p:nvSpPr>
        <p:spPr>
          <a:xfrm>
            <a:off x="2724000" y="2180325"/>
            <a:ext cx="3696000" cy="13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Lógica de programação</a:t>
            </a:r>
            <a:endParaRPr dirty="0"/>
          </a:p>
        </p:txBody>
      </p:sp>
      <p:sp>
        <p:nvSpPr>
          <p:cNvPr id="5358" name="Google Shape;5358;p57"/>
          <p:cNvSpPr txBox="1">
            <a:spLocks noGrp="1"/>
          </p:cNvSpPr>
          <p:nvPr>
            <p:ph type="title" idx="2"/>
          </p:nvPr>
        </p:nvSpPr>
        <p:spPr>
          <a:xfrm>
            <a:off x="4010825" y="1070175"/>
            <a:ext cx="1208700" cy="9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359" name="Google Shape;5359;p57"/>
          <p:cNvSpPr txBox="1">
            <a:spLocks noGrp="1"/>
          </p:cNvSpPr>
          <p:nvPr>
            <p:ph type="subTitle" idx="1"/>
          </p:nvPr>
        </p:nvSpPr>
        <p:spPr>
          <a:xfrm>
            <a:off x="3168300" y="3531600"/>
            <a:ext cx="28074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Básico</a:t>
            </a:r>
            <a:endParaRPr dirty="0"/>
          </a:p>
        </p:txBody>
      </p:sp>
      <p:sp>
        <p:nvSpPr>
          <p:cNvPr id="5360" name="Google Shape;5360;p57"/>
          <p:cNvSpPr/>
          <p:nvPr/>
        </p:nvSpPr>
        <p:spPr>
          <a:xfrm>
            <a:off x="1180913" y="14058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1" name="Google Shape;5361;p57"/>
          <p:cNvSpPr/>
          <p:nvPr/>
        </p:nvSpPr>
        <p:spPr>
          <a:xfrm>
            <a:off x="2429738" y="9684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2" name="Google Shape;5362;p57"/>
          <p:cNvSpPr/>
          <p:nvPr/>
        </p:nvSpPr>
        <p:spPr>
          <a:xfrm>
            <a:off x="5597438" y="1077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3" name="Google Shape;5363;p57"/>
          <p:cNvSpPr/>
          <p:nvPr/>
        </p:nvSpPr>
        <p:spPr>
          <a:xfrm>
            <a:off x="8225338" y="11589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4" name="Google Shape;5364;p57"/>
          <p:cNvSpPr/>
          <p:nvPr/>
        </p:nvSpPr>
        <p:spPr>
          <a:xfrm>
            <a:off x="695625" y="462338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5" name="Google Shape;5365;p57"/>
          <p:cNvSpPr/>
          <p:nvPr/>
        </p:nvSpPr>
        <p:spPr>
          <a:xfrm>
            <a:off x="6905925" y="1674063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6" name="Google Shape;5366;p57"/>
          <p:cNvSpPr/>
          <p:nvPr/>
        </p:nvSpPr>
        <p:spPr>
          <a:xfrm>
            <a:off x="7462700" y="375888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8" name="Google Shape;4878;p44"/>
          <p:cNvSpPr/>
          <p:nvPr/>
        </p:nvSpPr>
        <p:spPr>
          <a:xfrm>
            <a:off x="1838124" y="813742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9" name="Google Shape;4879;p44"/>
          <p:cNvSpPr/>
          <p:nvPr/>
        </p:nvSpPr>
        <p:spPr>
          <a:xfrm>
            <a:off x="7628575" y="5801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0" name="Google Shape;4880;p44"/>
          <p:cNvSpPr/>
          <p:nvPr/>
        </p:nvSpPr>
        <p:spPr>
          <a:xfrm>
            <a:off x="6828175" y="713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1" name="Google Shape;4881;p44"/>
          <p:cNvSpPr/>
          <p:nvPr/>
        </p:nvSpPr>
        <p:spPr>
          <a:xfrm>
            <a:off x="647425" y="161650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898;p46">
            <a:extLst>
              <a:ext uri="{FF2B5EF4-FFF2-40B4-BE49-F238E27FC236}">
                <a16:creationId xmlns:a16="http://schemas.microsoft.com/office/drawing/2014/main" id="{071E86C2-7909-62E8-C159-28D71D12E2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75041" y="-41317"/>
            <a:ext cx="5429603" cy="13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Lógica de Programação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644221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7" name="Google Shape;6027;p77"/>
          <p:cNvSpPr txBox="1"/>
          <p:nvPr/>
        </p:nvSpPr>
        <p:spPr>
          <a:xfrm>
            <a:off x="720000" y="3962567"/>
            <a:ext cx="30000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Please keep this slide for attribution</a:t>
            </a:r>
            <a:endParaRPr sz="1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040" name="Google Shape;6040;p77"/>
          <p:cNvSpPr/>
          <p:nvPr/>
        </p:nvSpPr>
        <p:spPr>
          <a:xfrm>
            <a:off x="3244938" y="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1" name="Google Shape;6041;p77"/>
          <p:cNvSpPr/>
          <p:nvPr/>
        </p:nvSpPr>
        <p:spPr>
          <a:xfrm>
            <a:off x="227994" y="2336650"/>
            <a:ext cx="330000" cy="330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2" name="Google Shape;6042;p77"/>
          <p:cNvSpPr/>
          <p:nvPr/>
        </p:nvSpPr>
        <p:spPr>
          <a:xfrm>
            <a:off x="4664169" y="2089450"/>
            <a:ext cx="330000" cy="330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3" name="Google Shape;6043;p77"/>
          <p:cNvSpPr/>
          <p:nvPr/>
        </p:nvSpPr>
        <p:spPr>
          <a:xfrm>
            <a:off x="7094388" y="1868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4" name="Google Shape;6044;p77"/>
          <p:cNvSpPr/>
          <p:nvPr/>
        </p:nvSpPr>
        <p:spPr>
          <a:xfrm>
            <a:off x="6545769" y="997575"/>
            <a:ext cx="330000" cy="330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5" name="Google Shape;6045;p77"/>
          <p:cNvSpPr/>
          <p:nvPr/>
        </p:nvSpPr>
        <p:spPr>
          <a:xfrm>
            <a:off x="8152694" y="3539075"/>
            <a:ext cx="330000" cy="330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6" name="Google Shape;6046;p77"/>
          <p:cNvSpPr/>
          <p:nvPr/>
        </p:nvSpPr>
        <p:spPr>
          <a:xfrm>
            <a:off x="4997875" y="9975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7" name="Google Shape;6047;p77"/>
          <p:cNvSpPr/>
          <p:nvPr/>
        </p:nvSpPr>
        <p:spPr>
          <a:xfrm>
            <a:off x="8605400" y="34476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8" name="Google Shape;6048;p77"/>
          <p:cNvSpPr/>
          <p:nvPr/>
        </p:nvSpPr>
        <p:spPr>
          <a:xfrm>
            <a:off x="6427979" y="4089544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A11314-7CE4-1C04-594E-8FF614A31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47" y="2848038"/>
            <a:ext cx="3287894" cy="1399104"/>
          </a:xfrm>
          <a:prstGeom prst="rect">
            <a:avLst/>
          </a:prstGeom>
        </p:spPr>
      </p:pic>
      <p:sp>
        <p:nvSpPr>
          <p:cNvPr id="6025" name="Google Shape;6025;p77"/>
          <p:cNvSpPr txBox="1">
            <a:spLocks noGrp="1"/>
          </p:cNvSpPr>
          <p:nvPr>
            <p:ph type="title"/>
          </p:nvPr>
        </p:nvSpPr>
        <p:spPr>
          <a:xfrm>
            <a:off x="957494" y="3089567"/>
            <a:ext cx="30000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OBRIGADA!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6" name="Google Shape;4886;p45"/>
          <p:cNvSpPr txBox="1">
            <a:spLocks noGrp="1"/>
          </p:cNvSpPr>
          <p:nvPr>
            <p:ph type="title"/>
          </p:nvPr>
        </p:nvSpPr>
        <p:spPr>
          <a:xfrm flipH="1">
            <a:off x="4617285" y="247844"/>
            <a:ext cx="38136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Índice</a:t>
            </a:r>
            <a:endParaRPr dirty="0"/>
          </a:p>
        </p:txBody>
      </p:sp>
      <p:sp>
        <p:nvSpPr>
          <p:cNvPr id="4888" name="Google Shape;4888;p45"/>
          <p:cNvSpPr/>
          <p:nvPr/>
        </p:nvSpPr>
        <p:spPr>
          <a:xfrm flipH="1">
            <a:off x="3804200" y="4497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9" name="Google Shape;4889;p45"/>
          <p:cNvSpPr/>
          <p:nvPr/>
        </p:nvSpPr>
        <p:spPr>
          <a:xfrm flipH="1">
            <a:off x="1703991" y="502401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0" name="Google Shape;4890;p45"/>
          <p:cNvSpPr/>
          <p:nvPr/>
        </p:nvSpPr>
        <p:spPr>
          <a:xfrm flipH="1">
            <a:off x="8638925" y="24247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1" name="Google Shape;4891;p45"/>
          <p:cNvSpPr/>
          <p:nvPr/>
        </p:nvSpPr>
        <p:spPr>
          <a:xfrm flipH="1">
            <a:off x="150652" y="1230102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2" name="Google Shape;4892;p45"/>
          <p:cNvSpPr/>
          <p:nvPr/>
        </p:nvSpPr>
        <p:spPr>
          <a:xfrm flipH="1">
            <a:off x="3699076" y="2408255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3" name="Google Shape;4893;p45"/>
          <p:cNvSpPr/>
          <p:nvPr/>
        </p:nvSpPr>
        <p:spPr>
          <a:xfrm flipH="1">
            <a:off x="8232725" y="386030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54ACF7C-9D78-3496-82AE-A7C933F97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605" y="1097601"/>
            <a:ext cx="7230483" cy="31153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6" name="Google Shape;4876;p44"/>
          <p:cNvSpPr txBox="1">
            <a:spLocks noGrp="1"/>
          </p:cNvSpPr>
          <p:nvPr>
            <p:ph type="title"/>
          </p:nvPr>
        </p:nvSpPr>
        <p:spPr>
          <a:xfrm>
            <a:off x="2241450" y="1423117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Sobre Vocês! </a:t>
            </a:r>
            <a:r>
              <a:rPr lang="pt-BR" dirty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4878" name="Google Shape;4878;p44"/>
          <p:cNvSpPr/>
          <p:nvPr/>
        </p:nvSpPr>
        <p:spPr>
          <a:xfrm>
            <a:off x="1838124" y="813742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9" name="Google Shape;4879;p44"/>
          <p:cNvSpPr/>
          <p:nvPr/>
        </p:nvSpPr>
        <p:spPr>
          <a:xfrm>
            <a:off x="7628575" y="5801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0" name="Google Shape;4880;p44"/>
          <p:cNvSpPr/>
          <p:nvPr/>
        </p:nvSpPr>
        <p:spPr>
          <a:xfrm>
            <a:off x="6828175" y="713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1" name="Google Shape;4881;p44"/>
          <p:cNvSpPr/>
          <p:nvPr/>
        </p:nvSpPr>
        <p:spPr>
          <a:xfrm>
            <a:off x="647425" y="161650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79D0BE-FDFE-66D6-E0AC-FDC0268CD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7125" y="2264917"/>
            <a:ext cx="4829750" cy="1442400"/>
          </a:xfrm>
        </p:spPr>
        <p:txBody>
          <a:bodyPr/>
          <a:lstStyle/>
          <a:p>
            <a:r>
              <a:rPr lang="pt-BR" dirty="0"/>
              <a:t>- Qual área você quer seguir? Se for na tecnologia, qual ramo?</a:t>
            </a:r>
          </a:p>
          <a:p>
            <a:r>
              <a:rPr lang="pt-BR" dirty="0"/>
              <a:t>- O que você gosta de estudar?</a:t>
            </a:r>
          </a:p>
          <a:p>
            <a:pPr>
              <a:buFontTx/>
              <a:buChar char="-"/>
            </a:pPr>
            <a:r>
              <a:rPr lang="pt-BR" dirty="0"/>
              <a:t>O que você gosta de fazer no seu tempo livre?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6" name="Google Shape;4876;p44"/>
          <p:cNvSpPr txBox="1">
            <a:spLocks noGrp="1"/>
          </p:cNvSpPr>
          <p:nvPr>
            <p:ph type="title"/>
          </p:nvPr>
        </p:nvSpPr>
        <p:spPr>
          <a:xfrm>
            <a:off x="2241450" y="1839953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Sobre Mim! </a:t>
            </a:r>
            <a:r>
              <a:rPr lang="pt-BR" dirty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4878" name="Google Shape;4878;p44"/>
          <p:cNvSpPr/>
          <p:nvPr/>
        </p:nvSpPr>
        <p:spPr>
          <a:xfrm>
            <a:off x="1838124" y="813742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9" name="Google Shape;4879;p44"/>
          <p:cNvSpPr/>
          <p:nvPr/>
        </p:nvSpPr>
        <p:spPr>
          <a:xfrm>
            <a:off x="7628575" y="5801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0" name="Google Shape;4880;p44"/>
          <p:cNvSpPr/>
          <p:nvPr/>
        </p:nvSpPr>
        <p:spPr>
          <a:xfrm>
            <a:off x="6828175" y="713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1" name="Google Shape;4881;p44"/>
          <p:cNvSpPr/>
          <p:nvPr/>
        </p:nvSpPr>
        <p:spPr>
          <a:xfrm>
            <a:off x="647425" y="161650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80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8" name="Google Shape;4898;p46"/>
          <p:cNvSpPr txBox="1">
            <a:spLocks noGrp="1"/>
          </p:cNvSpPr>
          <p:nvPr>
            <p:ph type="title"/>
          </p:nvPr>
        </p:nvSpPr>
        <p:spPr>
          <a:xfrm>
            <a:off x="713100" y="2180315"/>
            <a:ext cx="3696000" cy="13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 de dados</a:t>
            </a:r>
            <a:endParaRPr dirty="0"/>
          </a:p>
        </p:txBody>
      </p:sp>
      <p:sp>
        <p:nvSpPr>
          <p:cNvPr id="4899" name="Google Shape;4899;p46"/>
          <p:cNvSpPr txBox="1">
            <a:spLocks noGrp="1"/>
          </p:cNvSpPr>
          <p:nvPr>
            <p:ph type="title" idx="2"/>
          </p:nvPr>
        </p:nvSpPr>
        <p:spPr>
          <a:xfrm>
            <a:off x="1956925" y="1070176"/>
            <a:ext cx="1208700" cy="9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00" name="Google Shape;4900;p46"/>
          <p:cNvSpPr txBox="1">
            <a:spLocks noGrp="1"/>
          </p:cNvSpPr>
          <p:nvPr>
            <p:ph type="subTitle" idx="1"/>
          </p:nvPr>
        </p:nvSpPr>
        <p:spPr>
          <a:xfrm>
            <a:off x="1157500" y="3531590"/>
            <a:ext cx="28074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Teoria</a:t>
            </a:r>
            <a:endParaRPr dirty="0"/>
          </a:p>
        </p:txBody>
      </p:sp>
      <p:sp>
        <p:nvSpPr>
          <p:cNvPr id="4901" name="Google Shape;4901;p46"/>
          <p:cNvSpPr/>
          <p:nvPr/>
        </p:nvSpPr>
        <p:spPr>
          <a:xfrm>
            <a:off x="5324300" y="2418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2" name="Google Shape;4902;p46"/>
          <p:cNvSpPr/>
          <p:nvPr/>
        </p:nvSpPr>
        <p:spPr>
          <a:xfrm>
            <a:off x="7991050" y="2418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3" name="Google Shape;4903;p46"/>
          <p:cNvSpPr/>
          <p:nvPr/>
        </p:nvSpPr>
        <p:spPr>
          <a:xfrm>
            <a:off x="7761125" y="12301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4" name="Google Shape;4904;p46"/>
          <p:cNvSpPr/>
          <p:nvPr/>
        </p:nvSpPr>
        <p:spPr>
          <a:xfrm>
            <a:off x="4286350" y="16900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5" name="Google Shape;4905;p46"/>
          <p:cNvSpPr/>
          <p:nvPr/>
        </p:nvSpPr>
        <p:spPr>
          <a:xfrm>
            <a:off x="446300" y="34466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6" name="Google Shape;4906;p46"/>
          <p:cNvSpPr/>
          <p:nvPr/>
        </p:nvSpPr>
        <p:spPr>
          <a:xfrm>
            <a:off x="522138" y="41403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7" name="Google Shape;4907;p46"/>
          <p:cNvSpPr/>
          <p:nvPr/>
        </p:nvSpPr>
        <p:spPr>
          <a:xfrm>
            <a:off x="179175" y="11981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8" name="Google Shape;4908;p46"/>
          <p:cNvSpPr/>
          <p:nvPr/>
        </p:nvSpPr>
        <p:spPr>
          <a:xfrm>
            <a:off x="2292525" y="26385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9" name="Google Shape;4909;p46"/>
          <p:cNvSpPr/>
          <p:nvPr/>
        </p:nvSpPr>
        <p:spPr>
          <a:xfrm>
            <a:off x="4210575" y="34476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8" name="Google Shape;4878;p44"/>
          <p:cNvSpPr/>
          <p:nvPr/>
        </p:nvSpPr>
        <p:spPr>
          <a:xfrm>
            <a:off x="1838124" y="813742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9" name="Google Shape;4879;p44"/>
          <p:cNvSpPr/>
          <p:nvPr/>
        </p:nvSpPr>
        <p:spPr>
          <a:xfrm>
            <a:off x="7628575" y="5801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0" name="Google Shape;4880;p44"/>
          <p:cNvSpPr/>
          <p:nvPr/>
        </p:nvSpPr>
        <p:spPr>
          <a:xfrm>
            <a:off x="6828175" y="713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1" name="Google Shape;4881;p44"/>
          <p:cNvSpPr/>
          <p:nvPr/>
        </p:nvSpPr>
        <p:spPr>
          <a:xfrm>
            <a:off x="647425" y="161650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83CB879C-1B73-BCD5-D039-E648AAA6E40F}"/>
              </a:ext>
            </a:extLst>
          </p:cNvPr>
          <p:cNvSpPr txBox="1"/>
          <p:nvPr/>
        </p:nvSpPr>
        <p:spPr>
          <a:xfrm>
            <a:off x="746077" y="1115505"/>
            <a:ext cx="625298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aven Pro" panose="020B0604020202020204" charset="0"/>
              </a:rPr>
              <a:t>-&gt; O que vocês sabem sobre análise de dados?</a:t>
            </a:r>
          </a:p>
          <a:p>
            <a:endParaRPr lang="pt-BR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Maven Pro" panose="020B0604020202020204" charset="0"/>
              </a:rPr>
              <a:t>-&gt; O que é análise de dados?</a:t>
            </a:r>
          </a:p>
          <a:p>
            <a:endParaRPr lang="pt-BR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Maven Pro" panose="020B0604020202020204" charset="0"/>
              </a:rPr>
              <a:t>-&gt; Onde isso é utilizado, como e por quê?</a:t>
            </a:r>
          </a:p>
          <a:p>
            <a:endParaRPr lang="pt-BR" dirty="0">
              <a:solidFill>
                <a:schemeClr val="bg1"/>
              </a:solidFill>
              <a:latin typeface="Maven Pro" panose="020B0604020202020204" charset="0"/>
            </a:endParaRPr>
          </a:p>
          <a:p>
            <a:endParaRPr lang="pt-BR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pt-BR" dirty="0">
                <a:hlinkClick r:id="rId3"/>
              </a:rPr>
              <a:t>Os 5 maiores benefícios do uso da análise de dados para as suas vendas (itpeers.com)</a:t>
            </a:r>
            <a:endParaRPr lang="pt-BR" dirty="0"/>
          </a:p>
          <a:p>
            <a:endParaRPr lang="pt-BR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pt-BR" dirty="0">
                <a:hlinkClick r:id="rId4"/>
              </a:rPr>
              <a:t>Como a análise de dados está o impactando o dia a dia das empresas (runrun.it)</a:t>
            </a:r>
            <a:endParaRPr lang="pt-BR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1F4AAE-18D1-DF1A-34DF-657FBC78F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1550" y="71350"/>
            <a:ext cx="3303649" cy="218404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0E2188B-3DF9-88DF-9A7E-8DB13AA4C9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5756" y="2402341"/>
            <a:ext cx="3484522" cy="2580967"/>
          </a:xfrm>
          <a:prstGeom prst="rect">
            <a:avLst/>
          </a:prstGeom>
        </p:spPr>
      </p:pic>
      <p:sp>
        <p:nvSpPr>
          <p:cNvPr id="281" name="Google Shape;4898;p46">
            <a:extLst>
              <a:ext uri="{FF2B5EF4-FFF2-40B4-BE49-F238E27FC236}">
                <a16:creationId xmlns:a16="http://schemas.microsoft.com/office/drawing/2014/main" id="{998A0047-6297-95ED-6C25-D41B0D6E83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75041" y="-41317"/>
            <a:ext cx="5429603" cy="13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Análise de dados - Teoria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672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7D8C2C5-EE62-32F2-226B-5CDC7A870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390" y="1129350"/>
            <a:ext cx="5159137" cy="1442400"/>
          </a:xfrm>
        </p:spPr>
        <p:txBody>
          <a:bodyPr/>
          <a:lstStyle/>
          <a:p>
            <a:pPr algn="l">
              <a:buClr>
                <a:srgbClr val="000000"/>
              </a:buClr>
              <a:buFont typeface="Arial"/>
            </a:pPr>
            <a:r>
              <a:rPr lang="pt-BR" sz="1400" dirty="0">
                <a:solidFill>
                  <a:schemeClr val="bg1"/>
                </a:solidFill>
                <a:latin typeface="Maven Pro" panose="020B0604020202020204" charset="0"/>
                <a:cs typeface="Arial"/>
                <a:sym typeface="Arial"/>
              </a:rPr>
              <a:t>	A análise de dados é um processo de inspeção, limpeza, transformação e modelagem de dados com o objetivo de descobrir informações úteis, informar conclusões e apoiar a tomada de decisões. </a:t>
            </a:r>
          </a:p>
        </p:txBody>
      </p:sp>
      <p:sp>
        <p:nvSpPr>
          <p:cNvPr id="4" name="Google Shape;4898;p46">
            <a:extLst>
              <a:ext uri="{FF2B5EF4-FFF2-40B4-BE49-F238E27FC236}">
                <a16:creationId xmlns:a16="http://schemas.microsoft.com/office/drawing/2014/main" id="{F138358C-20F2-8D14-EB0F-2C1E4EE02D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75041" y="-41317"/>
            <a:ext cx="5429603" cy="13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Análise de dados - Teoria</a:t>
            </a:r>
            <a:endParaRPr sz="28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6DE10A4-BFEB-8E50-E157-CF8F9BC91E2A}"/>
              </a:ext>
            </a:extLst>
          </p:cNvPr>
          <p:cNvSpPr/>
          <p:nvPr/>
        </p:nvSpPr>
        <p:spPr>
          <a:xfrm>
            <a:off x="1596513" y="2728452"/>
            <a:ext cx="1201994" cy="1160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655E61B-DDAC-C7B7-1C89-69765909CE2A}"/>
              </a:ext>
            </a:extLst>
          </p:cNvPr>
          <p:cNvSpPr/>
          <p:nvPr/>
        </p:nvSpPr>
        <p:spPr>
          <a:xfrm>
            <a:off x="3124369" y="2728451"/>
            <a:ext cx="1201994" cy="1160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978DEC9-51F0-9AEC-8688-39335BD303F5}"/>
              </a:ext>
            </a:extLst>
          </p:cNvPr>
          <p:cNvSpPr/>
          <p:nvPr/>
        </p:nvSpPr>
        <p:spPr>
          <a:xfrm>
            <a:off x="4652225" y="2728450"/>
            <a:ext cx="1201994" cy="1160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1C5F4FC-725F-82C2-9233-EFE98E35BA5D}"/>
              </a:ext>
            </a:extLst>
          </p:cNvPr>
          <p:cNvSpPr/>
          <p:nvPr/>
        </p:nvSpPr>
        <p:spPr>
          <a:xfrm>
            <a:off x="6180081" y="2728449"/>
            <a:ext cx="1201994" cy="1160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1ED686-35B8-F599-4ADB-763CBE87D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173" y="2890680"/>
            <a:ext cx="722674" cy="72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AF76311-F3D0-62EE-E098-BA45A76B7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458" y="2851109"/>
            <a:ext cx="801816" cy="80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876326C-FC75-7C5F-85D6-9F7974FB2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741" y="2941136"/>
            <a:ext cx="734961" cy="73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12B4634-FAB2-F2D3-4B5B-7FDEBCD8A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430" y="2827630"/>
            <a:ext cx="825295" cy="82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8FCD4043-0FE5-DE9C-9A5A-3A38C19816E5}"/>
              </a:ext>
            </a:extLst>
          </p:cNvPr>
          <p:cNvSpPr/>
          <p:nvPr/>
        </p:nvSpPr>
        <p:spPr>
          <a:xfrm>
            <a:off x="1710612" y="4014150"/>
            <a:ext cx="929148" cy="45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Tempo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EFE1943-F7A2-219E-F907-3E270293C4FE}"/>
              </a:ext>
            </a:extLst>
          </p:cNvPr>
          <p:cNvSpPr/>
          <p:nvPr/>
        </p:nvSpPr>
        <p:spPr>
          <a:xfrm>
            <a:off x="3124370" y="4011446"/>
            <a:ext cx="1201993" cy="45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Auxílio em decisões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9ACB9EC-F955-85DF-5426-F8B699B0C44D}"/>
              </a:ext>
            </a:extLst>
          </p:cNvPr>
          <p:cNvSpPr/>
          <p:nvPr/>
        </p:nvSpPr>
        <p:spPr>
          <a:xfrm>
            <a:off x="4578037" y="4014150"/>
            <a:ext cx="1350368" cy="45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Padronização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A1BEBCD-E289-AAFE-47A0-3225D51F938E}"/>
              </a:ext>
            </a:extLst>
          </p:cNvPr>
          <p:cNvSpPr/>
          <p:nvPr/>
        </p:nvSpPr>
        <p:spPr>
          <a:xfrm>
            <a:off x="6069497" y="4011446"/>
            <a:ext cx="1423159" cy="45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Conhecimento de mercado</a:t>
            </a:r>
          </a:p>
        </p:txBody>
      </p:sp>
    </p:spTree>
    <p:extLst>
      <p:ext uri="{BB962C8B-B14F-4D97-AF65-F5344CB8AC3E}">
        <p14:creationId xmlns:p14="http://schemas.microsoft.com/office/powerpoint/2010/main" val="2859877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8" name="Google Shape;4878;p44"/>
          <p:cNvSpPr/>
          <p:nvPr/>
        </p:nvSpPr>
        <p:spPr>
          <a:xfrm>
            <a:off x="1838124" y="813742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9" name="Google Shape;4879;p44"/>
          <p:cNvSpPr/>
          <p:nvPr/>
        </p:nvSpPr>
        <p:spPr>
          <a:xfrm>
            <a:off x="7628575" y="5801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0" name="Google Shape;4880;p44"/>
          <p:cNvSpPr/>
          <p:nvPr/>
        </p:nvSpPr>
        <p:spPr>
          <a:xfrm>
            <a:off x="6828175" y="713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1" name="Google Shape;4881;p44"/>
          <p:cNvSpPr/>
          <p:nvPr/>
        </p:nvSpPr>
        <p:spPr>
          <a:xfrm>
            <a:off x="647425" y="161650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83CB879C-1B73-BCD5-D039-E648AAA6E40F}"/>
              </a:ext>
            </a:extLst>
          </p:cNvPr>
          <p:cNvSpPr txBox="1"/>
          <p:nvPr/>
        </p:nvSpPr>
        <p:spPr>
          <a:xfrm>
            <a:off x="805070" y="1111342"/>
            <a:ext cx="6252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aven Pro" panose="020B0604020202020204" charset="0"/>
              </a:rPr>
              <a:t>-&gt; Exemplos do uso da análise de dados no dia a dia</a:t>
            </a:r>
          </a:p>
          <a:p>
            <a:endParaRPr lang="pt-BR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Maven Pro" panose="020B0604020202020204" charset="0"/>
              </a:rPr>
              <a:t>-&gt; Dê algum exemplo de análise de dados</a:t>
            </a:r>
          </a:p>
          <a:p>
            <a:endParaRPr lang="pt-BR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7" name="Google Shape;4898;p46">
            <a:extLst>
              <a:ext uri="{FF2B5EF4-FFF2-40B4-BE49-F238E27FC236}">
                <a16:creationId xmlns:a16="http://schemas.microsoft.com/office/drawing/2014/main" id="{2A3384CA-0C79-B41C-51BB-21FEFDDB03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75041" y="-41317"/>
            <a:ext cx="5429603" cy="13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Análise de dados - Teoria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279835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4" name="Google Shape;5074;p51"/>
          <p:cNvSpPr txBox="1">
            <a:spLocks noGrp="1"/>
          </p:cNvSpPr>
          <p:nvPr>
            <p:ph type="title"/>
          </p:nvPr>
        </p:nvSpPr>
        <p:spPr>
          <a:xfrm>
            <a:off x="4597975" y="2180325"/>
            <a:ext cx="3696000" cy="13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 de dados</a:t>
            </a:r>
            <a:endParaRPr dirty="0"/>
          </a:p>
        </p:txBody>
      </p:sp>
      <p:sp>
        <p:nvSpPr>
          <p:cNvPr id="5075" name="Google Shape;5075;p51"/>
          <p:cNvSpPr txBox="1">
            <a:spLocks noGrp="1"/>
          </p:cNvSpPr>
          <p:nvPr>
            <p:ph type="subTitle" idx="1"/>
          </p:nvPr>
        </p:nvSpPr>
        <p:spPr>
          <a:xfrm>
            <a:off x="5042275" y="3531600"/>
            <a:ext cx="28074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Prática</a:t>
            </a:r>
            <a:endParaRPr dirty="0"/>
          </a:p>
        </p:txBody>
      </p:sp>
      <p:sp>
        <p:nvSpPr>
          <p:cNvPr id="5076" name="Google Shape;5076;p51"/>
          <p:cNvSpPr txBox="1">
            <a:spLocks noGrp="1"/>
          </p:cNvSpPr>
          <p:nvPr>
            <p:ph type="title" idx="2"/>
          </p:nvPr>
        </p:nvSpPr>
        <p:spPr>
          <a:xfrm>
            <a:off x="5841625" y="1070175"/>
            <a:ext cx="1208700" cy="9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77" name="Google Shape;5077;p51"/>
          <p:cNvSpPr/>
          <p:nvPr/>
        </p:nvSpPr>
        <p:spPr>
          <a:xfrm flipH="1">
            <a:off x="7958641" y="573400"/>
            <a:ext cx="5967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8" name="Google Shape;5078;p51"/>
          <p:cNvSpPr/>
          <p:nvPr/>
        </p:nvSpPr>
        <p:spPr>
          <a:xfrm flipH="1">
            <a:off x="656048" y="470400"/>
            <a:ext cx="5967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9" name="Google Shape;5079;p51"/>
          <p:cNvSpPr/>
          <p:nvPr/>
        </p:nvSpPr>
        <p:spPr>
          <a:xfrm flipH="1">
            <a:off x="3630230" y="1101397"/>
            <a:ext cx="3279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0" name="Google Shape;5080;p51"/>
          <p:cNvSpPr/>
          <p:nvPr/>
        </p:nvSpPr>
        <p:spPr>
          <a:xfrm flipH="1">
            <a:off x="4715803" y="3676193"/>
            <a:ext cx="3279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1" name="Google Shape;5081;p51"/>
          <p:cNvSpPr/>
          <p:nvPr/>
        </p:nvSpPr>
        <p:spPr>
          <a:xfrm flipH="1">
            <a:off x="8057028" y="3613231"/>
            <a:ext cx="3279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2" name="Google Shape;5082;p51"/>
          <p:cNvSpPr/>
          <p:nvPr/>
        </p:nvSpPr>
        <p:spPr>
          <a:xfrm flipH="1">
            <a:off x="8384928" y="1703475"/>
            <a:ext cx="5967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3" name="Google Shape;5083;p51"/>
          <p:cNvSpPr/>
          <p:nvPr/>
        </p:nvSpPr>
        <p:spPr>
          <a:xfrm flipH="1">
            <a:off x="4750930" y="539397"/>
            <a:ext cx="3279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ynamic Data Architecture Plan by Slidesgo">
  <a:themeElements>
    <a:clrScheme name="Simple Light">
      <a:dk1>
        <a:srgbClr val="0D0036"/>
      </a:dk1>
      <a:lt1>
        <a:srgbClr val="FFFFFF"/>
      </a:lt1>
      <a:dk2>
        <a:srgbClr val="18FFFF"/>
      </a:dk2>
      <a:lt2>
        <a:srgbClr val="651FFF"/>
      </a:lt2>
      <a:accent1>
        <a:srgbClr val="D500F9"/>
      </a:accent1>
      <a:accent2>
        <a:srgbClr val="7C4DFF"/>
      </a:accent2>
      <a:accent3>
        <a:srgbClr val="D789FF"/>
      </a:accent3>
      <a:accent4>
        <a:srgbClr val="0D0036"/>
      </a:accent4>
      <a:accent5>
        <a:srgbClr val="FFFFFF"/>
      </a:accent5>
      <a:accent6>
        <a:srgbClr val="18FFFF"/>
      </a:accent6>
      <a:hlink>
        <a:srgbClr val="D789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230</Words>
  <Application>Microsoft Office PowerPoint</Application>
  <PresentationFormat>Apresentação na tela (16:9)</PresentationFormat>
  <Paragraphs>42</Paragraphs>
  <Slides>13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Share Tech</vt:lpstr>
      <vt:lpstr>Maven Pro</vt:lpstr>
      <vt:lpstr>Arial</vt:lpstr>
      <vt:lpstr>Dynamic Data Architecture Plan by Slidesgo</vt:lpstr>
      <vt:lpstr>ANÁLISE DE DADOS</vt:lpstr>
      <vt:lpstr>Índice</vt:lpstr>
      <vt:lpstr>Sobre Vocês! </vt:lpstr>
      <vt:lpstr>Sobre Mim! </vt:lpstr>
      <vt:lpstr>Análise de dados</vt:lpstr>
      <vt:lpstr>Análise de dados - Teoria</vt:lpstr>
      <vt:lpstr>Análise de dados - Teoria</vt:lpstr>
      <vt:lpstr>Análise de dados - Teoria</vt:lpstr>
      <vt:lpstr>Análise de dados</vt:lpstr>
      <vt:lpstr>Apresentação do PowerPoint</vt:lpstr>
      <vt:lpstr>Lógica de programação</vt:lpstr>
      <vt:lpstr>Lógica de Programação</vt:lpstr>
      <vt:lpstr>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</dc:title>
  <cp:lastModifiedBy>Beatriz Souza</cp:lastModifiedBy>
  <cp:revision>4</cp:revision>
  <dcterms:modified xsi:type="dcterms:W3CDTF">2022-06-08T01:16:54Z</dcterms:modified>
</cp:coreProperties>
</file>