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68" r:id="rId7"/>
    <p:sldId id="270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DB4"/>
    <a:srgbClr val="80BF78"/>
    <a:srgbClr val="FBFBFB"/>
    <a:srgbClr val="686775"/>
    <a:srgbClr val="8F2438"/>
    <a:srgbClr val="B02A42"/>
    <a:srgbClr val="DD2229"/>
    <a:srgbClr val="66439A"/>
    <a:srgbClr val="3C4B9C"/>
    <a:srgbClr val="294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BF7DF-2A68-4FE3-B566-B0D79303DD18}" v="142" dt="2022-06-14T00:27:34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128C4-2043-BDD0-1EC6-06A61FEE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7C3EAD-6EDB-73CA-FC02-9296BAF97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D064B-A80F-22DF-0F81-D563ADA1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F34F7-6C63-4CDA-0117-B070B7D5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01B0A-6BDD-A8DB-4155-B11EC95B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E7ECD-6805-6AD4-AC0A-959ED85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877E5E-4405-23CD-C5FA-78E7450BB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302B4-6629-D046-C890-7DDC16D8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7CFE8-C85E-A4C9-81F9-A1F47CC9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B72F6-F246-9D74-77CE-B1FD52E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6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064159-F1E0-2C26-11CD-7B5B965B1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921CBB-2E67-4831-1B7A-0BE9C3D2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411A4-5CFD-9149-8CF9-FEC42C31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C3AAF-18D3-2778-206A-957FDC1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AFC7A-A3FA-12A5-11D3-75C7EFBC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7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FA3B0-754F-0D41-49FB-87F1FEB7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EB20A-01C2-EC63-1545-EB8223F4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E0F17-E138-61A4-1030-28B0FBB0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97E40-0954-EB6A-5036-3C80518E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4FE62-9EC6-98E1-60FD-44DB217F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2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2C08-C820-9CA3-9E95-738E0859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A8A54-CA8B-71B5-4543-891FCA89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25537-E70B-8E21-CD3D-804DBB78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6C0C07-B190-F228-A7C6-361A9BBE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DBE34-2480-3DB7-FA60-9617D774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D17E2-573B-CFC7-FD61-246457CE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2CB1-0736-CDE1-1B41-9C6C1FB29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B99F6B-4B48-B49A-9F83-F359038D2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6F20FC-6393-8E5F-30EE-BA39CFB3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3EFD2B-346A-FCFE-AEDE-CE1E463E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E942D-E12E-AAE1-74FE-17CE6C7F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5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4740-443B-DC12-CDE0-392B95FA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FD725E-F2FB-DE66-B89C-2090B65B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7F3AC6-10D3-1223-8003-40206876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C0EA30-ECC5-F21C-DB2E-5D1DB968A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764416-2035-79C7-A235-7546A3658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0235D2-5455-9237-D884-DA145AB0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112168-EBFC-3227-FECC-C29D7B21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79AEA2-7994-B5B8-CF83-0C8C6F4F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B3176-E4E2-4495-C77B-303FE96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9C2356-65C3-8A5F-8454-58BEDF21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7FE0E-A180-DDB7-4FAB-AA6DC3D0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A60171-B6D2-4D8A-8872-D24594A8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31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5CFDD5-F200-F129-C793-4820E15B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11583E-BA77-D2CE-1FC2-62AC4E51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00551-B958-7072-9D3A-0F0D61F9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6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BD24-54B5-D411-9AE4-A29A8BD3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4E97D-FDAC-E04F-BBD1-7BDDF1EC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5DFF7E-C022-B59E-1E2E-6C4C6167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1B91D1-2A9D-D589-A7F3-1CE321E0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656483-8546-B133-130C-B3CFA239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A946C-7F27-1258-A643-5244E47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D60A0-AE04-4444-C124-53C7201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41921A-E253-71D8-B50C-EB10CF3AF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BB175-8C4E-7F53-4AF7-EF1C86B6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74FECC-57C4-D13C-A2A6-1BAE6D0C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AAE040-7380-C420-1627-D80F9A1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1A1410-F22D-8B28-15D7-47642EB1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5B3E4F-94E2-395E-C7A9-8A2C3F4C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3E41F-2816-575C-BE0C-3B7457B3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D82145-0DF3-750F-1EFA-41F084AC8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8C06-53F4-4E43-8468-0595179D18E9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F6DFA1-51DD-9E1C-3256-B4B33AA7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DEE13-056F-56BD-FCEE-1EE23291C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2D0C-82D9-4BC5-BFE2-4E115B4AF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0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B54D21A3-60B6-991A-5F21-72E4DE75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E67C4DD-B974-58ED-FAF2-550F0B4F157B}"/>
              </a:ext>
            </a:extLst>
          </p:cNvPr>
          <p:cNvSpPr/>
          <p:nvPr/>
        </p:nvSpPr>
        <p:spPr>
          <a:xfrm>
            <a:off x="0" y="-27906"/>
            <a:ext cx="12192000" cy="1040235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4168B-F167-9FDA-D8FC-0AC6C4B2CD27}"/>
              </a:ext>
            </a:extLst>
          </p:cNvPr>
          <p:cNvSpPr/>
          <p:nvPr/>
        </p:nvSpPr>
        <p:spPr>
          <a:xfrm>
            <a:off x="0" y="1012329"/>
            <a:ext cx="12192000" cy="58456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641B92-DF82-C767-180A-E9329C8D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6" y="92336"/>
            <a:ext cx="799750" cy="7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2A2BEC-DC1E-A12A-23E5-007F0A7CB48F}"/>
              </a:ext>
            </a:extLst>
          </p:cNvPr>
          <p:cNvSpPr/>
          <p:nvPr/>
        </p:nvSpPr>
        <p:spPr>
          <a:xfrm>
            <a:off x="7382312" y="187384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gradFill flip="none" rotWithShape="1">
                  <a:gsLst>
                    <a:gs pos="16000">
                      <a:srgbClr val="00B0F0"/>
                    </a:gs>
                    <a:gs pos="85000">
                      <a:srgbClr val="80BF78"/>
                    </a:gs>
                  </a:gsLst>
                  <a:lin ang="2700000" scaled="1"/>
                  <a:tileRect/>
                </a:gradFill>
                <a:latin typeface="Arial Black" panose="020B0A04020102020204" pitchFamily="34" charset="0"/>
              </a:rPr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375E4D-B068-66EB-8262-A32647F8CE49}"/>
              </a:ext>
            </a:extLst>
          </p:cNvPr>
          <p:cNvSpPr/>
          <p:nvPr/>
        </p:nvSpPr>
        <p:spPr>
          <a:xfrm>
            <a:off x="894406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Sobre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A52BB0-3488-1CB3-4607-C46184D2DF5E}"/>
              </a:ext>
            </a:extLst>
          </p:cNvPr>
          <p:cNvSpPr/>
          <p:nvPr/>
        </p:nvSpPr>
        <p:spPr>
          <a:xfrm>
            <a:off x="1050581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Áreas</a:t>
            </a:r>
          </a:p>
        </p:txBody>
      </p:sp>
    </p:spTree>
    <p:extLst>
      <p:ext uri="{BB962C8B-B14F-4D97-AF65-F5344CB8AC3E}">
        <p14:creationId xmlns:p14="http://schemas.microsoft.com/office/powerpoint/2010/main" val="355310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5A0225-87CE-702C-CED2-B77D71840D99}"/>
              </a:ext>
            </a:extLst>
          </p:cNvPr>
          <p:cNvSpPr/>
          <p:nvPr/>
        </p:nvSpPr>
        <p:spPr>
          <a:xfrm>
            <a:off x="2251995" y="0"/>
            <a:ext cx="1570534" cy="6858000"/>
          </a:xfrm>
          <a:prstGeom prst="rect">
            <a:avLst/>
          </a:prstGeom>
          <a:solidFill>
            <a:srgbClr val="80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75B179-FA90-1D03-A4F4-FA3F49E59EB1}"/>
              </a:ext>
            </a:extLst>
          </p:cNvPr>
          <p:cNvSpPr/>
          <p:nvPr/>
        </p:nvSpPr>
        <p:spPr>
          <a:xfrm>
            <a:off x="1996387" y="0"/>
            <a:ext cx="1445017" cy="6857998"/>
          </a:xfrm>
          <a:prstGeom prst="rect">
            <a:avLst/>
          </a:prstGeom>
          <a:solidFill>
            <a:srgbClr val="1BA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9937D-0A35-E4F9-89CF-35EBC2E48AFF}"/>
              </a:ext>
            </a:extLst>
          </p:cNvPr>
          <p:cNvSpPr/>
          <p:nvPr/>
        </p:nvSpPr>
        <p:spPr>
          <a:xfrm>
            <a:off x="1730980" y="-1"/>
            <a:ext cx="1314687" cy="6857999"/>
          </a:xfrm>
          <a:prstGeom prst="rect">
            <a:avLst/>
          </a:prstGeom>
          <a:solidFill>
            <a:srgbClr val="287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77D0A6-23A5-6813-D12E-F0A20EE2266D}"/>
              </a:ext>
            </a:extLst>
          </p:cNvPr>
          <p:cNvSpPr/>
          <p:nvPr/>
        </p:nvSpPr>
        <p:spPr>
          <a:xfrm>
            <a:off x="1475378" y="0"/>
            <a:ext cx="1189172" cy="6858000"/>
          </a:xfrm>
          <a:prstGeom prst="rect">
            <a:avLst/>
          </a:prstGeom>
          <a:solidFill>
            <a:srgbClr val="1F6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71679D-3A5D-6EDD-85D4-335C45DDDC0D}"/>
              </a:ext>
            </a:extLst>
          </p:cNvPr>
          <p:cNvSpPr/>
          <p:nvPr/>
        </p:nvSpPr>
        <p:spPr>
          <a:xfrm>
            <a:off x="1234938" y="0"/>
            <a:ext cx="1071104" cy="6858000"/>
          </a:xfrm>
          <a:prstGeom prst="rect">
            <a:avLst/>
          </a:prstGeom>
          <a:solidFill>
            <a:srgbClr val="29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D0F528-DD78-36B5-CA60-43B026A79C80}"/>
              </a:ext>
            </a:extLst>
          </p:cNvPr>
          <p:cNvSpPr/>
          <p:nvPr/>
        </p:nvSpPr>
        <p:spPr>
          <a:xfrm>
            <a:off x="1004307" y="0"/>
            <a:ext cx="957853" cy="6858000"/>
          </a:xfrm>
          <a:prstGeom prst="rect">
            <a:avLst/>
          </a:prstGeom>
          <a:solidFill>
            <a:srgbClr val="3C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0FE239-1B7D-74C0-B493-97339D3CA142}"/>
              </a:ext>
            </a:extLst>
          </p:cNvPr>
          <p:cNvSpPr/>
          <p:nvPr/>
        </p:nvSpPr>
        <p:spPr>
          <a:xfrm>
            <a:off x="773674" y="0"/>
            <a:ext cx="844599" cy="6858000"/>
          </a:xfrm>
          <a:prstGeom prst="rect">
            <a:avLst/>
          </a:prstGeom>
          <a:solidFill>
            <a:srgbClr val="66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843E00-D614-7217-B5C7-21C8C1DA0F95}"/>
              </a:ext>
            </a:extLst>
          </p:cNvPr>
          <p:cNvSpPr/>
          <p:nvPr/>
        </p:nvSpPr>
        <p:spPr>
          <a:xfrm>
            <a:off x="518072" y="0"/>
            <a:ext cx="719085" cy="6858000"/>
          </a:xfrm>
          <a:prstGeom prst="rect">
            <a:avLst/>
          </a:prstGeom>
          <a:solidFill>
            <a:srgbClr val="DD2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1E0AF8-1241-32F1-09C8-5E759A269BB4}"/>
              </a:ext>
            </a:extLst>
          </p:cNvPr>
          <p:cNvSpPr/>
          <p:nvPr/>
        </p:nvSpPr>
        <p:spPr>
          <a:xfrm>
            <a:off x="262468" y="0"/>
            <a:ext cx="593569" cy="6858000"/>
          </a:xfrm>
          <a:prstGeom prst="rect">
            <a:avLst/>
          </a:prstGeom>
          <a:solidFill>
            <a:srgbClr val="B02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4D2B28-15E4-83C8-8202-292BCF6BD9C8}"/>
              </a:ext>
            </a:extLst>
          </p:cNvPr>
          <p:cNvSpPr/>
          <p:nvPr/>
        </p:nvSpPr>
        <p:spPr>
          <a:xfrm>
            <a:off x="0" y="0"/>
            <a:ext cx="464683" cy="6858000"/>
          </a:xfrm>
          <a:prstGeom prst="rect">
            <a:avLst/>
          </a:prstGeom>
          <a:solidFill>
            <a:srgbClr val="8F2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8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EF010F39-C081-2246-60D2-9FA766B8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E67C4DD-B974-58ED-FAF2-550F0B4F157B}"/>
              </a:ext>
            </a:extLst>
          </p:cNvPr>
          <p:cNvSpPr/>
          <p:nvPr/>
        </p:nvSpPr>
        <p:spPr>
          <a:xfrm>
            <a:off x="0" y="-27906"/>
            <a:ext cx="12192000" cy="1040235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4168B-F167-9FDA-D8FC-0AC6C4B2CD27}"/>
              </a:ext>
            </a:extLst>
          </p:cNvPr>
          <p:cNvSpPr/>
          <p:nvPr/>
        </p:nvSpPr>
        <p:spPr>
          <a:xfrm>
            <a:off x="0" y="1000944"/>
            <a:ext cx="12192000" cy="58456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641B92-DF82-C767-180A-E9329C8D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6" y="92336"/>
            <a:ext cx="799750" cy="7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2A2BEC-DC1E-A12A-23E5-007F0A7CB48F}"/>
              </a:ext>
            </a:extLst>
          </p:cNvPr>
          <p:cNvSpPr/>
          <p:nvPr/>
        </p:nvSpPr>
        <p:spPr>
          <a:xfrm>
            <a:off x="7382312" y="187384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375E4D-B068-66EB-8262-A32647F8CE49}"/>
              </a:ext>
            </a:extLst>
          </p:cNvPr>
          <p:cNvSpPr/>
          <p:nvPr/>
        </p:nvSpPr>
        <p:spPr>
          <a:xfrm>
            <a:off x="894406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Sobre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A52BB0-3488-1CB3-4607-C46184D2DF5E}"/>
              </a:ext>
            </a:extLst>
          </p:cNvPr>
          <p:cNvSpPr/>
          <p:nvPr/>
        </p:nvSpPr>
        <p:spPr>
          <a:xfrm>
            <a:off x="1050581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Áreas</a:t>
            </a:r>
          </a:p>
        </p:txBody>
      </p:sp>
    </p:spTree>
    <p:extLst>
      <p:ext uri="{BB962C8B-B14F-4D97-AF65-F5344CB8AC3E}">
        <p14:creationId xmlns:p14="http://schemas.microsoft.com/office/powerpoint/2010/main" val="250103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B54D21A3-60B6-991A-5F21-72E4DE75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E67C4DD-B974-58ED-FAF2-550F0B4F157B}"/>
              </a:ext>
            </a:extLst>
          </p:cNvPr>
          <p:cNvSpPr/>
          <p:nvPr/>
        </p:nvSpPr>
        <p:spPr>
          <a:xfrm>
            <a:off x="0" y="-27906"/>
            <a:ext cx="12192000" cy="1040235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4168B-F167-9FDA-D8FC-0AC6C4B2CD27}"/>
              </a:ext>
            </a:extLst>
          </p:cNvPr>
          <p:cNvSpPr/>
          <p:nvPr/>
        </p:nvSpPr>
        <p:spPr>
          <a:xfrm>
            <a:off x="0" y="1012329"/>
            <a:ext cx="12192000" cy="58456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641B92-DF82-C767-180A-E9329C8D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6" y="92336"/>
            <a:ext cx="799750" cy="7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2A2BEC-DC1E-A12A-23E5-007F0A7CB48F}"/>
              </a:ext>
            </a:extLst>
          </p:cNvPr>
          <p:cNvSpPr/>
          <p:nvPr/>
        </p:nvSpPr>
        <p:spPr>
          <a:xfrm>
            <a:off x="7382312" y="187384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375E4D-B068-66EB-8262-A32647F8CE49}"/>
              </a:ext>
            </a:extLst>
          </p:cNvPr>
          <p:cNvSpPr/>
          <p:nvPr/>
        </p:nvSpPr>
        <p:spPr>
          <a:xfrm>
            <a:off x="894406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rgbClr val="00B0F0"/>
                    </a:gs>
                    <a:gs pos="85000">
                      <a:srgbClr val="80BF78"/>
                    </a:gs>
                  </a:gsLst>
                  <a:lin ang="2700000" scaled="1"/>
                  <a:tileRect/>
                </a:gradFill>
                <a:latin typeface="Arial Black" panose="020B0A04020102020204" pitchFamily="34" charset="0"/>
              </a:rPr>
              <a:t>Sobre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A52BB0-3488-1CB3-4607-C46184D2DF5E}"/>
              </a:ext>
            </a:extLst>
          </p:cNvPr>
          <p:cNvSpPr/>
          <p:nvPr/>
        </p:nvSpPr>
        <p:spPr>
          <a:xfrm>
            <a:off x="1050581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Áreas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1165EC-27A6-AF15-E793-540D9D185006}"/>
              </a:ext>
            </a:extLst>
          </p:cNvPr>
          <p:cNvSpPr/>
          <p:nvPr/>
        </p:nvSpPr>
        <p:spPr>
          <a:xfrm>
            <a:off x="8871078" y="1012326"/>
            <a:ext cx="1437871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Organograma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B3B54-289E-926D-A845-1FFCA2FAF4A5}"/>
              </a:ext>
            </a:extLst>
          </p:cNvPr>
          <p:cNvSpPr/>
          <p:nvPr/>
        </p:nvSpPr>
        <p:spPr>
          <a:xfrm>
            <a:off x="10359846" y="1012325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9BEDC39-E44F-6C43-86C3-7F240C65311D}"/>
              </a:ext>
            </a:extLst>
          </p:cNvPr>
          <p:cNvSpPr/>
          <p:nvPr/>
        </p:nvSpPr>
        <p:spPr>
          <a:xfrm>
            <a:off x="10359846" y="1652066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Logística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E68D273-A35A-7D13-08FC-8C5509A03BF0}"/>
              </a:ext>
            </a:extLst>
          </p:cNvPr>
          <p:cNvSpPr/>
          <p:nvPr/>
        </p:nvSpPr>
        <p:spPr>
          <a:xfrm>
            <a:off x="10359846" y="2291803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T.I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30F9829-B583-9C17-C7E0-667ECA186188}"/>
              </a:ext>
            </a:extLst>
          </p:cNvPr>
          <p:cNvSpPr/>
          <p:nvPr/>
        </p:nvSpPr>
        <p:spPr>
          <a:xfrm>
            <a:off x="10359846" y="2944946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5C81721-5984-6F1C-3FE8-7D7A5F398564}"/>
              </a:ext>
            </a:extLst>
          </p:cNvPr>
          <p:cNvSpPr/>
          <p:nvPr/>
        </p:nvSpPr>
        <p:spPr>
          <a:xfrm>
            <a:off x="8871078" y="1661940"/>
            <a:ext cx="1437871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</a:p>
        </p:txBody>
      </p:sp>
    </p:spTree>
    <p:extLst>
      <p:ext uri="{BB962C8B-B14F-4D97-AF65-F5344CB8AC3E}">
        <p14:creationId xmlns:p14="http://schemas.microsoft.com/office/powerpoint/2010/main" val="128585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B54D21A3-60B6-991A-5F21-72E4DE75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E67C4DD-B974-58ED-FAF2-550F0B4F157B}"/>
              </a:ext>
            </a:extLst>
          </p:cNvPr>
          <p:cNvSpPr/>
          <p:nvPr/>
        </p:nvSpPr>
        <p:spPr>
          <a:xfrm>
            <a:off x="0" y="-27906"/>
            <a:ext cx="12192000" cy="1040235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4168B-F167-9FDA-D8FC-0AC6C4B2CD27}"/>
              </a:ext>
            </a:extLst>
          </p:cNvPr>
          <p:cNvSpPr/>
          <p:nvPr/>
        </p:nvSpPr>
        <p:spPr>
          <a:xfrm>
            <a:off x="0" y="1012329"/>
            <a:ext cx="12192000" cy="58456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641B92-DF82-C767-180A-E9329C8D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6" y="92336"/>
            <a:ext cx="799750" cy="7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2A2BEC-DC1E-A12A-23E5-007F0A7CB48F}"/>
              </a:ext>
            </a:extLst>
          </p:cNvPr>
          <p:cNvSpPr/>
          <p:nvPr/>
        </p:nvSpPr>
        <p:spPr>
          <a:xfrm>
            <a:off x="9016182" y="187384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gradFill flip="none" rotWithShape="1">
                  <a:gsLst>
                    <a:gs pos="16000">
                      <a:srgbClr val="00B0F0"/>
                    </a:gs>
                    <a:gs pos="85000">
                      <a:srgbClr val="80BF78"/>
                    </a:gs>
                  </a:gsLst>
                  <a:lin ang="2700000" scaled="1"/>
                  <a:tileRect/>
                </a:gradFill>
                <a:latin typeface="Arial Black" panose="020B0A04020102020204" pitchFamily="34" charset="0"/>
              </a:rPr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375E4D-B068-66EB-8262-A32647F8CE49}"/>
              </a:ext>
            </a:extLst>
          </p:cNvPr>
          <p:cNvSpPr/>
          <p:nvPr/>
        </p:nvSpPr>
        <p:spPr>
          <a:xfrm>
            <a:off x="1057793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Sobre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21E0F3E-C409-FB37-E3F6-C6385D5C9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7780"/>
            <a:ext cx="12192000" cy="1590341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9F20A23-DEA1-02B3-E79B-2C0BABB4DE15}"/>
              </a:ext>
            </a:extLst>
          </p:cNvPr>
          <p:cNvSpPr/>
          <p:nvPr/>
        </p:nvSpPr>
        <p:spPr>
          <a:xfrm>
            <a:off x="700950" y="3754758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00BB80C-59BA-8413-B267-ABDE626B7E9E}"/>
              </a:ext>
            </a:extLst>
          </p:cNvPr>
          <p:cNvSpPr/>
          <p:nvPr/>
        </p:nvSpPr>
        <p:spPr>
          <a:xfrm>
            <a:off x="1128816" y="5001208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46FBA57-DE6F-091A-5ED9-7B96D0C38EED}"/>
              </a:ext>
            </a:extLst>
          </p:cNvPr>
          <p:cNvSpPr/>
          <p:nvPr/>
        </p:nvSpPr>
        <p:spPr>
          <a:xfrm>
            <a:off x="3471414" y="3754757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031D69A-0BE5-9EB2-7BD4-538D3BEC51D5}"/>
              </a:ext>
            </a:extLst>
          </p:cNvPr>
          <p:cNvSpPr/>
          <p:nvPr/>
        </p:nvSpPr>
        <p:spPr>
          <a:xfrm>
            <a:off x="3899281" y="5001208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Logística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DC7A1A1-7E56-3B22-0F59-FB4E3760704A}"/>
              </a:ext>
            </a:extLst>
          </p:cNvPr>
          <p:cNvSpPr/>
          <p:nvPr/>
        </p:nvSpPr>
        <p:spPr>
          <a:xfrm>
            <a:off x="6245716" y="3754757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ED0D88D-EAD4-CEB1-3B85-F00F58A0DA64}"/>
              </a:ext>
            </a:extLst>
          </p:cNvPr>
          <p:cNvSpPr/>
          <p:nvPr/>
        </p:nvSpPr>
        <p:spPr>
          <a:xfrm>
            <a:off x="6673582" y="4987255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T.I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B3CAE6-91CD-9106-07E4-2EC2A1FBA5BF}"/>
              </a:ext>
            </a:extLst>
          </p:cNvPr>
          <p:cNvSpPr/>
          <p:nvPr/>
        </p:nvSpPr>
        <p:spPr>
          <a:xfrm>
            <a:off x="9047209" y="3754756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A1CB2D1-C532-4495-2A3D-23CA7A7C68EE}"/>
              </a:ext>
            </a:extLst>
          </p:cNvPr>
          <p:cNvSpPr/>
          <p:nvPr/>
        </p:nvSpPr>
        <p:spPr>
          <a:xfrm>
            <a:off x="9475075" y="4979386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485E3C-8F0A-A369-8EAD-AE370629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4" y="4197748"/>
            <a:ext cx="743339" cy="7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8E1260C-500C-5A29-0329-0593E0AF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87" y="4182491"/>
            <a:ext cx="754224" cy="7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CB270E9-DC70-BCCA-8FC8-2E6A1CE4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1" y="4169417"/>
            <a:ext cx="817838" cy="8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47393FD-BBC2-22A8-2B56-FF79838D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3" y="4139819"/>
            <a:ext cx="839567" cy="8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5FA1FB13-2372-F5EB-1ADB-85CE1FF8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9" b="99512" l="9412" r="98353">
                        <a14:foregroundMark x1="42102" y1="9295" x2="54793" y2="9426"/>
                        <a14:foregroundMark x1="55035" y1="9159" x2="48471" y2="8293"/>
                        <a14:foregroundMark x1="48471" y1="8293" x2="41176" y2="11220"/>
                        <a14:foregroundMark x1="27765" y1="52683" x2="24777" y2="60025"/>
                        <a14:foregroundMark x1="23024" y1="81479" x2="23529" y2="85610"/>
                        <a14:foregroundMark x1="23529" y1="85610" x2="30118" y2="98537"/>
                        <a14:foregroundMark x1="30118" y1="98537" x2="49412" y2="95610"/>
                        <a14:foregroundMark x1="49412" y1="95610" x2="73647" y2="74390"/>
                        <a14:foregroundMark x1="73647" y1="74390" x2="97412" y2="94390"/>
                        <a14:foregroundMark x1="97412" y1="94390" x2="98588" y2="99024"/>
                        <a14:foregroundMark x1="61412" y1="85610" x2="30588" y2="94390"/>
                        <a14:foregroundMark x1="30588" y1="94390" x2="24941" y2="99756"/>
                        <a14:foregroundMark x1="22118" y1="90976" x2="26588" y2="98049"/>
                        <a14:foregroundMark x1="24471" y1="89024" x2="24235" y2="96098"/>
                        <a14:foregroundMark x1="58118" y1="9268" x2="74353" y2="19756"/>
                        <a14:foregroundMark x1="73647" y1="20732" x2="69412" y2="14634"/>
                        <a14:foregroundMark x1="67294" y1="13902" x2="60706" y2="8049"/>
                        <a14:backgroundMark x1="22824" y1="60000" x2="22588" y2="79756"/>
                        <a14:backgroundMark x1="19765" y1="80244" x2="22588" y2="81951"/>
                        <a14:backgroundMark x1="34353" y1="9024" x2="37647" y2="10000"/>
                        <a14:backgroundMark x1="56706" y1="7317" x2="58817" y2="8533"/>
                        <a14:backgroundMark x1="38118" y1="9756" x2="42118" y2="9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99" y="1491753"/>
            <a:ext cx="3913146" cy="37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3820772-0547-2497-7945-635A20FA31B7}"/>
              </a:ext>
            </a:extLst>
          </p:cNvPr>
          <p:cNvSpPr txBox="1"/>
          <p:nvPr/>
        </p:nvSpPr>
        <p:spPr>
          <a:xfrm>
            <a:off x="854080" y="5590877"/>
            <a:ext cx="302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Bom dia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CD23D9-C65F-36E8-2F29-44F4E8271A91}"/>
              </a:ext>
            </a:extLst>
          </p:cNvPr>
          <p:cNvSpPr txBox="1"/>
          <p:nvPr/>
        </p:nvSpPr>
        <p:spPr>
          <a:xfrm>
            <a:off x="4767226" y="5626253"/>
            <a:ext cx="27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Bom dia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A1E440-7E59-053E-C1C3-5E75286FB1D9}"/>
              </a:ext>
            </a:extLst>
          </p:cNvPr>
          <p:cNvSpPr txBox="1"/>
          <p:nvPr/>
        </p:nvSpPr>
        <p:spPr>
          <a:xfrm>
            <a:off x="8707855" y="5666249"/>
            <a:ext cx="27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Bom dia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2BF650-86C0-2B73-6956-C50B82EC90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806"/>
          <a:stretch/>
        </p:blipFill>
        <p:spPr>
          <a:xfrm>
            <a:off x="0" y="0"/>
            <a:ext cx="12192000" cy="576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Ver a imagem de origem">
            <a:extLst>
              <a:ext uri="{FF2B5EF4-FFF2-40B4-BE49-F238E27FC236}">
                <a16:creationId xmlns:a16="http://schemas.microsoft.com/office/drawing/2014/main" id="{F8AE347F-CA3D-17EE-1D0C-E9E3742A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9" b="99512" l="9412" r="98353">
                        <a14:foregroundMark x1="42102" y1="9295" x2="54793" y2="9426"/>
                        <a14:foregroundMark x1="55035" y1="9159" x2="48471" y2="8293"/>
                        <a14:foregroundMark x1="48471" y1="8293" x2="41176" y2="11220"/>
                        <a14:foregroundMark x1="27765" y1="52683" x2="24777" y2="60025"/>
                        <a14:foregroundMark x1="23024" y1="81479" x2="23529" y2="85610"/>
                        <a14:foregroundMark x1="23529" y1="85610" x2="30118" y2="98537"/>
                        <a14:foregroundMark x1="30118" y1="98537" x2="49412" y2="95610"/>
                        <a14:foregroundMark x1="49412" y1="95610" x2="73647" y2="74390"/>
                        <a14:foregroundMark x1="73647" y1="74390" x2="97412" y2="94390"/>
                        <a14:foregroundMark x1="97412" y1="94390" x2="98588" y2="99024"/>
                        <a14:foregroundMark x1="61412" y1="85610" x2="30588" y2="94390"/>
                        <a14:foregroundMark x1="30588" y1="94390" x2="24941" y2="99756"/>
                        <a14:foregroundMark x1="22118" y1="90976" x2="26588" y2="98049"/>
                        <a14:foregroundMark x1="24471" y1="89024" x2="24235" y2="96098"/>
                        <a14:foregroundMark x1="58118" y1="9268" x2="74353" y2="19756"/>
                        <a14:foregroundMark x1="73647" y1="20732" x2="69412" y2="14634"/>
                        <a14:foregroundMark x1="67294" y1="13902" x2="60706" y2="8049"/>
                        <a14:backgroundMark x1="22824" y1="60000" x2="22588" y2="79756"/>
                        <a14:backgroundMark x1="19765" y1="80244" x2="22588" y2="81951"/>
                        <a14:backgroundMark x1="34353" y1="9024" x2="37647" y2="10000"/>
                        <a14:backgroundMark x1="56706" y1="7317" x2="58817" y2="8533"/>
                        <a14:backgroundMark x1="38118" y1="9756" x2="42118" y2="9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9066" y="1491752"/>
            <a:ext cx="3913146" cy="37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Ver a imagem de origem">
            <a:extLst>
              <a:ext uri="{FF2B5EF4-FFF2-40B4-BE49-F238E27FC236}">
                <a16:creationId xmlns:a16="http://schemas.microsoft.com/office/drawing/2014/main" id="{8EE9240B-C498-DED7-D858-273EAA11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9" b="99512" l="9412" r="98353">
                        <a14:foregroundMark x1="42102" y1="9295" x2="54793" y2="9426"/>
                        <a14:foregroundMark x1="55035" y1="9159" x2="48471" y2="8293"/>
                        <a14:foregroundMark x1="48471" y1="8293" x2="41176" y2="11220"/>
                        <a14:foregroundMark x1="27765" y1="52683" x2="24777" y2="60025"/>
                        <a14:foregroundMark x1="23024" y1="81479" x2="23529" y2="85610"/>
                        <a14:foregroundMark x1="23529" y1="85610" x2="30118" y2="98537"/>
                        <a14:foregroundMark x1="30118" y1="98537" x2="49412" y2="95610"/>
                        <a14:foregroundMark x1="49412" y1="95610" x2="73647" y2="74390"/>
                        <a14:foregroundMark x1="73647" y1="74390" x2="97412" y2="94390"/>
                        <a14:foregroundMark x1="97412" y1="94390" x2="98588" y2="99024"/>
                        <a14:foregroundMark x1="61412" y1="85610" x2="30588" y2="94390"/>
                        <a14:foregroundMark x1="30588" y1="94390" x2="24941" y2="99756"/>
                        <a14:foregroundMark x1="22118" y1="90976" x2="26588" y2="98049"/>
                        <a14:foregroundMark x1="24471" y1="89024" x2="24235" y2="96098"/>
                        <a14:foregroundMark x1="58118" y1="9268" x2="74353" y2="19756"/>
                        <a14:foregroundMark x1="73647" y1="20732" x2="69412" y2="14634"/>
                        <a14:foregroundMark x1="67294" y1="13902" x2="60706" y2="8049"/>
                        <a14:backgroundMark x1="22824" y1="60000" x2="22588" y2="79756"/>
                        <a14:backgroundMark x1="19765" y1="80244" x2="22588" y2="81951"/>
                        <a14:backgroundMark x1="34353" y1="9024" x2="37647" y2="10000"/>
                        <a14:backgroundMark x1="56706" y1="7317" x2="58817" y2="8533"/>
                        <a14:backgroundMark x1="38118" y1="9756" x2="42118" y2="9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54" y="1491752"/>
            <a:ext cx="3913146" cy="37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B54D21A3-60B6-991A-5F21-72E4DE75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E67C4DD-B974-58ED-FAF2-550F0B4F157B}"/>
              </a:ext>
            </a:extLst>
          </p:cNvPr>
          <p:cNvSpPr/>
          <p:nvPr/>
        </p:nvSpPr>
        <p:spPr>
          <a:xfrm>
            <a:off x="0" y="-27906"/>
            <a:ext cx="12192000" cy="1040235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4168B-F167-9FDA-D8FC-0AC6C4B2CD27}"/>
              </a:ext>
            </a:extLst>
          </p:cNvPr>
          <p:cNvSpPr/>
          <p:nvPr/>
        </p:nvSpPr>
        <p:spPr>
          <a:xfrm>
            <a:off x="0" y="1012329"/>
            <a:ext cx="12192000" cy="58456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641B92-DF82-C767-180A-E9329C8D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6" y="92336"/>
            <a:ext cx="799750" cy="7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2A2BEC-DC1E-A12A-23E5-007F0A7CB48F}"/>
              </a:ext>
            </a:extLst>
          </p:cNvPr>
          <p:cNvSpPr/>
          <p:nvPr/>
        </p:nvSpPr>
        <p:spPr>
          <a:xfrm>
            <a:off x="7382312" y="187384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375E4D-B068-66EB-8262-A32647F8CE49}"/>
              </a:ext>
            </a:extLst>
          </p:cNvPr>
          <p:cNvSpPr/>
          <p:nvPr/>
        </p:nvSpPr>
        <p:spPr>
          <a:xfrm>
            <a:off x="894406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rgbClr val="00B0F0"/>
                    </a:gs>
                    <a:gs pos="85000">
                      <a:srgbClr val="80BF78"/>
                    </a:gs>
                  </a:gsLst>
                  <a:lin ang="2700000" scaled="1"/>
                  <a:tileRect/>
                </a:gradFill>
                <a:latin typeface="Arial Black" panose="020B0A04020102020204" pitchFamily="34" charset="0"/>
              </a:rPr>
              <a:t>Sobre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A52BB0-3488-1CB3-4607-C46184D2DF5E}"/>
              </a:ext>
            </a:extLst>
          </p:cNvPr>
          <p:cNvSpPr/>
          <p:nvPr/>
        </p:nvSpPr>
        <p:spPr>
          <a:xfrm>
            <a:off x="10505812" y="187383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Áreas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1165EC-27A6-AF15-E793-540D9D185006}"/>
              </a:ext>
            </a:extLst>
          </p:cNvPr>
          <p:cNvSpPr/>
          <p:nvPr/>
        </p:nvSpPr>
        <p:spPr>
          <a:xfrm>
            <a:off x="8871078" y="1012326"/>
            <a:ext cx="1437871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Organograma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B3B54-289E-926D-A845-1FFCA2FAF4A5}"/>
              </a:ext>
            </a:extLst>
          </p:cNvPr>
          <p:cNvSpPr/>
          <p:nvPr/>
        </p:nvSpPr>
        <p:spPr>
          <a:xfrm>
            <a:off x="10359846" y="1012325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9BEDC39-E44F-6C43-86C3-7F240C65311D}"/>
              </a:ext>
            </a:extLst>
          </p:cNvPr>
          <p:cNvSpPr/>
          <p:nvPr/>
        </p:nvSpPr>
        <p:spPr>
          <a:xfrm>
            <a:off x="10359846" y="1652066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Logística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E68D273-A35A-7D13-08FC-8C5509A03BF0}"/>
              </a:ext>
            </a:extLst>
          </p:cNvPr>
          <p:cNvSpPr/>
          <p:nvPr/>
        </p:nvSpPr>
        <p:spPr>
          <a:xfrm>
            <a:off x="10359846" y="2291803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T.I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30F9829-B583-9C17-C7E0-667ECA186188}"/>
              </a:ext>
            </a:extLst>
          </p:cNvPr>
          <p:cNvSpPr/>
          <p:nvPr/>
        </p:nvSpPr>
        <p:spPr>
          <a:xfrm>
            <a:off x="10359846" y="2944946"/>
            <a:ext cx="1583836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5C81721-5984-6F1C-3FE8-7D7A5F398564}"/>
              </a:ext>
            </a:extLst>
          </p:cNvPr>
          <p:cNvSpPr/>
          <p:nvPr/>
        </p:nvSpPr>
        <p:spPr>
          <a:xfrm>
            <a:off x="8871078" y="1661940"/>
            <a:ext cx="1437871" cy="65314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1F5A0C-22E4-9505-8463-87538D4A509F}"/>
              </a:ext>
            </a:extLst>
          </p:cNvPr>
          <p:cNvSpPr/>
          <p:nvPr/>
        </p:nvSpPr>
        <p:spPr>
          <a:xfrm>
            <a:off x="10359846" y="2315083"/>
            <a:ext cx="81009" cy="657769"/>
          </a:xfrm>
          <a:prstGeom prst="rect">
            <a:avLst/>
          </a:prstGeom>
          <a:gradFill flip="none" rotWithShape="1">
            <a:gsLst>
              <a:gs pos="0">
                <a:srgbClr val="80BF78"/>
              </a:gs>
              <a:gs pos="50000">
                <a:srgbClr val="287DB4"/>
              </a:gs>
              <a:gs pos="100000">
                <a:srgbClr val="287DB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3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B54D21A3-60B6-991A-5F21-72E4DE75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E67C4DD-B974-58ED-FAF2-550F0B4F157B}"/>
              </a:ext>
            </a:extLst>
          </p:cNvPr>
          <p:cNvSpPr/>
          <p:nvPr/>
        </p:nvSpPr>
        <p:spPr>
          <a:xfrm>
            <a:off x="0" y="-27906"/>
            <a:ext cx="12192000" cy="1040235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4168B-F167-9FDA-D8FC-0AC6C4B2CD27}"/>
              </a:ext>
            </a:extLst>
          </p:cNvPr>
          <p:cNvSpPr/>
          <p:nvPr/>
        </p:nvSpPr>
        <p:spPr>
          <a:xfrm>
            <a:off x="0" y="1012329"/>
            <a:ext cx="12192000" cy="58456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641B92-DF82-C767-180A-E9329C8D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6" y="92336"/>
            <a:ext cx="799750" cy="7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A375E4D-B068-66EB-8262-A32647F8CE49}"/>
              </a:ext>
            </a:extLst>
          </p:cNvPr>
          <p:cNvSpPr/>
          <p:nvPr/>
        </p:nvSpPr>
        <p:spPr>
          <a:xfrm>
            <a:off x="5450047" y="173429"/>
            <a:ext cx="1291905" cy="63756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rgbClr val="00B0F0"/>
                    </a:gs>
                    <a:gs pos="85000">
                      <a:srgbClr val="80BF78"/>
                    </a:gs>
                  </a:gsLst>
                  <a:lin ang="2700000" scaled="1"/>
                  <a:tileRect/>
                </a:gradFill>
                <a:latin typeface="Arial Black" panose="020B0A04020102020204" pitchFamily="34" charset="0"/>
              </a:rPr>
              <a:t>T.I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0C155AF-CE80-0567-6B56-16F69235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41" y="5845671"/>
            <a:ext cx="678024" cy="6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1CEE214-AB07-0FAF-C4FC-E9D95EAAD752}"/>
              </a:ext>
            </a:extLst>
          </p:cNvPr>
          <p:cNvSpPr/>
          <p:nvPr/>
        </p:nvSpPr>
        <p:spPr>
          <a:xfrm>
            <a:off x="477803" y="2645229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EA58EBD-202F-FE98-D694-390034CCEFC3}"/>
              </a:ext>
            </a:extLst>
          </p:cNvPr>
          <p:cNvSpPr/>
          <p:nvPr/>
        </p:nvSpPr>
        <p:spPr>
          <a:xfrm>
            <a:off x="6321876" y="2645228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7BB9B81-3472-A38F-E6C3-2C25C2DA0D0E}"/>
              </a:ext>
            </a:extLst>
          </p:cNvPr>
          <p:cNvSpPr/>
          <p:nvPr/>
        </p:nvSpPr>
        <p:spPr>
          <a:xfrm>
            <a:off x="3345411" y="2645228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450DFEB-BDF2-5011-9D71-E22B89B5401A}"/>
              </a:ext>
            </a:extLst>
          </p:cNvPr>
          <p:cNvSpPr/>
          <p:nvPr/>
        </p:nvSpPr>
        <p:spPr>
          <a:xfrm>
            <a:off x="9189484" y="2645228"/>
            <a:ext cx="2439569" cy="19967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2" name="Picture 6" descr="Ver a imagem de origem">
            <a:extLst>
              <a:ext uri="{FF2B5EF4-FFF2-40B4-BE49-F238E27FC236}">
                <a16:creationId xmlns:a16="http://schemas.microsoft.com/office/drawing/2014/main" id="{DCE56043-F73D-9695-2818-F2F30556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44" b="92205" l="4430" r="93882">
                        <a14:foregroundMark x1="8439" y1="40114" x2="13924" y2="5513"/>
                        <a14:foregroundMark x1="13924" y1="5513" x2="87553" y2="26236"/>
                        <a14:foregroundMark x1="87553" y1="26236" x2="94304" y2="34030"/>
                        <a14:foregroundMark x1="94304" y1="34030" x2="93882" y2="75665"/>
                        <a14:foregroundMark x1="93882" y1="75665" x2="83544" y2="84030"/>
                        <a14:foregroundMark x1="83544" y1="84030" x2="75527" y2="81939"/>
                        <a14:foregroundMark x1="46414" y1="46008" x2="48945" y2="72624"/>
                        <a14:foregroundMark x1="27426" y1="50951" x2="28692" y2="75665"/>
                        <a14:foregroundMark x1="8650" y1="58365" x2="9283" y2="72053"/>
                        <a14:foregroundMark x1="9494" y1="7795" x2="22996" y2="7224"/>
                        <a14:foregroundMark x1="22996" y1="7224" x2="29114" y2="7985"/>
                        <a14:foregroundMark x1="5696" y1="52471" x2="5696" y2="73004"/>
                        <a14:foregroundMark x1="5696" y1="73004" x2="4641" y2="74144"/>
                        <a14:foregroundMark x1="59916" y1="89354" x2="66456" y2="92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88" y="3117395"/>
            <a:ext cx="937398" cy="104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D9481B3-2572-202B-53CA-FF0186CDD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271" y="3067588"/>
            <a:ext cx="1139847" cy="11398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6487FE-8A23-E818-01F4-FF81A39FA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631" y="3123572"/>
            <a:ext cx="1034058" cy="103405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21A77AE-4D06-2CFE-2C7F-921223B119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2239" y="3117395"/>
            <a:ext cx="1034058" cy="10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6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5A0225-87CE-702C-CED2-B77D71840D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4973" y="0"/>
            <a:ext cx="7859569" cy="6858000"/>
          </a:xfrm>
          <a:prstGeom prst="rect">
            <a:avLst/>
          </a:prstGeom>
          <a:solidFill>
            <a:srgbClr val="80BF7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75B179-FA90-1D03-A4F4-FA3F49E59E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633" y="0"/>
            <a:ext cx="7243306" cy="6857998"/>
          </a:xfrm>
          <a:prstGeom prst="rect">
            <a:avLst/>
          </a:prstGeom>
          <a:solidFill>
            <a:srgbClr val="1BA6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9937D-0A35-E4F9-89CF-35EBC2E48A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633" y="-1"/>
            <a:ext cx="6371436" cy="6857999"/>
          </a:xfrm>
          <a:prstGeom prst="rect">
            <a:avLst/>
          </a:prstGeom>
          <a:solidFill>
            <a:srgbClr val="287D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77D0A6-23A5-6813-D12E-F0A20EE226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633" y="0"/>
            <a:ext cx="5446403" cy="6858000"/>
          </a:xfrm>
          <a:prstGeom prst="rect">
            <a:avLst/>
          </a:prstGeom>
          <a:solidFill>
            <a:srgbClr val="1F65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D0F528-DD78-36B5-CA60-43B026A79C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327" y="0"/>
            <a:ext cx="4423146" cy="6858000"/>
          </a:xfrm>
          <a:prstGeom prst="rect">
            <a:avLst/>
          </a:prstGeom>
          <a:solidFill>
            <a:srgbClr val="3C4B9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0FE239-1B7D-74C0-B493-97339D3CA142}"/>
              </a:ext>
            </a:extLst>
          </p:cNvPr>
          <p:cNvSpPr>
            <a:spLocks/>
          </p:cNvSpPr>
          <p:nvPr/>
        </p:nvSpPr>
        <p:spPr>
          <a:xfrm>
            <a:off x="-6666614" y="0"/>
            <a:ext cx="10284217" cy="6858000"/>
          </a:xfrm>
          <a:prstGeom prst="rect">
            <a:avLst/>
          </a:prstGeom>
          <a:solidFill>
            <a:srgbClr val="6643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843E00-D614-7217-B5C7-21C8C1DA0F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328" y="0"/>
            <a:ext cx="2583712" cy="6858000"/>
          </a:xfrm>
          <a:prstGeom prst="rect">
            <a:avLst/>
          </a:prstGeom>
          <a:solidFill>
            <a:srgbClr val="DD22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1E0AF8-1241-32F1-09C8-5E759A269B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326" y="0"/>
            <a:ext cx="1690579" cy="6858000"/>
          </a:xfrm>
          <a:prstGeom prst="rect">
            <a:avLst/>
          </a:prstGeom>
          <a:solidFill>
            <a:srgbClr val="B02A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4D2B28-15E4-83C8-8202-292BCF6BD9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863770" cy="6858000"/>
          </a:xfrm>
          <a:prstGeom prst="rect">
            <a:avLst/>
          </a:prstGeom>
          <a:solidFill>
            <a:srgbClr val="8F24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FFFC30-02F1-3B04-7CEA-1F0B4693055D}"/>
              </a:ext>
            </a:extLst>
          </p:cNvPr>
          <p:cNvSpPr txBox="1"/>
          <p:nvPr/>
        </p:nvSpPr>
        <p:spPr>
          <a:xfrm>
            <a:off x="151772" y="2551834"/>
            <a:ext cx="52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G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C3E8F-B480-B0D9-73B2-CC58B75F65E8}"/>
              </a:ext>
            </a:extLst>
          </p:cNvPr>
          <p:cNvSpPr txBox="1"/>
          <p:nvPr/>
        </p:nvSpPr>
        <p:spPr>
          <a:xfrm>
            <a:off x="1058322" y="1720837"/>
            <a:ext cx="520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M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N 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4F22F4-DEA2-FEF0-DE3D-31B126AC7771}"/>
              </a:ext>
            </a:extLst>
          </p:cNvPr>
          <p:cNvSpPr txBox="1"/>
          <p:nvPr/>
        </p:nvSpPr>
        <p:spPr>
          <a:xfrm>
            <a:off x="1938674" y="2274835"/>
            <a:ext cx="520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O J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5BA255-F967-7609-6335-BC9030691E3D}"/>
              </a:ext>
            </a:extLst>
          </p:cNvPr>
          <p:cNvSpPr txBox="1"/>
          <p:nvPr/>
        </p:nvSpPr>
        <p:spPr>
          <a:xfrm>
            <a:off x="2873323" y="3105831"/>
            <a:ext cx="52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B50988-7E6F-739C-1CA1-2042E13FDC00}"/>
              </a:ext>
            </a:extLst>
          </p:cNvPr>
          <p:cNvSpPr txBox="1"/>
          <p:nvPr/>
        </p:nvSpPr>
        <p:spPr>
          <a:xfrm>
            <a:off x="3793038" y="2136334"/>
            <a:ext cx="52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G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Í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B42ACA-F759-5E84-BBDD-F1D4F7BEAC3D}"/>
              </a:ext>
            </a:extLst>
          </p:cNvPr>
          <p:cNvSpPr txBox="1"/>
          <p:nvPr/>
        </p:nvSpPr>
        <p:spPr>
          <a:xfrm>
            <a:off x="4694023" y="2551834"/>
            <a:ext cx="52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F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C0D37B-184F-C763-F9DE-C297F3B8680F}"/>
              </a:ext>
            </a:extLst>
          </p:cNvPr>
          <p:cNvSpPr txBox="1"/>
          <p:nvPr/>
        </p:nvSpPr>
        <p:spPr>
          <a:xfrm>
            <a:off x="5648420" y="1859334"/>
            <a:ext cx="520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Ó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323A8C2-891C-3D5F-C0BD-5BF0094D1463}"/>
              </a:ext>
            </a:extLst>
          </p:cNvPr>
          <p:cNvSpPr txBox="1"/>
          <p:nvPr/>
        </p:nvSpPr>
        <p:spPr>
          <a:xfrm>
            <a:off x="6536239" y="2274832"/>
            <a:ext cx="520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F6924F-4991-068D-259C-5E3591A1E055}"/>
              </a:ext>
            </a:extLst>
          </p:cNvPr>
          <p:cNvSpPr txBox="1"/>
          <p:nvPr/>
        </p:nvSpPr>
        <p:spPr>
          <a:xfrm>
            <a:off x="7410767" y="2690330"/>
            <a:ext cx="520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X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2EAC780-B267-B71B-BA55-12310A8E008E}"/>
              </a:ext>
            </a:extLst>
          </p:cNvPr>
          <p:cNvSpPr txBox="1"/>
          <p:nvPr/>
        </p:nvSpPr>
        <p:spPr>
          <a:xfrm>
            <a:off x="11400414" y="144564"/>
            <a:ext cx="72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QMC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1E5A9D7-735F-94C2-8FCD-1DBCA95E51F6}"/>
              </a:ext>
            </a:extLst>
          </p:cNvPr>
          <p:cNvGrpSpPr/>
          <p:nvPr/>
        </p:nvGrpSpPr>
        <p:grpSpPr>
          <a:xfrm>
            <a:off x="8537944" y="1980105"/>
            <a:ext cx="3240200" cy="2897790"/>
            <a:chOff x="4859079" y="466062"/>
            <a:chExt cx="4926841" cy="4488710"/>
          </a:xfrm>
        </p:grpSpPr>
        <p:sp>
          <p:nvSpPr>
            <p:cNvPr id="51" name="Estrela: 5 Pontas 50">
              <a:extLst>
                <a:ext uri="{FF2B5EF4-FFF2-40B4-BE49-F238E27FC236}">
                  <a16:creationId xmlns:a16="http://schemas.microsoft.com/office/drawing/2014/main" id="{DFA4B728-4E20-C1F5-7988-57C3AF121221}"/>
                </a:ext>
              </a:extLst>
            </p:cNvPr>
            <p:cNvSpPr>
              <a:spLocks/>
            </p:cNvSpPr>
            <p:nvPr/>
          </p:nvSpPr>
          <p:spPr>
            <a:xfrm>
              <a:off x="4859079" y="466062"/>
              <a:ext cx="4926841" cy="4488710"/>
            </a:xfrm>
            <a:prstGeom prst="star5">
              <a:avLst>
                <a:gd name="adj" fmla="val 27379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1BA66B"/>
                </a:gs>
                <a:gs pos="49000">
                  <a:srgbClr val="26B8BF"/>
                </a:gs>
                <a:gs pos="32000">
                  <a:srgbClr val="80BF78"/>
                </a:gs>
                <a:gs pos="100000">
                  <a:srgbClr val="00ABCE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Pentágono 39">
              <a:extLst>
                <a:ext uri="{FF2B5EF4-FFF2-40B4-BE49-F238E27FC236}">
                  <a16:creationId xmlns:a16="http://schemas.microsoft.com/office/drawing/2014/main" id="{BF001EFA-F2B2-76C4-8C68-EFC87FD49AE4}"/>
                </a:ext>
              </a:extLst>
            </p:cNvPr>
            <p:cNvSpPr/>
            <p:nvPr/>
          </p:nvSpPr>
          <p:spPr>
            <a:xfrm rot="2271190">
              <a:off x="6059336" y="1555231"/>
              <a:ext cx="2657216" cy="2586074"/>
            </a:xfrm>
            <a:custGeom>
              <a:avLst/>
              <a:gdLst>
                <a:gd name="connsiteX0" fmla="*/ 3 w 3209743"/>
                <a:gd name="connsiteY0" fmla="*/ 1113891 h 2916212"/>
                <a:gd name="connsiteX1" fmla="*/ 1604872 w 3209743"/>
                <a:gd name="connsiteY1" fmla="*/ 0 h 2916212"/>
                <a:gd name="connsiteX2" fmla="*/ 3209740 w 3209743"/>
                <a:gd name="connsiteY2" fmla="*/ 1113891 h 2916212"/>
                <a:gd name="connsiteX3" fmla="*/ 2596735 w 3209743"/>
                <a:gd name="connsiteY3" fmla="*/ 2916205 h 2916212"/>
                <a:gd name="connsiteX4" fmla="*/ 613008 w 3209743"/>
                <a:gd name="connsiteY4" fmla="*/ 2916205 h 2916212"/>
                <a:gd name="connsiteX5" fmla="*/ 3 w 3209743"/>
                <a:gd name="connsiteY5" fmla="*/ 1113891 h 2916212"/>
                <a:gd name="connsiteX0" fmla="*/ 0 w 3081070"/>
                <a:gd name="connsiteY0" fmla="*/ 1175489 h 2916205"/>
                <a:gd name="connsiteX1" fmla="*/ 1476202 w 3081070"/>
                <a:gd name="connsiteY1" fmla="*/ 0 h 2916205"/>
                <a:gd name="connsiteX2" fmla="*/ 3081070 w 3081070"/>
                <a:gd name="connsiteY2" fmla="*/ 1113891 h 2916205"/>
                <a:gd name="connsiteX3" fmla="*/ 2468065 w 3081070"/>
                <a:gd name="connsiteY3" fmla="*/ 2916205 h 2916205"/>
                <a:gd name="connsiteX4" fmla="*/ 484338 w 3081070"/>
                <a:gd name="connsiteY4" fmla="*/ 2916205 h 2916205"/>
                <a:gd name="connsiteX5" fmla="*/ 0 w 3081070"/>
                <a:gd name="connsiteY5" fmla="*/ 1175489 h 2916205"/>
                <a:gd name="connsiteX0" fmla="*/ 0 w 3081070"/>
                <a:gd name="connsiteY0" fmla="*/ 1156828 h 2897544"/>
                <a:gd name="connsiteX1" fmla="*/ 1504172 w 3081070"/>
                <a:gd name="connsiteY1" fmla="*/ 0 h 2897544"/>
                <a:gd name="connsiteX2" fmla="*/ 3081070 w 3081070"/>
                <a:gd name="connsiteY2" fmla="*/ 1095230 h 2897544"/>
                <a:gd name="connsiteX3" fmla="*/ 2468065 w 3081070"/>
                <a:gd name="connsiteY3" fmla="*/ 2897544 h 2897544"/>
                <a:gd name="connsiteX4" fmla="*/ 484338 w 3081070"/>
                <a:gd name="connsiteY4" fmla="*/ 2897544 h 2897544"/>
                <a:gd name="connsiteX5" fmla="*/ 0 w 3081070"/>
                <a:gd name="connsiteY5" fmla="*/ 1156828 h 2897544"/>
                <a:gd name="connsiteX0" fmla="*/ 0 w 3132355"/>
                <a:gd name="connsiteY0" fmla="*/ 1142820 h 2897544"/>
                <a:gd name="connsiteX1" fmla="*/ 1555457 w 3132355"/>
                <a:gd name="connsiteY1" fmla="*/ 0 h 2897544"/>
                <a:gd name="connsiteX2" fmla="*/ 3132355 w 3132355"/>
                <a:gd name="connsiteY2" fmla="*/ 1095230 h 2897544"/>
                <a:gd name="connsiteX3" fmla="*/ 2519350 w 3132355"/>
                <a:gd name="connsiteY3" fmla="*/ 2897544 h 2897544"/>
                <a:gd name="connsiteX4" fmla="*/ 535623 w 3132355"/>
                <a:gd name="connsiteY4" fmla="*/ 2897544 h 2897544"/>
                <a:gd name="connsiteX5" fmla="*/ 0 w 3132355"/>
                <a:gd name="connsiteY5" fmla="*/ 1142820 h 2897544"/>
                <a:gd name="connsiteX0" fmla="*/ 0 w 3104385"/>
                <a:gd name="connsiteY0" fmla="*/ 1142820 h 2897544"/>
                <a:gd name="connsiteX1" fmla="*/ 1555457 w 3104385"/>
                <a:gd name="connsiteY1" fmla="*/ 0 h 2897544"/>
                <a:gd name="connsiteX2" fmla="*/ 3104385 w 3104385"/>
                <a:gd name="connsiteY2" fmla="*/ 1076569 h 2897544"/>
                <a:gd name="connsiteX3" fmla="*/ 2519350 w 3104385"/>
                <a:gd name="connsiteY3" fmla="*/ 2897544 h 2897544"/>
                <a:gd name="connsiteX4" fmla="*/ 535623 w 3104385"/>
                <a:gd name="connsiteY4" fmla="*/ 2897544 h 2897544"/>
                <a:gd name="connsiteX5" fmla="*/ 0 w 3104385"/>
                <a:gd name="connsiteY5" fmla="*/ 1142820 h 2897544"/>
                <a:gd name="connsiteX0" fmla="*/ 0 w 3104385"/>
                <a:gd name="connsiteY0" fmla="*/ 1142820 h 2897544"/>
                <a:gd name="connsiteX1" fmla="*/ 1555457 w 3104385"/>
                <a:gd name="connsiteY1" fmla="*/ 0 h 2897544"/>
                <a:gd name="connsiteX2" fmla="*/ 3104385 w 3104385"/>
                <a:gd name="connsiteY2" fmla="*/ 1076569 h 2897544"/>
                <a:gd name="connsiteX3" fmla="*/ 2538012 w 3104385"/>
                <a:gd name="connsiteY3" fmla="*/ 2869575 h 2897544"/>
                <a:gd name="connsiteX4" fmla="*/ 535623 w 3104385"/>
                <a:gd name="connsiteY4" fmla="*/ 2897544 h 2897544"/>
                <a:gd name="connsiteX5" fmla="*/ 0 w 3104385"/>
                <a:gd name="connsiteY5" fmla="*/ 1142820 h 2897544"/>
                <a:gd name="connsiteX0" fmla="*/ 0 w 3104385"/>
                <a:gd name="connsiteY0" fmla="*/ 1142820 h 3021603"/>
                <a:gd name="connsiteX1" fmla="*/ 1555457 w 3104385"/>
                <a:gd name="connsiteY1" fmla="*/ 0 h 3021603"/>
                <a:gd name="connsiteX2" fmla="*/ 3104385 w 3104385"/>
                <a:gd name="connsiteY2" fmla="*/ 1076569 h 3021603"/>
                <a:gd name="connsiteX3" fmla="*/ 2538012 w 3104385"/>
                <a:gd name="connsiteY3" fmla="*/ 2869575 h 3021603"/>
                <a:gd name="connsiteX4" fmla="*/ 618572 w 3104385"/>
                <a:gd name="connsiteY4" fmla="*/ 3021603 h 3021603"/>
                <a:gd name="connsiteX5" fmla="*/ 0 w 3104385"/>
                <a:gd name="connsiteY5" fmla="*/ 1142820 h 3021603"/>
                <a:gd name="connsiteX0" fmla="*/ 0 w 3104385"/>
                <a:gd name="connsiteY0" fmla="*/ 1142820 h 2996416"/>
                <a:gd name="connsiteX1" fmla="*/ 1555457 w 3104385"/>
                <a:gd name="connsiteY1" fmla="*/ 0 h 2996416"/>
                <a:gd name="connsiteX2" fmla="*/ 3104385 w 3104385"/>
                <a:gd name="connsiteY2" fmla="*/ 1076569 h 2996416"/>
                <a:gd name="connsiteX3" fmla="*/ 2538012 w 3104385"/>
                <a:gd name="connsiteY3" fmla="*/ 2869575 h 2996416"/>
                <a:gd name="connsiteX4" fmla="*/ 598998 w 3104385"/>
                <a:gd name="connsiteY4" fmla="*/ 2996416 h 2996416"/>
                <a:gd name="connsiteX5" fmla="*/ 0 w 3104385"/>
                <a:gd name="connsiteY5" fmla="*/ 1142820 h 29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4385" h="2996416">
                  <a:moveTo>
                    <a:pt x="0" y="1142820"/>
                  </a:moveTo>
                  <a:lnTo>
                    <a:pt x="1555457" y="0"/>
                  </a:lnTo>
                  <a:lnTo>
                    <a:pt x="3104385" y="1076569"/>
                  </a:lnTo>
                  <a:lnTo>
                    <a:pt x="2538012" y="2869575"/>
                  </a:lnTo>
                  <a:lnTo>
                    <a:pt x="598998" y="2996416"/>
                  </a:lnTo>
                  <a:lnTo>
                    <a:pt x="0" y="114282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7D1618B-725B-D436-120F-4166047559E6}"/>
                </a:ext>
              </a:extLst>
            </p:cNvPr>
            <p:cNvSpPr txBox="1"/>
            <p:nvPr/>
          </p:nvSpPr>
          <p:spPr>
            <a:xfrm>
              <a:off x="7024063" y="2535714"/>
              <a:ext cx="596874" cy="31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QMC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04FE865-DE6F-EE0A-75AF-CA8949D5A78D}"/>
                </a:ext>
              </a:extLst>
            </p:cNvPr>
            <p:cNvSpPr txBox="1"/>
            <p:nvPr/>
          </p:nvSpPr>
          <p:spPr>
            <a:xfrm>
              <a:off x="7925920" y="4142025"/>
              <a:ext cx="1638418" cy="31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Log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1D7F762-5D39-5B07-58C1-3D87D942D889}"/>
                </a:ext>
              </a:extLst>
            </p:cNvPr>
            <p:cNvSpPr txBox="1"/>
            <p:nvPr/>
          </p:nvSpPr>
          <p:spPr>
            <a:xfrm>
              <a:off x="5975338" y="4142025"/>
              <a:ext cx="691052" cy="31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Fiscal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7171C74-0238-7559-06EB-7B39C586F528}"/>
                </a:ext>
              </a:extLst>
            </p:cNvPr>
            <p:cNvSpPr txBox="1"/>
            <p:nvPr/>
          </p:nvSpPr>
          <p:spPr>
            <a:xfrm>
              <a:off x="6850556" y="1407761"/>
              <a:ext cx="1784187" cy="31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Análises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C533DE70-F4BE-3974-4AD9-B73CAD05839F}"/>
                </a:ext>
              </a:extLst>
            </p:cNvPr>
            <p:cNvSpPr txBox="1"/>
            <p:nvPr/>
          </p:nvSpPr>
          <p:spPr>
            <a:xfrm>
              <a:off x="5234473" y="2137271"/>
              <a:ext cx="1279693" cy="55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Atendimento ao Cliente</a:t>
              </a: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95F7B7C-9FD2-660A-6564-13850544F418}"/>
              </a:ext>
            </a:extLst>
          </p:cNvPr>
          <p:cNvSpPr txBox="1"/>
          <p:nvPr/>
        </p:nvSpPr>
        <p:spPr>
          <a:xfrm>
            <a:off x="11198599" y="3591639"/>
            <a:ext cx="139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T.I</a:t>
            </a:r>
          </a:p>
        </p:txBody>
      </p:sp>
    </p:spTree>
    <p:extLst>
      <p:ext uri="{BB962C8B-B14F-4D97-AF65-F5344CB8AC3E}">
        <p14:creationId xmlns:p14="http://schemas.microsoft.com/office/powerpoint/2010/main" val="2290305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 -0.00139 L 0.7053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4C3EB87-14DE-7464-E007-316A28BF59A1}"/>
              </a:ext>
            </a:extLst>
          </p:cNvPr>
          <p:cNvGrpSpPr/>
          <p:nvPr/>
        </p:nvGrpSpPr>
        <p:grpSpPr>
          <a:xfrm>
            <a:off x="1129139" y="0"/>
            <a:ext cx="6551112" cy="6546167"/>
            <a:chOff x="-455112" y="2587201"/>
            <a:chExt cx="6551112" cy="654616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98EF9BB-98D3-5DE8-9DC8-DF2A00C48AC2}"/>
                </a:ext>
              </a:extLst>
            </p:cNvPr>
            <p:cNvSpPr/>
            <p:nvPr/>
          </p:nvSpPr>
          <p:spPr>
            <a:xfrm>
              <a:off x="-455112" y="3844344"/>
              <a:ext cx="6551112" cy="5289024"/>
            </a:xfrm>
            <a:prstGeom prst="rect">
              <a:avLst/>
            </a:prstGeom>
            <a:solidFill>
              <a:srgbClr val="80B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F88FA9-5226-7D80-6AA7-757440869A28}"/>
                </a:ext>
              </a:extLst>
            </p:cNvPr>
            <p:cNvSpPr/>
            <p:nvPr/>
          </p:nvSpPr>
          <p:spPr>
            <a:xfrm>
              <a:off x="-455105" y="3667985"/>
              <a:ext cx="6169988" cy="5465383"/>
            </a:xfrm>
            <a:prstGeom prst="rect">
              <a:avLst/>
            </a:prstGeom>
            <a:solidFill>
              <a:srgbClr val="1BA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9641836-E84C-8255-B930-C945EB9EC3B7}"/>
                </a:ext>
              </a:extLst>
            </p:cNvPr>
            <p:cNvSpPr/>
            <p:nvPr/>
          </p:nvSpPr>
          <p:spPr>
            <a:xfrm>
              <a:off x="-455112" y="3532870"/>
              <a:ext cx="5788878" cy="5600498"/>
            </a:xfrm>
            <a:prstGeom prst="rect">
              <a:avLst/>
            </a:prstGeom>
            <a:solidFill>
              <a:srgbClr val="287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4D46A43-2066-EF42-BFAE-DC223B3F6479}"/>
                </a:ext>
              </a:extLst>
            </p:cNvPr>
            <p:cNvSpPr/>
            <p:nvPr/>
          </p:nvSpPr>
          <p:spPr>
            <a:xfrm>
              <a:off x="-455111" y="3397891"/>
              <a:ext cx="5407759" cy="5735477"/>
            </a:xfrm>
            <a:prstGeom prst="rect">
              <a:avLst/>
            </a:prstGeom>
            <a:solidFill>
              <a:srgbClr val="1F6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17A75A6-8757-43CA-144C-B990D6327000}"/>
                </a:ext>
              </a:extLst>
            </p:cNvPr>
            <p:cNvSpPr/>
            <p:nvPr/>
          </p:nvSpPr>
          <p:spPr>
            <a:xfrm>
              <a:off x="-455110" y="3262776"/>
              <a:ext cx="5049251" cy="5870592"/>
            </a:xfrm>
            <a:prstGeom prst="rect">
              <a:avLst/>
            </a:prstGeom>
            <a:solidFill>
              <a:srgbClr val="294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54AF904-5D07-1807-2BDD-B9561B5460AF}"/>
                </a:ext>
              </a:extLst>
            </p:cNvPr>
            <p:cNvSpPr/>
            <p:nvPr/>
          </p:nvSpPr>
          <p:spPr>
            <a:xfrm>
              <a:off x="-455109" y="3127661"/>
              <a:ext cx="4690744" cy="6005707"/>
            </a:xfrm>
            <a:prstGeom prst="rect">
              <a:avLst/>
            </a:prstGeom>
            <a:solidFill>
              <a:srgbClr val="3C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F3894C2-2471-054F-F8E5-4B02BB214AE3}"/>
                </a:ext>
              </a:extLst>
            </p:cNvPr>
            <p:cNvSpPr/>
            <p:nvPr/>
          </p:nvSpPr>
          <p:spPr>
            <a:xfrm>
              <a:off x="-455109" y="2992546"/>
              <a:ext cx="4361482" cy="6140822"/>
            </a:xfrm>
            <a:prstGeom prst="rect">
              <a:avLst/>
            </a:prstGeom>
            <a:solidFill>
              <a:srgbClr val="664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FBF50B2-A555-22A2-3DBF-BCA53CBAD97D}"/>
                </a:ext>
              </a:extLst>
            </p:cNvPr>
            <p:cNvSpPr/>
            <p:nvPr/>
          </p:nvSpPr>
          <p:spPr>
            <a:xfrm>
              <a:off x="-455108" y="2857431"/>
              <a:ext cx="3980363" cy="6275937"/>
            </a:xfrm>
            <a:prstGeom prst="rect">
              <a:avLst/>
            </a:prstGeom>
            <a:solidFill>
              <a:srgbClr val="DD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D0CBA8F-C00A-C7B6-F825-F53B3C8E69C8}"/>
                </a:ext>
              </a:extLst>
            </p:cNvPr>
            <p:cNvSpPr/>
            <p:nvPr/>
          </p:nvSpPr>
          <p:spPr>
            <a:xfrm>
              <a:off x="-455107" y="2722316"/>
              <a:ext cx="3599245" cy="6411052"/>
            </a:xfrm>
            <a:prstGeom prst="rect">
              <a:avLst/>
            </a:prstGeom>
            <a:solidFill>
              <a:srgbClr val="B02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CB3B698-5AD0-BC42-FC3F-BD532BFB5929}"/>
                </a:ext>
              </a:extLst>
            </p:cNvPr>
            <p:cNvSpPr/>
            <p:nvPr/>
          </p:nvSpPr>
          <p:spPr>
            <a:xfrm>
              <a:off x="-455106" y="2587201"/>
              <a:ext cx="3207883" cy="6546167"/>
            </a:xfrm>
            <a:prstGeom prst="rect">
              <a:avLst/>
            </a:prstGeom>
            <a:solidFill>
              <a:srgbClr val="8F2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67730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120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Souza</dc:creator>
  <cp:lastModifiedBy>Beatriz Souza</cp:lastModifiedBy>
  <cp:revision>2</cp:revision>
  <dcterms:created xsi:type="dcterms:W3CDTF">2022-06-11T00:11:26Z</dcterms:created>
  <dcterms:modified xsi:type="dcterms:W3CDTF">2022-06-14T00:29:20Z</dcterms:modified>
</cp:coreProperties>
</file>