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89449-43E5-48F9-B324-C30D705C15EC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CDB0-3397-4999-8963-8198FA9B1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25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7CDB0-3397-4999-8963-8198FA9B133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84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7CDB0-3397-4999-8963-8198FA9B133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2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65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8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6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7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9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25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5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C4E752-2741-4535-BEB8-C53172E5FED5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9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D2B36-656D-9F3F-2C42-494E0128A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ANALISI DI UN FILTRO CROSSOVER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5BB4AA-919B-F101-119C-E640D68FA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Emanuele Spataro</a:t>
            </a:r>
          </a:p>
          <a:p>
            <a:r>
              <a:rPr lang="it-IT" dirty="0"/>
              <a:t>A.A. 2021/2022</a:t>
            </a:r>
          </a:p>
        </p:txBody>
      </p:sp>
    </p:spTree>
    <p:extLst>
      <p:ext uri="{BB962C8B-B14F-4D97-AF65-F5344CB8AC3E}">
        <p14:creationId xmlns:p14="http://schemas.microsoft.com/office/powerpoint/2010/main" val="28664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E04DE-4A35-895D-16AE-32B74EF0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APPARATO SPERIMENTALE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FC509A-B34F-5EC7-21E9-229637C6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1" y="2124221"/>
            <a:ext cx="4693973" cy="2883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6D6601-BE56-795C-2F30-D4D9E4A84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4293" y="1845733"/>
                <a:ext cx="5418667" cy="4526931"/>
              </a:xfrm>
            </p:spPr>
            <p:txBody>
              <a:bodyPr>
                <a:normAutofit/>
              </a:bodyPr>
              <a:lstStyle/>
              <a:p>
                <a:r>
                  <a:rPr lang="it-IT" sz="2400" i="1" dirty="0">
                    <a:solidFill>
                      <a:schemeClr val="tx1"/>
                    </a:solidFill>
                  </a:rPr>
                  <a:t>Function generator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𝑡𝑒𝑛𝑠𝑖𝑜𝑛𝑒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𝑠𝑖𝑛𝑢𝑖𝑠𝑜𝑖𝑑𝑎𝑙𝑒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𝑎𝑚𝑝𝑖𝑒𝑧𝑧𝑎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5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</a:endParaRPr>
              </a:p>
              <a:p>
                <a:r>
                  <a:rPr lang="it-IT" sz="2400" dirty="0">
                    <a:solidFill>
                      <a:schemeClr val="tx1"/>
                    </a:solidFill>
                  </a:rPr>
                  <a:t>Ramo Woofer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48.9 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±0.5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127.14±0.16</m:t>
                        </m:r>
                      </m:e>
                    </m:d>
                  </m:oMath>
                </a14:m>
                <a:r>
                  <a:rPr lang="el-GR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997.9 ±0.5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400" b="0" dirty="0">
                    <a:solidFill>
                      <a:schemeClr val="tx1"/>
                    </a:solidFill>
                  </a:rPr>
                  <a:t>Ramo tweeter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32.0 </m:t>
                        </m:r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999.9 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150.10 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0.17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6D6601-BE56-795C-2F30-D4D9E4A84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4293" y="1845733"/>
                <a:ext cx="5418667" cy="4526931"/>
              </a:xfrm>
              <a:blipFill>
                <a:blip r:embed="rId3"/>
                <a:stretch>
                  <a:fillRect l="-3487" t="-18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092BAB-E084-FE2A-FEC6-923F3F3EBDBB}"/>
              </a:ext>
            </a:extLst>
          </p:cNvPr>
          <p:cNvSpPr txBox="1"/>
          <p:nvPr/>
        </p:nvSpPr>
        <p:spPr>
          <a:xfrm>
            <a:off x="717452" y="5120641"/>
            <a:ext cx="469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+mj-lt"/>
              </a:rPr>
              <a:t>Schema del circuito realizzato sulla scheda NI ELVIS II</a:t>
            </a:r>
          </a:p>
        </p:txBody>
      </p:sp>
    </p:spTree>
    <p:extLst>
      <p:ext uri="{BB962C8B-B14F-4D97-AF65-F5344CB8AC3E}">
        <p14:creationId xmlns:p14="http://schemas.microsoft.com/office/powerpoint/2010/main" val="158800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23A9E9-0C14-4106-BCA5-A3462E948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8176D2-A0B9-A42F-45D0-608A1FCE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1" y="133470"/>
            <a:ext cx="4851672" cy="1188845"/>
          </a:xfrm>
        </p:spPr>
        <p:txBody>
          <a:bodyPr anchor="ctr">
            <a:normAutofit/>
          </a:bodyPr>
          <a:lstStyle/>
          <a:p>
            <a:r>
              <a:rPr lang="it-IT" dirty="0"/>
              <a:t>Analisi preliminare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8E222A1-AE6B-B48F-4DFA-4B8E6AAA7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37" y="1319413"/>
                <a:ext cx="5470358" cy="1188845"/>
              </a:xfrm>
            </p:spPr>
            <p:txBody>
              <a:bodyPr anchor="t">
                <a:normAutofit/>
              </a:bodyPr>
              <a:lstStyle/>
              <a:p>
                <a:r>
                  <a:rPr lang="it-IT" sz="2000" dirty="0">
                    <a:solidFill>
                      <a:schemeClr val="tx1"/>
                    </a:solidFill>
                  </a:rPr>
                  <a:t>Crossover atteso: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4020 ± 50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Frequenza di campionamento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=300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8E222A1-AE6B-B48F-4DFA-4B8E6AAA7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37" y="1319413"/>
                <a:ext cx="5470358" cy="1188845"/>
              </a:xfrm>
              <a:blipFill>
                <a:blip r:embed="rId2"/>
                <a:stretch>
                  <a:fillRect l="-1115" t="-5128" b="-41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8F448DE-101B-43A5-37C2-CE12CFD3D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3429000"/>
            <a:ext cx="4978923" cy="28272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936924-6025-0B1F-F90D-BA2F11E27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" y="2784986"/>
            <a:ext cx="6181309" cy="34250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A456C8-EFF1-3440-9EC9-3BA4F251C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2" y="434307"/>
            <a:ext cx="5065587" cy="28431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11F52D-1ABB-47FF-A480-1564ACBB9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B1B3D-A605-4D85-9B0A-D72C28166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6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5ADB8-0BFA-8FD6-F4BA-948D304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TENSIONE: RANGE RISTRETTO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930DA-D45F-2EF8-3C95-5D0D7C5B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845734"/>
            <a:ext cx="10397691" cy="4023360"/>
          </a:xfrm>
        </p:spPr>
        <p:txBody>
          <a:bodyPr/>
          <a:lstStyle/>
          <a:p>
            <a:r>
              <a:rPr lang="it-IT" dirty="0"/>
              <a:t>Rumore preso sia sul </a:t>
            </a:r>
            <a:r>
              <a:rPr lang="it-IT"/>
              <a:t>woofer che </a:t>
            </a:r>
            <a:r>
              <a:rPr lang="it-IT" dirty="0"/>
              <a:t>sul tweeter: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1600" dirty="0"/>
              <a:t>Analizziamo con </a:t>
            </a:r>
            <a:r>
              <a:rPr lang="it-IT" sz="1600" dirty="0" err="1"/>
              <a:t>Labview</a:t>
            </a:r>
            <a:r>
              <a:rPr lang="it-IT" sz="1600" dirty="0"/>
              <a:t> l’ampiezza in funzione della frequenza a frequenza costante e pari alla frequenza di crossover attesa.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90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FC002E8E-8D8A-ECA4-3654-9BF34E669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200025"/>
            <a:ext cx="11896934" cy="608002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5545362-5875-BA5E-D61F-3034F5886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" y="251543"/>
            <a:ext cx="5668106" cy="299764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AC3000-9B8D-59AB-940F-725FF3E44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0" y="3294445"/>
            <a:ext cx="5676949" cy="299764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873618F-644F-8227-8C5C-AF7EC20E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94" y="213927"/>
            <a:ext cx="6101806" cy="30374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4B51E91-6DB3-8688-7842-F9B8D22B0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7" y="3266634"/>
            <a:ext cx="5609041" cy="3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7F31D1C-1202-1870-6A89-252543C27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0"/>
            <a:ext cx="11824335" cy="633246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F69A8F-1B10-B962-AC72-7E55872A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130772"/>
            <a:ext cx="10058400" cy="1029813"/>
          </a:xfrm>
        </p:spPr>
        <p:txBody>
          <a:bodyPr/>
          <a:lstStyle/>
          <a:p>
            <a:r>
              <a:rPr lang="it-IT" dirty="0" err="1"/>
              <a:t>Fit</a:t>
            </a:r>
            <a:r>
              <a:rPr lang="it-IT" dirty="0"/>
              <a:t> parabolici su woofer e tweeter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7A846A2-704E-306C-7351-B0C1F7BFB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452" y="1432037"/>
                <a:ext cx="4389119" cy="124006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chemeClr val="tx1"/>
                    </a:solidFill>
                  </a:rPr>
                  <a:t>Errori usati nelle misure di ampiezza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tx1"/>
                    </a:solidFill>
                  </a:rPr>
                  <a:t> Tweeter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=0.16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tx1"/>
                    </a:solidFill>
                  </a:rPr>
                  <a:t> Woofer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7A846A2-704E-306C-7351-B0C1F7BFB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452" y="1432037"/>
                <a:ext cx="4389119" cy="1240061"/>
              </a:xfrm>
              <a:blipFill>
                <a:blip r:embed="rId4"/>
                <a:stretch>
                  <a:fillRect l="-3889" t="-6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BE179679-D9A4-D370-2EB4-9A2627C15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3" y="2832151"/>
            <a:ext cx="5589445" cy="31475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ABA1C5-17C1-2BDA-6C5F-1F0E5691A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58" y="2832151"/>
            <a:ext cx="5797498" cy="3216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CACDD29-DAA2-7736-C88F-9804410F98C6}"/>
                  </a:ext>
                </a:extLst>
              </p:cNvPr>
              <p:cNvSpPr txBox="1"/>
              <p:nvPr/>
            </p:nvSpPr>
            <p:spPr>
              <a:xfrm>
                <a:off x="6379914" y="1488309"/>
                <a:ext cx="4561820" cy="75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=1.166           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=0.999996</m:t>
                      </m:r>
                    </m:oMath>
                  </m:oMathPara>
                </a14:m>
                <a:endParaRPr lang="it-IT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=0.4581        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=0.999981</m:t>
                      </m:r>
                    </m:oMath>
                  </m:oMathPara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CACDD29-DAA2-7736-C88F-9804410F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14" y="1488309"/>
                <a:ext cx="4561820" cy="755720"/>
              </a:xfrm>
              <a:prstGeom prst="rect">
                <a:avLst/>
              </a:prstGeom>
              <a:blipFill>
                <a:blip r:embed="rId7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09ACC88-7348-26DA-0D6E-F73AE2A79C0B}"/>
              </a:ext>
            </a:extLst>
          </p:cNvPr>
          <p:cNvCxnSpPr/>
          <p:nvPr/>
        </p:nvCxnSpPr>
        <p:spPr>
          <a:xfrm>
            <a:off x="717452" y="1160585"/>
            <a:ext cx="10536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281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178</TotalTime>
  <Words>160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Retrospettivo</vt:lpstr>
      <vt:lpstr>ANALISI DI UN FILTRO CROSSOVER</vt:lpstr>
      <vt:lpstr>APPARATO SPERIMENTALE</vt:lpstr>
      <vt:lpstr>Analisi preliminare</vt:lpstr>
      <vt:lpstr>ANALISI TENSIONE: RANGE RISTRETTO</vt:lpstr>
      <vt:lpstr>Presentazione standard di PowerPoint</vt:lpstr>
      <vt:lpstr>Fit parabolici su woofer e tweeter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UN FILTRO CROSSOVER</dc:title>
  <dc:creator>Emanuele Spataro - emanuele.spataro@studio.unibo.it</dc:creator>
  <cp:lastModifiedBy>Emanuele Spataro - emanuele.spataro@studio.unibo.it</cp:lastModifiedBy>
  <cp:revision>89</cp:revision>
  <dcterms:created xsi:type="dcterms:W3CDTF">2022-06-06T13:35:37Z</dcterms:created>
  <dcterms:modified xsi:type="dcterms:W3CDTF">2022-06-09T21:06:52Z</dcterms:modified>
</cp:coreProperties>
</file>