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Gilroy Bold" charset="1" panose="00000800000000000000"/>
      <p:regular r:id="rId17"/>
    </p:embeddedFont>
    <p:embeddedFont>
      <p:font typeface="Gilroy" charset="1" panose="000005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png" Type="http://schemas.openxmlformats.org/officeDocument/2006/relationships/image"/><Relationship Id="rId8" Target="../media/image2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031D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1D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61257" y="-1510340"/>
            <a:ext cx="13365487" cy="13365487"/>
          </a:xfrm>
          <a:custGeom>
            <a:avLst/>
            <a:gdLst/>
            <a:ahLst/>
            <a:cxnLst/>
            <a:rect r="r" b="b" t="t" l="l"/>
            <a:pathLst>
              <a:path h="13365487" w="13365487">
                <a:moveTo>
                  <a:pt x="0" y="0"/>
                </a:moveTo>
                <a:lnTo>
                  <a:pt x="13365486" y="0"/>
                </a:lnTo>
                <a:lnTo>
                  <a:pt x="13365486" y="13365486"/>
                </a:lnTo>
                <a:lnTo>
                  <a:pt x="0" y="133654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4019852">
            <a:off x="3881282" y="2914496"/>
            <a:ext cx="581999" cy="1678375"/>
            <a:chOff x="0" y="0"/>
            <a:chExt cx="153284" cy="4420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3284" cy="442041"/>
            </a:xfrm>
            <a:custGeom>
              <a:avLst/>
              <a:gdLst/>
              <a:ahLst/>
              <a:cxnLst/>
              <a:rect r="r" b="b" t="t" l="l"/>
              <a:pathLst>
                <a:path h="442041" w="153284">
                  <a:moveTo>
                    <a:pt x="76642" y="0"/>
                  </a:moveTo>
                  <a:lnTo>
                    <a:pt x="76642" y="0"/>
                  </a:lnTo>
                  <a:cubicBezTo>
                    <a:pt x="96969" y="0"/>
                    <a:pt x="116463" y="8075"/>
                    <a:pt x="130836" y="22448"/>
                  </a:cubicBezTo>
                  <a:cubicBezTo>
                    <a:pt x="145209" y="36821"/>
                    <a:pt x="153284" y="56315"/>
                    <a:pt x="153284" y="76642"/>
                  </a:cubicBezTo>
                  <a:lnTo>
                    <a:pt x="153284" y="365399"/>
                  </a:lnTo>
                  <a:cubicBezTo>
                    <a:pt x="153284" y="385726"/>
                    <a:pt x="145209" y="405220"/>
                    <a:pt x="130836" y="419593"/>
                  </a:cubicBezTo>
                  <a:cubicBezTo>
                    <a:pt x="116463" y="433966"/>
                    <a:pt x="96969" y="442041"/>
                    <a:pt x="76642" y="442041"/>
                  </a:cubicBezTo>
                  <a:lnTo>
                    <a:pt x="76642" y="442041"/>
                  </a:lnTo>
                  <a:cubicBezTo>
                    <a:pt x="56315" y="442041"/>
                    <a:pt x="36821" y="433966"/>
                    <a:pt x="22448" y="419593"/>
                  </a:cubicBezTo>
                  <a:cubicBezTo>
                    <a:pt x="8075" y="405220"/>
                    <a:pt x="0" y="385726"/>
                    <a:pt x="0" y="365399"/>
                  </a:cubicBezTo>
                  <a:lnTo>
                    <a:pt x="0" y="76642"/>
                  </a:lnTo>
                  <a:cubicBezTo>
                    <a:pt x="0" y="56315"/>
                    <a:pt x="8075" y="36821"/>
                    <a:pt x="22448" y="22448"/>
                  </a:cubicBezTo>
                  <a:cubicBezTo>
                    <a:pt x="36821" y="8075"/>
                    <a:pt x="56315" y="0"/>
                    <a:pt x="76642" y="0"/>
                  </a:cubicBezTo>
                  <a:close/>
                </a:path>
              </a:pathLst>
            </a:custGeom>
            <a:solidFill>
              <a:srgbClr val="1769B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53284" cy="489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4019852">
            <a:off x="4693275" y="2897241"/>
            <a:ext cx="581999" cy="1067948"/>
            <a:chOff x="0" y="0"/>
            <a:chExt cx="153284" cy="2812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3284" cy="281270"/>
            </a:xfrm>
            <a:custGeom>
              <a:avLst/>
              <a:gdLst/>
              <a:ahLst/>
              <a:cxnLst/>
              <a:rect r="r" b="b" t="t" l="l"/>
              <a:pathLst>
                <a:path h="281270" w="153284">
                  <a:moveTo>
                    <a:pt x="76642" y="0"/>
                  </a:moveTo>
                  <a:lnTo>
                    <a:pt x="76642" y="0"/>
                  </a:lnTo>
                  <a:cubicBezTo>
                    <a:pt x="96969" y="0"/>
                    <a:pt x="116463" y="8075"/>
                    <a:pt x="130836" y="22448"/>
                  </a:cubicBezTo>
                  <a:cubicBezTo>
                    <a:pt x="145209" y="36821"/>
                    <a:pt x="153284" y="56315"/>
                    <a:pt x="153284" y="76642"/>
                  </a:cubicBezTo>
                  <a:lnTo>
                    <a:pt x="153284" y="204628"/>
                  </a:lnTo>
                  <a:cubicBezTo>
                    <a:pt x="153284" y="224955"/>
                    <a:pt x="145209" y="244449"/>
                    <a:pt x="130836" y="258822"/>
                  </a:cubicBezTo>
                  <a:cubicBezTo>
                    <a:pt x="116463" y="273196"/>
                    <a:pt x="96969" y="281270"/>
                    <a:pt x="76642" y="281270"/>
                  </a:cubicBezTo>
                  <a:lnTo>
                    <a:pt x="76642" y="281270"/>
                  </a:lnTo>
                  <a:cubicBezTo>
                    <a:pt x="56315" y="281270"/>
                    <a:pt x="36821" y="273196"/>
                    <a:pt x="22448" y="258822"/>
                  </a:cubicBezTo>
                  <a:cubicBezTo>
                    <a:pt x="8075" y="244449"/>
                    <a:pt x="0" y="224955"/>
                    <a:pt x="0" y="204628"/>
                  </a:cubicBezTo>
                  <a:lnTo>
                    <a:pt x="0" y="76642"/>
                  </a:lnTo>
                  <a:cubicBezTo>
                    <a:pt x="0" y="56315"/>
                    <a:pt x="8075" y="36821"/>
                    <a:pt x="22448" y="22448"/>
                  </a:cubicBezTo>
                  <a:cubicBezTo>
                    <a:pt x="36821" y="8075"/>
                    <a:pt x="56315" y="0"/>
                    <a:pt x="76642" y="0"/>
                  </a:cubicBezTo>
                  <a:close/>
                </a:path>
              </a:pathLst>
            </a:custGeom>
            <a:solidFill>
              <a:srgbClr val="1769B5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53284" cy="3288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4019852">
            <a:off x="5276835" y="3802638"/>
            <a:ext cx="581999" cy="1020864"/>
            <a:chOff x="0" y="0"/>
            <a:chExt cx="153284" cy="26886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3284" cy="268869"/>
            </a:xfrm>
            <a:custGeom>
              <a:avLst/>
              <a:gdLst/>
              <a:ahLst/>
              <a:cxnLst/>
              <a:rect r="r" b="b" t="t" l="l"/>
              <a:pathLst>
                <a:path h="268869" w="153284">
                  <a:moveTo>
                    <a:pt x="76642" y="0"/>
                  </a:moveTo>
                  <a:lnTo>
                    <a:pt x="76642" y="0"/>
                  </a:lnTo>
                  <a:cubicBezTo>
                    <a:pt x="96969" y="0"/>
                    <a:pt x="116463" y="8075"/>
                    <a:pt x="130836" y="22448"/>
                  </a:cubicBezTo>
                  <a:cubicBezTo>
                    <a:pt x="145209" y="36821"/>
                    <a:pt x="153284" y="56315"/>
                    <a:pt x="153284" y="76642"/>
                  </a:cubicBezTo>
                  <a:lnTo>
                    <a:pt x="153284" y="192228"/>
                  </a:lnTo>
                  <a:cubicBezTo>
                    <a:pt x="153284" y="212554"/>
                    <a:pt x="145209" y="232048"/>
                    <a:pt x="130836" y="246422"/>
                  </a:cubicBezTo>
                  <a:cubicBezTo>
                    <a:pt x="116463" y="260795"/>
                    <a:pt x="96969" y="268869"/>
                    <a:pt x="76642" y="268869"/>
                  </a:cubicBezTo>
                  <a:lnTo>
                    <a:pt x="76642" y="268869"/>
                  </a:lnTo>
                  <a:cubicBezTo>
                    <a:pt x="56315" y="268869"/>
                    <a:pt x="36821" y="260795"/>
                    <a:pt x="22448" y="246422"/>
                  </a:cubicBezTo>
                  <a:cubicBezTo>
                    <a:pt x="8075" y="232048"/>
                    <a:pt x="0" y="212554"/>
                    <a:pt x="0" y="192228"/>
                  </a:cubicBezTo>
                  <a:lnTo>
                    <a:pt x="0" y="76642"/>
                  </a:lnTo>
                  <a:cubicBezTo>
                    <a:pt x="0" y="56315"/>
                    <a:pt x="8075" y="36821"/>
                    <a:pt x="22448" y="22448"/>
                  </a:cubicBezTo>
                  <a:cubicBezTo>
                    <a:pt x="36821" y="8075"/>
                    <a:pt x="56315" y="0"/>
                    <a:pt x="76642" y="0"/>
                  </a:cubicBezTo>
                  <a:close/>
                </a:path>
              </a:pathLst>
            </a:custGeom>
            <a:solidFill>
              <a:srgbClr val="1769B5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53284" cy="3164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-4019852">
            <a:off x="4767458" y="5460955"/>
            <a:ext cx="581999" cy="595068"/>
            <a:chOff x="0" y="0"/>
            <a:chExt cx="153284" cy="15672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3284" cy="156726"/>
            </a:xfrm>
            <a:custGeom>
              <a:avLst/>
              <a:gdLst/>
              <a:ahLst/>
              <a:cxnLst/>
              <a:rect r="r" b="b" t="t" l="l"/>
              <a:pathLst>
                <a:path h="156726" w="153284">
                  <a:moveTo>
                    <a:pt x="76642" y="0"/>
                  </a:moveTo>
                  <a:lnTo>
                    <a:pt x="76642" y="0"/>
                  </a:lnTo>
                  <a:cubicBezTo>
                    <a:pt x="96969" y="0"/>
                    <a:pt x="116463" y="8075"/>
                    <a:pt x="130836" y="22448"/>
                  </a:cubicBezTo>
                  <a:cubicBezTo>
                    <a:pt x="145209" y="36821"/>
                    <a:pt x="153284" y="56315"/>
                    <a:pt x="153284" y="76642"/>
                  </a:cubicBezTo>
                  <a:lnTo>
                    <a:pt x="153284" y="80084"/>
                  </a:lnTo>
                  <a:cubicBezTo>
                    <a:pt x="153284" y="100411"/>
                    <a:pt x="145209" y="119905"/>
                    <a:pt x="130836" y="134278"/>
                  </a:cubicBezTo>
                  <a:cubicBezTo>
                    <a:pt x="116463" y="148651"/>
                    <a:pt x="96969" y="156726"/>
                    <a:pt x="76642" y="156726"/>
                  </a:cubicBezTo>
                  <a:lnTo>
                    <a:pt x="76642" y="156726"/>
                  </a:lnTo>
                  <a:cubicBezTo>
                    <a:pt x="56315" y="156726"/>
                    <a:pt x="36821" y="148651"/>
                    <a:pt x="22448" y="134278"/>
                  </a:cubicBezTo>
                  <a:cubicBezTo>
                    <a:pt x="8075" y="119905"/>
                    <a:pt x="0" y="100411"/>
                    <a:pt x="0" y="80084"/>
                  </a:cubicBezTo>
                  <a:lnTo>
                    <a:pt x="0" y="76642"/>
                  </a:lnTo>
                  <a:cubicBezTo>
                    <a:pt x="0" y="56315"/>
                    <a:pt x="8075" y="36821"/>
                    <a:pt x="22448" y="22448"/>
                  </a:cubicBezTo>
                  <a:cubicBezTo>
                    <a:pt x="36821" y="8075"/>
                    <a:pt x="56315" y="0"/>
                    <a:pt x="76642" y="0"/>
                  </a:cubicBezTo>
                  <a:close/>
                </a:path>
              </a:pathLst>
            </a:custGeom>
            <a:solidFill>
              <a:srgbClr val="CB2C2A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53284" cy="2043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4019852">
            <a:off x="3847944" y="4093539"/>
            <a:ext cx="581999" cy="1750809"/>
            <a:chOff x="0" y="0"/>
            <a:chExt cx="153284" cy="46111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53284" cy="461118"/>
            </a:xfrm>
            <a:custGeom>
              <a:avLst/>
              <a:gdLst/>
              <a:ahLst/>
              <a:cxnLst/>
              <a:rect r="r" b="b" t="t" l="l"/>
              <a:pathLst>
                <a:path h="461118" w="153284">
                  <a:moveTo>
                    <a:pt x="76642" y="0"/>
                  </a:moveTo>
                  <a:lnTo>
                    <a:pt x="76642" y="0"/>
                  </a:lnTo>
                  <a:cubicBezTo>
                    <a:pt x="96969" y="0"/>
                    <a:pt x="116463" y="8075"/>
                    <a:pt x="130836" y="22448"/>
                  </a:cubicBezTo>
                  <a:cubicBezTo>
                    <a:pt x="145209" y="36821"/>
                    <a:pt x="153284" y="56315"/>
                    <a:pt x="153284" y="76642"/>
                  </a:cubicBezTo>
                  <a:lnTo>
                    <a:pt x="153284" y="384477"/>
                  </a:lnTo>
                  <a:cubicBezTo>
                    <a:pt x="153284" y="404803"/>
                    <a:pt x="145209" y="424297"/>
                    <a:pt x="130836" y="438671"/>
                  </a:cubicBezTo>
                  <a:cubicBezTo>
                    <a:pt x="116463" y="453044"/>
                    <a:pt x="96969" y="461118"/>
                    <a:pt x="76642" y="461118"/>
                  </a:cubicBezTo>
                  <a:lnTo>
                    <a:pt x="76642" y="461118"/>
                  </a:lnTo>
                  <a:cubicBezTo>
                    <a:pt x="56315" y="461118"/>
                    <a:pt x="36821" y="453044"/>
                    <a:pt x="22448" y="438671"/>
                  </a:cubicBezTo>
                  <a:cubicBezTo>
                    <a:pt x="8075" y="424297"/>
                    <a:pt x="0" y="404803"/>
                    <a:pt x="0" y="384477"/>
                  </a:cubicBezTo>
                  <a:lnTo>
                    <a:pt x="0" y="76642"/>
                  </a:lnTo>
                  <a:cubicBezTo>
                    <a:pt x="0" y="56315"/>
                    <a:pt x="8075" y="36821"/>
                    <a:pt x="22448" y="22448"/>
                  </a:cubicBezTo>
                  <a:cubicBezTo>
                    <a:pt x="36821" y="8075"/>
                    <a:pt x="56315" y="0"/>
                    <a:pt x="76642" y="0"/>
                  </a:cubicBezTo>
                  <a:close/>
                </a:path>
              </a:pathLst>
            </a:custGeom>
            <a:solidFill>
              <a:srgbClr val="FA9F42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153284" cy="508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-4019852">
            <a:off x="4154719" y="3316371"/>
            <a:ext cx="581999" cy="1750809"/>
            <a:chOff x="0" y="0"/>
            <a:chExt cx="153284" cy="46111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53284" cy="461118"/>
            </a:xfrm>
            <a:custGeom>
              <a:avLst/>
              <a:gdLst/>
              <a:ahLst/>
              <a:cxnLst/>
              <a:rect r="r" b="b" t="t" l="l"/>
              <a:pathLst>
                <a:path h="461118" w="153284">
                  <a:moveTo>
                    <a:pt x="76642" y="0"/>
                  </a:moveTo>
                  <a:lnTo>
                    <a:pt x="76642" y="0"/>
                  </a:lnTo>
                  <a:cubicBezTo>
                    <a:pt x="96969" y="0"/>
                    <a:pt x="116463" y="8075"/>
                    <a:pt x="130836" y="22448"/>
                  </a:cubicBezTo>
                  <a:cubicBezTo>
                    <a:pt x="145209" y="36821"/>
                    <a:pt x="153284" y="56315"/>
                    <a:pt x="153284" y="76642"/>
                  </a:cubicBezTo>
                  <a:lnTo>
                    <a:pt x="153284" y="384477"/>
                  </a:lnTo>
                  <a:cubicBezTo>
                    <a:pt x="153284" y="404803"/>
                    <a:pt x="145209" y="424297"/>
                    <a:pt x="130836" y="438671"/>
                  </a:cubicBezTo>
                  <a:cubicBezTo>
                    <a:pt x="116463" y="453044"/>
                    <a:pt x="96969" y="461118"/>
                    <a:pt x="76642" y="461118"/>
                  </a:cubicBezTo>
                  <a:lnTo>
                    <a:pt x="76642" y="461118"/>
                  </a:lnTo>
                  <a:cubicBezTo>
                    <a:pt x="56315" y="461118"/>
                    <a:pt x="36821" y="453044"/>
                    <a:pt x="22448" y="438671"/>
                  </a:cubicBezTo>
                  <a:cubicBezTo>
                    <a:pt x="8075" y="424297"/>
                    <a:pt x="0" y="404803"/>
                    <a:pt x="0" y="384477"/>
                  </a:cubicBezTo>
                  <a:lnTo>
                    <a:pt x="0" y="76642"/>
                  </a:lnTo>
                  <a:cubicBezTo>
                    <a:pt x="0" y="56315"/>
                    <a:pt x="8075" y="36821"/>
                    <a:pt x="22448" y="22448"/>
                  </a:cubicBezTo>
                  <a:cubicBezTo>
                    <a:pt x="36821" y="8075"/>
                    <a:pt x="56315" y="0"/>
                    <a:pt x="76642" y="0"/>
                  </a:cubicBezTo>
                  <a:close/>
                </a:path>
              </a:pathLst>
            </a:custGeom>
            <a:solidFill>
              <a:srgbClr val="063A89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153284" cy="508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-4019852">
            <a:off x="3750022" y="4677771"/>
            <a:ext cx="581999" cy="1393178"/>
            <a:chOff x="0" y="0"/>
            <a:chExt cx="153284" cy="36692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53284" cy="366928"/>
            </a:xfrm>
            <a:custGeom>
              <a:avLst/>
              <a:gdLst/>
              <a:ahLst/>
              <a:cxnLst/>
              <a:rect r="r" b="b" t="t" l="l"/>
              <a:pathLst>
                <a:path h="366928" w="153284">
                  <a:moveTo>
                    <a:pt x="76642" y="0"/>
                  </a:moveTo>
                  <a:lnTo>
                    <a:pt x="76642" y="0"/>
                  </a:lnTo>
                  <a:cubicBezTo>
                    <a:pt x="96969" y="0"/>
                    <a:pt x="116463" y="8075"/>
                    <a:pt x="130836" y="22448"/>
                  </a:cubicBezTo>
                  <a:cubicBezTo>
                    <a:pt x="145209" y="36821"/>
                    <a:pt x="153284" y="56315"/>
                    <a:pt x="153284" y="76642"/>
                  </a:cubicBezTo>
                  <a:lnTo>
                    <a:pt x="153284" y="290286"/>
                  </a:lnTo>
                  <a:cubicBezTo>
                    <a:pt x="153284" y="310612"/>
                    <a:pt x="145209" y="330107"/>
                    <a:pt x="130836" y="344480"/>
                  </a:cubicBezTo>
                  <a:cubicBezTo>
                    <a:pt x="116463" y="358853"/>
                    <a:pt x="96969" y="366928"/>
                    <a:pt x="76642" y="366928"/>
                  </a:cubicBezTo>
                  <a:lnTo>
                    <a:pt x="76642" y="366928"/>
                  </a:lnTo>
                  <a:cubicBezTo>
                    <a:pt x="56315" y="366928"/>
                    <a:pt x="36821" y="358853"/>
                    <a:pt x="22448" y="344480"/>
                  </a:cubicBezTo>
                  <a:cubicBezTo>
                    <a:pt x="8075" y="330107"/>
                    <a:pt x="0" y="310612"/>
                    <a:pt x="0" y="290286"/>
                  </a:cubicBezTo>
                  <a:lnTo>
                    <a:pt x="0" y="76642"/>
                  </a:lnTo>
                  <a:cubicBezTo>
                    <a:pt x="0" y="56315"/>
                    <a:pt x="8075" y="36821"/>
                    <a:pt x="22448" y="22448"/>
                  </a:cubicBezTo>
                  <a:cubicBezTo>
                    <a:pt x="36821" y="8075"/>
                    <a:pt x="56315" y="0"/>
                    <a:pt x="76642" y="0"/>
                  </a:cubicBezTo>
                  <a:close/>
                </a:path>
              </a:pathLst>
            </a:custGeom>
            <a:solidFill>
              <a:srgbClr val="CB2C2A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153284" cy="4145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-4019852">
            <a:off x="4430092" y="3764739"/>
            <a:ext cx="581999" cy="2031307"/>
            <a:chOff x="0" y="0"/>
            <a:chExt cx="153284" cy="53499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3284" cy="534995"/>
            </a:xfrm>
            <a:custGeom>
              <a:avLst/>
              <a:gdLst/>
              <a:ahLst/>
              <a:cxnLst/>
              <a:rect r="r" b="b" t="t" l="l"/>
              <a:pathLst>
                <a:path h="534995" w="153284">
                  <a:moveTo>
                    <a:pt x="76642" y="0"/>
                  </a:moveTo>
                  <a:lnTo>
                    <a:pt x="76642" y="0"/>
                  </a:lnTo>
                  <a:cubicBezTo>
                    <a:pt x="96969" y="0"/>
                    <a:pt x="116463" y="8075"/>
                    <a:pt x="130836" y="22448"/>
                  </a:cubicBezTo>
                  <a:cubicBezTo>
                    <a:pt x="145209" y="36821"/>
                    <a:pt x="153284" y="56315"/>
                    <a:pt x="153284" y="76642"/>
                  </a:cubicBezTo>
                  <a:lnTo>
                    <a:pt x="153284" y="458353"/>
                  </a:lnTo>
                  <a:cubicBezTo>
                    <a:pt x="153284" y="478679"/>
                    <a:pt x="145209" y="498174"/>
                    <a:pt x="130836" y="512547"/>
                  </a:cubicBezTo>
                  <a:cubicBezTo>
                    <a:pt x="116463" y="526920"/>
                    <a:pt x="96969" y="534995"/>
                    <a:pt x="76642" y="534995"/>
                  </a:cubicBezTo>
                  <a:lnTo>
                    <a:pt x="76642" y="534995"/>
                  </a:lnTo>
                  <a:cubicBezTo>
                    <a:pt x="56315" y="534995"/>
                    <a:pt x="36821" y="526920"/>
                    <a:pt x="22448" y="512547"/>
                  </a:cubicBezTo>
                  <a:cubicBezTo>
                    <a:pt x="8075" y="498174"/>
                    <a:pt x="0" y="478679"/>
                    <a:pt x="0" y="458353"/>
                  </a:cubicBezTo>
                  <a:lnTo>
                    <a:pt x="0" y="76642"/>
                  </a:lnTo>
                  <a:cubicBezTo>
                    <a:pt x="0" y="56315"/>
                    <a:pt x="8075" y="36821"/>
                    <a:pt x="22448" y="22448"/>
                  </a:cubicBezTo>
                  <a:cubicBezTo>
                    <a:pt x="36821" y="8075"/>
                    <a:pt x="56315" y="0"/>
                    <a:pt x="76642" y="0"/>
                  </a:cubicBezTo>
                  <a:close/>
                </a:path>
              </a:pathLst>
            </a:custGeom>
            <a:solidFill>
              <a:srgbClr val="30B0A1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47625"/>
              <a:ext cx="153284" cy="5826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-4019852">
            <a:off x="3073176" y="3903766"/>
            <a:ext cx="581999" cy="595068"/>
            <a:chOff x="0" y="0"/>
            <a:chExt cx="153284" cy="156726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53284" cy="156726"/>
            </a:xfrm>
            <a:custGeom>
              <a:avLst/>
              <a:gdLst/>
              <a:ahLst/>
              <a:cxnLst/>
              <a:rect r="r" b="b" t="t" l="l"/>
              <a:pathLst>
                <a:path h="156726" w="153284">
                  <a:moveTo>
                    <a:pt x="76642" y="0"/>
                  </a:moveTo>
                  <a:lnTo>
                    <a:pt x="76642" y="0"/>
                  </a:lnTo>
                  <a:cubicBezTo>
                    <a:pt x="96969" y="0"/>
                    <a:pt x="116463" y="8075"/>
                    <a:pt x="130836" y="22448"/>
                  </a:cubicBezTo>
                  <a:cubicBezTo>
                    <a:pt x="145209" y="36821"/>
                    <a:pt x="153284" y="56315"/>
                    <a:pt x="153284" y="76642"/>
                  </a:cubicBezTo>
                  <a:lnTo>
                    <a:pt x="153284" y="80084"/>
                  </a:lnTo>
                  <a:cubicBezTo>
                    <a:pt x="153284" y="100411"/>
                    <a:pt x="145209" y="119905"/>
                    <a:pt x="130836" y="134278"/>
                  </a:cubicBezTo>
                  <a:cubicBezTo>
                    <a:pt x="116463" y="148651"/>
                    <a:pt x="96969" y="156726"/>
                    <a:pt x="76642" y="156726"/>
                  </a:cubicBezTo>
                  <a:lnTo>
                    <a:pt x="76642" y="156726"/>
                  </a:lnTo>
                  <a:cubicBezTo>
                    <a:pt x="56315" y="156726"/>
                    <a:pt x="36821" y="148651"/>
                    <a:pt x="22448" y="134278"/>
                  </a:cubicBezTo>
                  <a:cubicBezTo>
                    <a:pt x="8075" y="119905"/>
                    <a:pt x="0" y="100411"/>
                    <a:pt x="0" y="80084"/>
                  </a:cubicBezTo>
                  <a:lnTo>
                    <a:pt x="0" y="76642"/>
                  </a:lnTo>
                  <a:cubicBezTo>
                    <a:pt x="0" y="56315"/>
                    <a:pt x="8075" y="36821"/>
                    <a:pt x="22448" y="22448"/>
                  </a:cubicBezTo>
                  <a:cubicBezTo>
                    <a:pt x="36821" y="8075"/>
                    <a:pt x="56315" y="0"/>
                    <a:pt x="76642" y="0"/>
                  </a:cubicBezTo>
                  <a:close/>
                </a:path>
              </a:pathLst>
            </a:custGeom>
            <a:solidFill>
              <a:srgbClr val="30B0A1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47625"/>
              <a:ext cx="153284" cy="2043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6780046" y="2755495"/>
            <a:ext cx="8531369" cy="3758104"/>
            <a:chOff x="0" y="0"/>
            <a:chExt cx="11375159" cy="5010806"/>
          </a:xfrm>
        </p:grpSpPr>
        <p:sp>
          <p:nvSpPr>
            <p:cNvPr name="TextBox 31" id="31"/>
            <p:cNvSpPr txBox="true"/>
            <p:nvPr/>
          </p:nvSpPr>
          <p:spPr>
            <a:xfrm rot="0">
              <a:off x="0" y="333375"/>
              <a:ext cx="11375159" cy="35573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873"/>
                </a:lnSpc>
              </a:pPr>
              <a:r>
                <a:rPr lang="en-US" sz="8700" spc="-156" b="true">
                  <a:solidFill>
                    <a:srgbClr val="FFFFFF"/>
                  </a:solidFill>
                  <a:latin typeface="Gilroy Bold"/>
                  <a:ea typeface="Gilroy Bold"/>
                  <a:cs typeface="Gilroy Bold"/>
                  <a:sym typeface="Gilroy Bold"/>
                </a:rPr>
                <a:t>sua</a:t>
              </a:r>
            </a:p>
            <a:p>
              <a:pPr algn="l">
                <a:lnSpc>
                  <a:spcPts val="11437"/>
                </a:lnSpc>
              </a:pPr>
              <a:r>
                <a:rPr lang="en-US" b="true" sz="14477" spc="-260">
                  <a:solidFill>
                    <a:srgbClr val="FFFFFF"/>
                  </a:solidFill>
                  <a:latin typeface="Gilroy Bold"/>
                  <a:ea typeface="Gilroy Bold"/>
                  <a:cs typeface="Gilroy Bold"/>
                  <a:sym typeface="Gilroy Bold"/>
                </a:rPr>
                <a:t>atribuição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7322127" y="3175110"/>
              <a:ext cx="4053032" cy="18356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527"/>
                </a:lnSpc>
                <a:spcBef>
                  <a:spcPct val="0"/>
                </a:spcBef>
              </a:pPr>
              <a:r>
                <a:rPr lang="en-US" b="true" sz="8233" spc="115">
                  <a:solidFill>
                    <a:srgbClr val="FFFFFF"/>
                  </a:solidFill>
                  <a:latin typeface="Gilroy Bold"/>
                  <a:ea typeface="Gilroy Bold"/>
                  <a:cs typeface="Gilroy Bold"/>
                  <a:sym typeface="Gilroy Bold"/>
                </a:rPr>
                <a:t>online</a:t>
              </a:r>
            </a:p>
          </p:txBody>
        </p:sp>
      </p:grpSp>
    </p:spTree>
  </p:cSld>
  <p:clrMapOvr>
    <a:masterClrMapping/>
  </p:clrMapOvr>
  <p:transition spd="fast">
    <p:cover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1D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61257" y="-1510340"/>
            <a:ext cx="13365487" cy="13365487"/>
          </a:xfrm>
          <a:custGeom>
            <a:avLst/>
            <a:gdLst/>
            <a:ahLst/>
            <a:cxnLst/>
            <a:rect r="r" b="b" t="t" l="l"/>
            <a:pathLst>
              <a:path h="13365487" w="13365487">
                <a:moveTo>
                  <a:pt x="0" y="0"/>
                </a:moveTo>
                <a:lnTo>
                  <a:pt x="13365486" y="0"/>
                </a:lnTo>
                <a:lnTo>
                  <a:pt x="13365486" y="13365486"/>
                </a:lnTo>
                <a:lnTo>
                  <a:pt x="0" y="133654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4019852">
            <a:off x="3881282" y="2914496"/>
            <a:ext cx="581999" cy="1678375"/>
            <a:chOff x="0" y="0"/>
            <a:chExt cx="153284" cy="4420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3284" cy="442041"/>
            </a:xfrm>
            <a:custGeom>
              <a:avLst/>
              <a:gdLst/>
              <a:ahLst/>
              <a:cxnLst/>
              <a:rect r="r" b="b" t="t" l="l"/>
              <a:pathLst>
                <a:path h="442041" w="153284">
                  <a:moveTo>
                    <a:pt x="76642" y="0"/>
                  </a:moveTo>
                  <a:lnTo>
                    <a:pt x="76642" y="0"/>
                  </a:lnTo>
                  <a:cubicBezTo>
                    <a:pt x="96969" y="0"/>
                    <a:pt x="116463" y="8075"/>
                    <a:pt x="130836" y="22448"/>
                  </a:cubicBezTo>
                  <a:cubicBezTo>
                    <a:pt x="145209" y="36821"/>
                    <a:pt x="153284" y="56315"/>
                    <a:pt x="153284" y="76642"/>
                  </a:cubicBezTo>
                  <a:lnTo>
                    <a:pt x="153284" y="365399"/>
                  </a:lnTo>
                  <a:cubicBezTo>
                    <a:pt x="153284" y="385726"/>
                    <a:pt x="145209" y="405220"/>
                    <a:pt x="130836" y="419593"/>
                  </a:cubicBezTo>
                  <a:cubicBezTo>
                    <a:pt x="116463" y="433966"/>
                    <a:pt x="96969" y="442041"/>
                    <a:pt x="76642" y="442041"/>
                  </a:cubicBezTo>
                  <a:lnTo>
                    <a:pt x="76642" y="442041"/>
                  </a:lnTo>
                  <a:cubicBezTo>
                    <a:pt x="56315" y="442041"/>
                    <a:pt x="36821" y="433966"/>
                    <a:pt x="22448" y="419593"/>
                  </a:cubicBezTo>
                  <a:cubicBezTo>
                    <a:pt x="8075" y="405220"/>
                    <a:pt x="0" y="385726"/>
                    <a:pt x="0" y="365399"/>
                  </a:cubicBezTo>
                  <a:lnTo>
                    <a:pt x="0" y="76642"/>
                  </a:lnTo>
                  <a:cubicBezTo>
                    <a:pt x="0" y="56315"/>
                    <a:pt x="8075" y="36821"/>
                    <a:pt x="22448" y="22448"/>
                  </a:cubicBezTo>
                  <a:cubicBezTo>
                    <a:pt x="36821" y="8075"/>
                    <a:pt x="56315" y="0"/>
                    <a:pt x="76642" y="0"/>
                  </a:cubicBezTo>
                  <a:close/>
                </a:path>
              </a:pathLst>
            </a:custGeom>
            <a:solidFill>
              <a:srgbClr val="1769B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53284" cy="489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4019852">
            <a:off x="4693275" y="2897241"/>
            <a:ext cx="581999" cy="1067948"/>
            <a:chOff x="0" y="0"/>
            <a:chExt cx="153284" cy="2812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3284" cy="281270"/>
            </a:xfrm>
            <a:custGeom>
              <a:avLst/>
              <a:gdLst/>
              <a:ahLst/>
              <a:cxnLst/>
              <a:rect r="r" b="b" t="t" l="l"/>
              <a:pathLst>
                <a:path h="281270" w="153284">
                  <a:moveTo>
                    <a:pt x="76642" y="0"/>
                  </a:moveTo>
                  <a:lnTo>
                    <a:pt x="76642" y="0"/>
                  </a:lnTo>
                  <a:cubicBezTo>
                    <a:pt x="96969" y="0"/>
                    <a:pt x="116463" y="8075"/>
                    <a:pt x="130836" y="22448"/>
                  </a:cubicBezTo>
                  <a:cubicBezTo>
                    <a:pt x="145209" y="36821"/>
                    <a:pt x="153284" y="56315"/>
                    <a:pt x="153284" y="76642"/>
                  </a:cubicBezTo>
                  <a:lnTo>
                    <a:pt x="153284" y="204628"/>
                  </a:lnTo>
                  <a:cubicBezTo>
                    <a:pt x="153284" y="224955"/>
                    <a:pt x="145209" y="244449"/>
                    <a:pt x="130836" y="258822"/>
                  </a:cubicBezTo>
                  <a:cubicBezTo>
                    <a:pt x="116463" y="273196"/>
                    <a:pt x="96969" y="281270"/>
                    <a:pt x="76642" y="281270"/>
                  </a:cubicBezTo>
                  <a:lnTo>
                    <a:pt x="76642" y="281270"/>
                  </a:lnTo>
                  <a:cubicBezTo>
                    <a:pt x="56315" y="281270"/>
                    <a:pt x="36821" y="273196"/>
                    <a:pt x="22448" y="258822"/>
                  </a:cubicBezTo>
                  <a:cubicBezTo>
                    <a:pt x="8075" y="244449"/>
                    <a:pt x="0" y="224955"/>
                    <a:pt x="0" y="204628"/>
                  </a:cubicBezTo>
                  <a:lnTo>
                    <a:pt x="0" y="76642"/>
                  </a:lnTo>
                  <a:cubicBezTo>
                    <a:pt x="0" y="56315"/>
                    <a:pt x="8075" y="36821"/>
                    <a:pt x="22448" y="22448"/>
                  </a:cubicBezTo>
                  <a:cubicBezTo>
                    <a:pt x="36821" y="8075"/>
                    <a:pt x="56315" y="0"/>
                    <a:pt x="76642" y="0"/>
                  </a:cubicBezTo>
                  <a:close/>
                </a:path>
              </a:pathLst>
            </a:custGeom>
            <a:solidFill>
              <a:srgbClr val="1769B5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53284" cy="3288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4019852">
            <a:off x="5276835" y="3802638"/>
            <a:ext cx="581999" cy="1020864"/>
            <a:chOff x="0" y="0"/>
            <a:chExt cx="153284" cy="26886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3284" cy="268869"/>
            </a:xfrm>
            <a:custGeom>
              <a:avLst/>
              <a:gdLst/>
              <a:ahLst/>
              <a:cxnLst/>
              <a:rect r="r" b="b" t="t" l="l"/>
              <a:pathLst>
                <a:path h="268869" w="153284">
                  <a:moveTo>
                    <a:pt x="76642" y="0"/>
                  </a:moveTo>
                  <a:lnTo>
                    <a:pt x="76642" y="0"/>
                  </a:lnTo>
                  <a:cubicBezTo>
                    <a:pt x="96969" y="0"/>
                    <a:pt x="116463" y="8075"/>
                    <a:pt x="130836" y="22448"/>
                  </a:cubicBezTo>
                  <a:cubicBezTo>
                    <a:pt x="145209" y="36821"/>
                    <a:pt x="153284" y="56315"/>
                    <a:pt x="153284" y="76642"/>
                  </a:cubicBezTo>
                  <a:lnTo>
                    <a:pt x="153284" y="192228"/>
                  </a:lnTo>
                  <a:cubicBezTo>
                    <a:pt x="153284" y="212554"/>
                    <a:pt x="145209" y="232048"/>
                    <a:pt x="130836" y="246422"/>
                  </a:cubicBezTo>
                  <a:cubicBezTo>
                    <a:pt x="116463" y="260795"/>
                    <a:pt x="96969" y="268869"/>
                    <a:pt x="76642" y="268869"/>
                  </a:cubicBezTo>
                  <a:lnTo>
                    <a:pt x="76642" y="268869"/>
                  </a:lnTo>
                  <a:cubicBezTo>
                    <a:pt x="56315" y="268869"/>
                    <a:pt x="36821" y="260795"/>
                    <a:pt x="22448" y="246422"/>
                  </a:cubicBezTo>
                  <a:cubicBezTo>
                    <a:pt x="8075" y="232048"/>
                    <a:pt x="0" y="212554"/>
                    <a:pt x="0" y="192228"/>
                  </a:cubicBezTo>
                  <a:lnTo>
                    <a:pt x="0" y="76642"/>
                  </a:lnTo>
                  <a:cubicBezTo>
                    <a:pt x="0" y="56315"/>
                    <a:pt x="8075" y="36821"/>
                    <a:pt x="22448" y="22448"/>
                  </a:cubicBezTo>
                  <a:cubicBezTo>
                    <a:pt x="36821" y="8075"/>
                    <a:pt x="56315" y="0"/>
                    <a:pt x="76642" y="0"/>
                  </a:cubicBezTo>
                  <a:close/>
                </a:path>
              </a:pathLst>
            </a:custGeom>
            <a:solidFill>
              <a:srgbClr val="1769B5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53284" cy="3164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-4019852">
            <a:off x="4767458" y="5460955"/>
            <a:ext cx="581999" cy="595068"/>
            <a:chOff x="0" y="0"/>
            <a:chExt cx="153284" cy="15672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3284" cy="156726"/>
            </a:xfrm>
            <a:custGeom>
              <a:avLst/>
              <a:gdLst/>
              <a:ahLst/>
              <a:cxnLst/>
              <a:rect r="r" b="b" t="t" l="l"/>
              <a:pathLst>
                <a:path h="156726" w="153284">
                  <a:moveTo>
                    <a:pt x="76642" y="0"/>
                  </a:moveTo>
                  <a:lnTo>
                    <a:pt x="76642" y="0"/>
                  </a:lnTo>
                  <a:cubicBezTo>
                    <a:pt x="96969" y="0"/>
                    <a:pt x="116463" y="8075"/>
                    <a:pt x="130836" y="22448"/>
                  </a:cubicBezTo>
                  <a:cubicBezTo>
                    <a:pt x="145209" y="36821"/>
                    <a:pt x="153284" y="56315"/>
                    <a:pt x="153284" y="76642"/>
                  </a:cubicBezTo>
                  <a:lnTo>
                    <a:pt x="153284" y="80084"/>
                  </a:lnTo>
                  <a:cubicBezTo>
                    <a:pt x="153284" y="100411"/>
                    <a:pt x="145209" y="119905"/>
                    <a:pt x="130836" y="134278"/>
                  </a:cubicBezTo>
                  <a:cubicBezTo>
                    <a:pt x="116463" y="148651"/>
                    <a:pt x="96969" y="156726"/>
                    <a:pt x="76642" y="156726"/>
                  </a:cubicBezTo>
                  <a:lnTo>
                    <a:pt x="76642" y="156726"/>
                  </a:lnTo>
                  <a:cubicBezTo>
                    <a:pt x="56315" y="156726"/>
                    <a:pt x="36821" y="148651"/>
                    <a:pt x="22448" y="134278"/>
                  </a:cubicBezTo>
                  <a:cubicBezTo>
                    <a:pt x="8075" y="119905"/>
                    <a:pt x="0" y="100411"/>
                    <a:pt x="0" y="80084"/>
                  </a:cubicBezTo>
                  <a:lnTo>
                    <a:pt x="0" y="76642"/>
                  </a:lnTo>
                  <a:cubicBezTo>
                    <a:pt x="0" y="56315"/>
                    <a:pt x="8075" y="36821"/>
                    <a:pt x="22448" y="22448"/>
                  </a:cubicBezTo>
                  <a:cubicBezTo>
                    <a:pt x="36821" y="8075"/>
                    <a:pt x="56315" y="0"/>
                    <a:pt x="76642" y="0"/>
                  </a:cubicBezTo>
                  <a:close/>
                </a:path>
              </a:pathLst>
            </a:custGeom>
            <a:solidFill>
              <a:srgbClr val="CB2C2A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53284" cy="2043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4019852">
            <a:off x="3847944" y="4093539"/>
            <a:ext cx="581999" cy="1750809"/>
            <a:chOff x="0" y="0"/>
            <a:chExt cx="153284" cy="46111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53284" cy="461118"/>
            </a:xfrm>
            <a:custGeom>
              <a:avLst/>
              <a:gdLst/>
              <a:ahLst/>
              <a:cxnLst/>
              <a:rect r="r" b="b" t="t" l="l"/>
              <a:pathLst>
                <a:path h="461118" w="153284">
                  <a:moveTo>
                    <a:pt x="76642" y="0"/>
                  </a:moveTo>
                  <a:lnTo>
                    <a:pt x="76642" y="0"/>
                  </a:lnTo>
                  <a:cubicBezTo>
                    <a:pt x="96969" y="0"/>
                    <a:pt x="116463" y="8075"/>
                    <a:pt x="130836" y="22448"/>
                  </a:cubicBezTo>
                  <a:cubicBezTo>
                    <a:pt x="145209" y="36821"/>
                    <a:pt x="153284" y="56315"/>
                    <a:pt x="153284" y="76642"/>
                  </a:cubicBezTo>
                  <a:lnTo>
                    <a:pt x="153284" y="384477"/>
                  </a:lnTo>
                  <a:cubicBezTo>
                    <a:pt x="153284" y="404803"/>
                    <a:pt x="145209" y="424297"/>
                    <a:pt x="130836" y="438671"/>
                  </a:cubicBezTo>
                  <a:cubicBezTo>
                    <a:pt x="116463" y="453044"/>
                    <a:pt x="96969" y="461118"/>
                    <a:pt x="76642" y="461118"/>
                  </a:cubicBezTo>
                  <a:lnTo>
                    <a:pt x="76642" y="461118"/>
                  </a:lnTo>
                  <a:cubicBezTo>
                    <a:pt x="56315" y="461118"/>
                    <a:pt x="36821" y="453044"/>
                    <a:pt x="22448" y="438671"/>
                  </a:cubicBezTo>
                  <a:cubicBezTo>
                    <a:pt x="8075" y="424297"/>
                    <a:pt x="0" y="404803"/>
                    <a:pt x="0" y="384477"/>
                  </a:cubicBezTo>
                  <a:lnTo>
                    <a:pt x="0" y="76642"/>
                  </a:lnTo>
                  <a:cubicBezTo>
                    <a:pt x="0" y="56315"/>
                    <a:pt x="8075" y="36821"/>
                    <a:pt x="22448" y="22448"/>
                  </a:cubicBezTo>
                  <a:cubicBezTo>
                    <a:pt x="36821" y="8075"/>
                    <a:pt x="56315" y="0"/>
                    <a:pt x="76642" y="0"/>
                  </a:cubicBezTo>
                  <a:close/>
                </a:path>
              </a:pathLst>
            </a:custGeom>
            <a:solidFill>
              <a:srgbClr val="FA9F42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153284" cy="508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-4019852">
            <a:off x="4154719" y="3316371"/>
            <a:ext cx="581999" cy="1750809"/>
            <a:chOff x="0" y="0"/>
            <a:chExt cx="153284" cy="46111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53284" cy="461118"/>
            </a:xfrm>
            <a:custGeom>
              <a:avLst/>
              <a:gdLst/>
              <a:ahLst/>
              <a:cxnLst/>
              <a:rect r="r" b="b" t="t" l="l"/>
              <a:pathLst>
                <a:path h="461118" w="153284">
                  <a:moveTo>
                    <a:pt x="76642" y="0"/>
                  </a:moveTo>
                  <a:lnTo>
                    <a:pt x="76642" y="0"/>
                  </a:lnTo>
                  <a:cubicBezTo>
                    <a:pt x="96969" y="0"/>
                    <a:pt x="116463" y="8075"/>
                    <a:pt x="130836" y="22448"/>
                  </a:cubicBezTo>
                  <a:cubicBezTo>
                    <a:pt x="145209" y="36821"/>
                    <a:pt x="153284" y="56315"/>
                    <a:pt x="153284" y="76642"/>
                  </a:cubicBezTo>
                  <a:lnTo>
                    <a:pt x="153284" y="384477"/>
                  </a:lnTo>
                  <a:cubicBezTo>
                    <a:pt x="153284" y="404803"/>
                    <a:pt x="145209" y="424297"/>
                    <a:pt x="130836" y="438671"/>
                  </a:cubicBezTo>
                  <a:cubicBezTo>
                    <a:pt x="116463" y="453044"/>
                    <a:pt x="96969" y="461118"/>
                    <a:pt x="76642" y="461118"/>
                  </a:cubicBezTo>
                  <a:lnTo>
                    <a:pt x="76642" y="461118"/>
                  </a:lnTo>
                  <a:cubicBezTo>
                    <a:pt x="56315" y="461118"/>
                    <a:pt x="36821" y="453044"/>
                    <a:pt x="22448" y="438671"/>
                  </a:cubicBezTo>
                  <a:cubicBezTo>
                    <a:pt x="8075" y="424297"/>
                    <a:pt x="0" y="404803"/>
                    <a:pt x="0" y="384477"/>
                  </a:cubicBezTo>
                  <a:lnTo>
                    <a:pt x="0" y="76642"/>
                  </a:lnTo>
                  <a:cubicBezTo>
                    <a:pt x="0" y="56315"/>
                    <a:pt x="8075" y="36821"/>
                    <a:pt x="22448" y="22448"/>
                  </a:cubicBezTo>
                  <a:cubicBezTo>
                    <a:pt x="36821" y="8075"/>
                    <a:pt x="56315" y="0"/>
                    <a:pt x="76642" y="0"/>
                  </a:cubicBezTo>
                  <a:close/>
                </a:path>
              </a:pathLst>
            </a:custGeom>
            <a:solidFill>
              <a:srgbClr val="063A89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153284" cy="508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-4019852">
            <a:off x="3750022" y="4677771"/>
            <a:ext cx="581999" cy="1393178"/>
            <a:chOff x="0" y="0"/>
            <a:chExt cx="153284" cy="36692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53284" cy="366928"/>
            </a:xfrm>
            <a:custGeom>
              <a:avLst/>
              <a:gdLst/>
              <a:ahLst/>
              <a:cxnLst/>
              <a:rect r="r" b="b" t="t" l="l"/>
              <a:pathLst>
                <a:path h="366928" w="153284">
                  <a:moveTo>
                    <a:pt x="76642" y="0"/>
                  </a:moveTo>
                  <a:lnTo>
                    <a:pt x="76642" y="0"/>
                  </a:lnTo>
                  <a:cubicBezTo>
                    <a:pt x="96969" y="0"/>
                    <a:pt x="116463" y="8075"/>
                    <a:pt x="130836" y="22448"/>
                  </a:cubicBezTo>
                  <a:cubicBezTo>
                    <a:pt x="145209" y="36821"/>
                    <a:pt x="153284" y="56315"/>
                    <a:pt x="153284" y="76642"/>
                  </a:cubicBezTo>
                  <a:lnTo>
                    <a:pt x="153284" y="290286"/>
                  </a:lnTo>
                  <a:cubicBezTo>
                    <a:pt x="153284" y="310612"/>
                    <a:pt x="145209" y="330107"/>
                    <a:pt x="130836" y="344480"/>
                  </a:cubicBezTo>
                  <a:cubicBezTo>
                    <a:pt x="116463" y="358853"/>
                    <a:pt x="96969" y="366928"/>
                    <a:pt x="76642" y="366928"/>
                  </a:cubicBezTo>
                  <a:lnTo>
                    <a:pt x="76642" y="366928"/>
                  </a:lnTo>
                  <a:cubicBezTo>
                    <a:pt x="56315" y="366928"/>
                    <a:pt x="36821" y="358853"/>
                    <a:pt x="22448" y="344480"/>
                  </a:cubicBezTo>
                  <a:cubicBezTo>
                    <a:pt x="8075" y="330107"/>
                    <a:pt x="0" y="310612"/>
                    <a:pt x="0" y="290286"/>
                  </a:cubicBezTo>
                  <a:lnTo>
                    <a:pt x="0" y="76642"/>
                  </a:lnTo>
                  <a:cubicBezTo>
                    <a:pt x="0" y="56315"/>
                    <a:pt x="8075" y="36821"/>
                    <a:pt x="22448" y="22448"/>
                  </a:cubicBezTo>
                  <a:cubicBezTo>
                    <a:pt x="36821" y="8075"/>
                    <a:pt x="56315" y="0"/>
                    <a:pt x="76642" y="0"/>
                  </a:cubicBezTo>
                  <a:close/>
                </a:path>
              </a:pathLst>
            </a:custGeom>
            <a:solidFill>
              <a:srgbClr val="CB2C2A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153284" cy="4145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-4019852">
            <a:off x="4430092" y="3764739"/>
            <a:ext cx="581999" cy="2031307"/>
            <a:chOff x="0" y="0"/>
            <a:chExt cx="153284" cy="53499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3284" cy="534995"/>
            </a:xfrm>
            <a:custGeom>
              <a:avLst/>
              <a:gdLst/>
              <a:ahLst/>
              <a:cxnLst/>
              <a:rect r="r" b="b" t="t" l="l"/>
              <a:pathLst>
                <a:path h="534995" w="153284">
                  <a:moveTo>
                    <a:pt x="76642" y="0"/>
                  </a:moveTo>
                  <a:lnTo>
                    <a:pt x="76642" y="0"/>
                  </a:lnTo>
                  <a:cubicBezTo>
                    <a:pt x="96969" y="0"/>
                    <a:pt x="116463" y="8075"/>
                    <a:pt x="130836" y="22448"/>
                  </a:cubicBezTo>
                  <a:cubicBezTo>
                    <a:pt x="145209" y="36821"/>
                    <a:pt x="153284" y="56315"/>
                    <a:pt x="153284" y="76642"/>
                  </a:cubicBezTo>
                  <a:lnTo>
                    <a:pt x="153284" y="458353"/>
                  </a:lnTo>
                  <a:cubicBezTo>
                    <a:pt x="153284" y="478679"/>
                    <a:pt x="145209" y="498174"/>
                    <a:pt x="130836" y="512547"/>
                  </a:cubicBezTo>
                  <a:cubicBezTo>
                    <a:pt x="116463" y="526920"/>
                    <a:pt x="96969" y="534995"/>
                    <a:pt x="76642" y="534995"/>
                  </a:cubicBezTo>
                  <a:lnTo>
                    <a:pt x="76642" y="534995"/>
                  </a:lnTo>
                  <a:cubicBezTo>
                    <a:pt x="56315" y="534995"/>
                    <a:pt x="36821" y="526920"/>
                    <a:pt x="22448" y="512547"/>
                  </a:cubicBezTo>
                  <a:cubicBezTo>
                    <a:pt x="8075" y="498174"/>
                    <a:pt x="0" y="478679"/>
                    <a:pt x="0" y="458353"/>
                  </a:cubicBezTo>
                  <a:lnTo>
                    <a:pt x="0" y="76642"/>
                  </a:lnTo>
                  <a:cubicBezTo>
                    <a:pt x="0" y="56315"/>
                    <a:pt x="8075" y="36821"/>
                    <a:pt x="22448" y="22448"/>
                  </a:cubicBezTo>
                  <a:cubicBezTo>
                    <a:pt x="36821" y="8075"/>
                    <a:pt x="56315" y="0"/>
                    <a:pt x="76642" y="0"/>
                  </a:cubicBezTo>
                  <a:close/>
                </a:path>
              </a:pathLst>
            </a:custGeom>
            <a:solidFill>
              <a:srgbClr val="30B0A1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47625"/>
              <a:ext cx="153284" cy="5826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-4019852">
            <a:off x="3073176" y="3903766"/>
            <a:ext cx="581999" cy="595068"/>
            <a:chOff x="0" y="0"/>
            <a:chExt cx="153284" cy="156726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53284" cy="156726"/>
            </a:xfrm>
            <a:custGeom>
              <a:avLst/>
              <a:gdLst/>
              <a:ahLst/>
              <a:cxnLst/>
              <a:rect r="r" b="b" t="t" l="l"/>
              <a:pathLst>
                <a:path h="156726" w="153284">
                  <a:moveTo>
                    <a:pt x="76642" y="0"/>
                  </a:moveTo>
                  <a:lnTo>
                    <a:pt x="76642" y="0"/>
                  </a:lnTo>
                  <a:cubicBezTo>
                    <a:pt x="96969" y="0"/>
                    <a:pt x="116463" y="8075"/>
                    <a:pt x="130836" y="22448"/>
                  </a:cubicBezTo>
                  <a:cubicBezTo>
                    <a:pt x="145209" y="36821"/>
                    <a:pt x="153284" y="56315"/>
                    <a:pt x="153284" y="76642"/>
                  </a:cubicBezTo>
                  <a:lnTo>
                    <a:pt x="153284" y="80084"/>
                  </a:lnTo>
                  <a:cubicBezTo>
                    <a:pt x="153284" y="100411"/>
                    <a:pt x="145209" y="119905"/>
                    <a:pt x="130836" y="134278"/>
                  </a:cubicBezTo>
                  <a:cubicBezTo>
                    <a:pt x="116463" y="148651"/>
                    <a:pt x="96969" y="156726"/>
                    <a:pt x="76642" y="156726"/>
                  </a:cubicBezTo>
                  <a:lnTo>
                    <a:pt x="76642" y="156726"/>
                  </a:lnTo>
                  <a:cubicBezTo>
                    <a:pt x="56315" y="156726"/>
                    <a:pt x="36821" y="148651"/>
                    <a:pt x="22448" y="134278"/>
                  </a:cubicBezTo>
                  <a:cubicBezTo>
                    <a:pt x="8075" y="119905"/>
                    <a:pt x="0" y="100411"/>
                    <a:pt x="0" y="80084"/>
                  </a:cubicBezTo>
                  <a:lnTo>
                    <a:pt x="0" y="76642"/>
                  </a:lnTo>
                  <a:cubicBezTo>
                    <a:pt x="0" y="56315"/>
                    <a:pt x="8075" y="36821"/>
                    <a:pt x="22448" y="22448"/>
                  </a:cubicBezTo>
                  <a:cubicBezTo>
                    <a:pt x="36821" y="8075"/>
                    <a:pt x="56315" y="0"/>
                    <a:pt x="76642" y="0"/>
                  </a:cubicBezTo>
                  <a:close/>
                </a:path>
              </a:pathLst>
            </a:custGeom>
            <a:solidFill>
              <a:srgbClr val="30B0A1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47625"/>
              <a:ext cx="153284" cy="2043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6780046" y="2755495"/>
            <a:ext cx="8531369" cy="3758104"/>
            <a:chOff x="0" y="0"/>
            <a:chExt cx="11375159" cy="5010806"/>
          </a:xfrm>
        </p:grpSpPr>
        <p:sp>
          <p:nvSpPr>
            <p:cNvPr name="TextBox 31" id="31"/>
            <p:cNvSpPr txBox="true"/>
            <p:nvPr/>
          </p:nvSpPr>
          <p:spPr>
            <a:xfrm rot="0">
              <a:off x="0" y="333375"/>
              <a:ext cx="11375159" cy="35665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873"/>
                </a:lnSpc>
              </a:pPr>
              <a:r>
                <a:rPr lang="en-US" sz="8700" spc="-156" b="true">
                  <a:solidFill>
                    <a:srgbClr val="FFFFFF"/>
                  </a:solidFill>
                  <a:latin typeface="Gilroy Bold"/>
                  <a:ea typeface="Gilroy Bold"/>
                  <a:cs typeface="Gilroy Bold"/>
                  <a:sym typeface="Gilroy Bold"/>
                </a:rPr>
                <a:t>sua</a:t>
              </a:r>
            </a:p>
            <a:p>
              <a:pPr algn="l">
                <a:lnSpc>
                  <a:spcPts val="11437"/>
                </a:lnSpc>
              </a:pPr>
              <a:r>
                <a:rPr lang="en-US" b="true" sz="14477" spc="-260">
                  <a:solidFill>
                    <a:srgbClr val="FFFFFF"/>
                  </a:solidFill>
                  <a:latin typeface="Gilroy Bold"/>
                  <a:ea typeface="Gilroy Bold"/>
                  <a:cs typeface="Gilroy Bold"/>
                  <a:sym typeface="Gilroy Bold"/>
                </a:rPr>
                <a:t>atribuição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7322127" y="3175110"/>
              <a:ext cx="4053032" cy="18356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527"/>
                </a:lnSpc>
                <a:spcBef>
                  <a:spcPct val="0"/>
                </a:spcBef>
              </a:pPr>
              <a:r>
                <a:rPr lang="en-US" b="true" sz="8233" spc="115">
                  <a:solidFill>
                    <a:srgbClr val="FFFFFF"/>
                  </a:solidFill>
                  <a:latin typeface="Gilroy Bold"/>
                  <a:ea typeface="Gilroy Bold"/>
                  <a:cs typeface="Gilroy Bold"/>
                  <a:sym typeface="Gilroy Bold"/>
                </a:rPr>
                <a:t>online</a:t>
              </a: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4912816" y="7056525"/>
            <a:ext cx="8462367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Gilroy"/>
                <a:ea typeface="Gilroy"/>
                <a:cs typeface="Gilroy"/>
                <a:sym typeface="Gilroy"/>
              </a:rPr>
              <a:t>Fazer a sua atribuição nunca foi tão fácil!</a:t>
            </a:r>
          </a:p>
        </p:txBody>
      </p: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1D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61257" y="-1510340"/>
            <a:ext cx="13365487" cy="13365487"/>
          </a:xfrm>
          <a:custGeom>
            <a:avLst/>
            <a:gdLst/>
            <a:ahLst/>
            <a:cxnLst/>
            <a:rect r="r" b="b" t="t" l="l"/>
            <a:pathLst>
              <a:path h="13365487" w="13365487">
                <a:moveTo>
                  <a:pt x="0" y="0"/>
                </a:moveTo>
                <a:lnTo>
                  <a:pt x="13365486" y="0"/>
                </a:lnTo>
                <a:lnTo>
                  <a:pt x="13365486" y="13365486"/>
                </a:lnTo>
                <a:lnTo>
                  <a:pt x="0" y="133654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4019852">
            <a:off x="3881282" y="3423448"/>
            <a:ext cx="581999" cy="1678375"/>
            <a:chOff x="0" y="0"/>
            <a:chExt cx="153284" cy="4420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3284" cy="442041"/>
            </a:xfrm>
            <a:custGeom>
              <a:avLst/>
              <a:gdLst/>
              <a:ahLst/>
              <a:cxnLst/>
              <a:rect r="r" b="b" t="t" l="l"/>
              <a:pathLst>
                <a:path h="442041" w="153284">
                  <a:moveTo>
                    <a:pt x="76642" y="0"/>
                  </a:moveTo>
                  <a:lnTo>
                    <a:pt x="76642" y="0"/>
                  </a:lnTo>
                  <a:cubicBezTo>
                    <a:pt x="96969" y="0"/>
                    <a:pt x="116463" y="8075"/>
                    <a:pt x="130836" y="22448"/>
                  </a:cubicBezTo>
                  <a:cubicBezTo>
                    <a:pt x="145209" y="36821"/>
                    <a:pt x="153284" y="56315"/>
                    <a:pt x="153284" y="76642"/>
                  </a:cubicBezTo>
                  <a:lnTo>
                    <a:pt x="153284" y="365399"/>
                  </a:lnTo>
                  <a:cubicBezTo>
                    <a:pt x="153284" y="385726"/>
                    <a:pt x="145209" y="405220"/>
                    <a:pt x="130836" y="419593"/>
                  </a:cubicBezTo>
                  <a:cubicBezTo>
                    <a:pt x="116463" y="433966"/>
                    <a:pt x="96969" y="442041"/>
                    <a:pt x="76642" y="442041"/>
                  </a:cubicBezTo>
                  <a:lnTo>
                    <a:pt x="76642" y="442041"/>
                  </a:lnTo>
                  <a:cubicBezTo>
                    <a:pt x="56315" y="442041"/>
                    <a:pt x="36821" y="433966"/>
                    <a:pt x="22448" y="419593"/>
                  </a:cubicBezTo>
                  <a:cubicBezTo>
                    <a:pt x="8075" y="405220"/>
                    <a:pt x="0" y="385726"/>
                    <a:pt x="0" y="365399"/>
                  </a:cubicBezTo>
                  <a:lnTo>
                    <a:pt x="0" y="76642"/>
                  </a:lnTo>
                  <a:cubicBezTo>
                    <a:pt x="0" y="56315"/>
                    <a:pt x="8075" y="36821"/>
                    <a:pt x="22448" y="22448"/>
                  </a:cubicBezTo>
                  <a:cubicBezTo>
                    <a:pt x="36821" y="8075"/>
                    <a:pt x="56315" y="0"/>
                    <a:pt x="76642" y="0"/>
                  </a:cubicBezTo>
                  <a:close/>
                </a:path>
              </a:pathLst>
            </a:custGeom>
            <a:solidFill>
              <a:srgbClr val="1769B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53284" cy="489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4019852">
            <a:off x="4693275" y="3406193"/>
            <a:ext cx="581999" cy="1067948"/>
            <a:chOff x="0" y="0"/>
            <a:chExt cx="153284" cy="2812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3284" cy="281270"/>
            </a:xfrm>
            <a:custGeom>
              <a:avLst/>
              <a:gdLst/>
              <a:ahLst/>
              <a:cxnLst/>
              <a:rect r="r" b="b" t="t" l="l"/>
              <a:pathLst>
                <a:path h="281270" w="153284">
                  <a:moveTo>
                    <a:pt x="76642" y="0"/>
                  </a:moveTo>
                  <a:lnTo>
                    <a:pt x="76642" y="0"/>
                  </a:lnTo>
                  <a:cubicBezTo>
                    <a:pt x="96969" y="0"/>
                    <a:pt x="116463" y="8075"/>
                    <a:pt x="130836" y="22448"/>
                  </a:cubicBezTo>
                  <a:cubicBezTo>
                    <a:pt x="145209" y="36821"/>
                    <a:pt x="153284" y="56315"/>
                    <a:pt x="153284" y="76642"/>
                  </a:cubicBezTo>
                  <a:lnTo>
                    <a:pt x="153284" y="204628"/>
                  </a:lnTo>
                  <a:cubicBezTo>
                    <a:pt x="153284" y="224955"/>
                    <a:pt x="145209" y="244449"/>
                    <a:pt x="130836" y="258822"/>
                  </a:cubicBezTo>
                  <a:cubicBezTo>
                    <a:pt x="116463" y="273196"/>
                    <a:pt x="96969" y="281270"/>
                    <a:pt x="76642" y="281270"/>
                  </a:cubicBezTo>
                  <a:lnTo>
                    <a:pt x="76642" y="281270"/>
                  </a:lnTo>
                  <a:cubicBezTo>
                    <a:pt x="56315" y="281270"/>
                    <a:pt x="36821" y="273196"/>
                    <a:pt x="22448" y="258822"/>
                  </a:cubicBezTo>
                  <a:cubicBezTo>
                    <a:pt x="8075" y="244449"/>
                    <a:pt x="0" y="224955"/>
                    <a:pt x="0" y="204628"/>
                  </a:cubicBezTo>
                  <a:lnTo>
                    <a:pt x="0" y="76642"/>
                  </a:lnTo>
                  <a:cubicBezTo>
                    <a:pt x="0" y="56315"/>
                    <a:pt x="8075" y="36821"/>
                    <a:pt x="22448" y="22448"/>
                  </a:cubicBezTo>
                  <a:cubicBezTo>
                    <a:pt x="36821" y="8075"/>
                    <a:pt x="56315" y="0"/>
                    <a:pt x="76642" y="0"/>
                  </a:cubicBezTo>
                  <a:close/>
                </a:path>
              </a:pathLst>
            </a:custGeom>
            <a:solidFill>
              <a:srgbClr val="1769B5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53284" cy="3288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4019852">
            <a:off x="5276835" y="4311590"/>
            <a:ext cx="581999" cy="1020864"/>
            <a:chOff x="0" y="0"/>
            <a:chExt cx="153284" cy="26886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3284" cy="268869"/>
            </a:xfrm>
            <a:custGeom>
              <a:avLst/>
              <a:gdLst/>
              <a:ahLst/>
              <a:cxnLst/>
              <a:rect r="r" b="b" t="t" l="l"/>
              <a:pathLst>
                <a:path h="268869" w="153284">
                  <a:moveTo>
                    <a:pt x="76642" y="0"/>
                  </a:moveTo>
                  <a:lnTo>
                    <a:pt x="76642" y="0"/>
                  </a:lnTo>
                  <a:cubicBezTo>
                    <a:pt x="96969" y="0"/>
                    <a:pt x="116463" y="8075"/>
                    <a:pt x="130836" y="22448"/>
                  </a:cubicBezTo>
                  <a:cubicBezTo>
                    <a:pt x="145209" y="36821"/>
                    <a:pt x="153284" y="56315"/>
                    <a:pt x="153284" y="76642"/>
                  </a:cubicBezTo>
                  <a:lnTo>
                    <a:pt x="153284" y="192228"/>
                  </a:lnTo>
                  <a:cubicBezTo>
                    <a:pt x="153284" y="212554"/>
                    <a:pt x="145209" y="232048"/>
                    <a:pt x="130836" y="246422"/>
                  </a:cubicBezTo>
                  <a:cubicBezTo>
                    <a:pt x="116463" y="260795"/>
                    <a:pt x="96969" y="268869"/>
                    <a:pt x="76642" y="268869"/>
                  </a:cubicBezTo>
                  <a:lnTo>
                    <a:pt x="76642" y="268869"/>
                  </a:lnTo>
                  <a:cubicBezTo>
                    <a:pt x="56315" y="268869"/>
                    <a:pt x="36821" y="260795"/>
                    <a:pt x="22448" y="246422"/>
                  </a:cubicBezTo>
                  <a:cubicBezTo>
                    <a:pt x="8075" y="232048"/>
                    <a:pt x="0" y="212554"/>
                    <a:pt x="0" y="192228"/>
                  </a:cubicBezTo>
                  <a:lnTo>
                    <a:pt x="0" y="76642"/>
                  </a:lnTo>
                  <a:cubicBezTo>
                    <a:pt x="0" y="56315"/>
                    <a:pt x="8075" y="36821"/>
                    <a:pt x="22448" y="22448"/>
                  </a:cubicBezTo>
                  <a:cubicBezTo>
                    <a:pt x="36821" y="8075"/>
                    <a:pt x="56315" y="0"/>
                    <a:pt x="76642" y="0"/>
                  </a:cubicBezTo>
                  <a:close/>
                </a:path>
              </a:pathLst>
            </a:custGeom>
            <a:solidFill>
              <a:srgbClr val="1769B5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53284" cy="3164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-4019852">
            <a:off x="4767458" y="5969908"/>
            <a:ext cx="581999" cy="595068"/>
            <a:chOff x="0" y="0"/>
            <a:chExt cx="153284" cy="15672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3284" cy="156726"/>
            </a:xfrm>
            <a:custGeom>
              <a:avLst/>
              <a:gdLst/>
              <a:ahLst/>
              <a:cxnLst/>
              <a:rect r="r" b="b" t="t" l="l"/>
              <a:pathLst>
                <a:path h="156726" w="153284">
                  <a:moveTo>
                    <a:pt x="76642" y="0"/>
                  </a:moveTo>
                  <a:lnTo>
                    <a:pt x="76642" y="0"/>
                  </a:lnTo>
                  <a:cubicBezTo>
                    <a:pt x="96969" y="0"/>
                    <a:pt x="116463" y="8075"/>
                    <a:pt x="130836" y="22448"/>
                  </a:cubicBezTo>
                  <a:cubicBezTo>
                    <a:pt x="145209" y="36821"/>
                    <a:pt x="153284" y="56315"/>
                    <a:pt x="153284" y="76642"/>
                  </a:cubicBezTo>
                  <a:lnTo>
                    <a:pt x="153284" y="80084"/>
                  </a:lnTo>
                  <a:cubicBezTo>
                    <a:pt x="153284" y="100411"/>
                    <a:pt x="145209" y="119905"/>
                    <a:pt x="130836" y="134278"/>
                  </a:cubicBezTo>
                  <a:cubicBezTo>
                    <a:pt x="116463" y="148651"/>
                    <a:pt x="96969" y="156726"/>
                    <a:pt x="76642" y="156726"/>
                  </a:cubicBezTo>
                  <a:lnTo>
                    <a:pt x="76642" y="156726"/>
                  </a:lnTo>
                  <a:cubicBezTo>
                    <a:pt x="56315" y="156726"/>
                    <a:pt x="36821" y="148651"/>
                    <a:pt x="22448" y="134278"/>
                  </a:cubicBezTo>
                  <a:cubicBezTo>
                    <a:pt x="8075" y="119905"/>
                    <a:pt x="0" y="100411"/>
                    <a:pt x="0" y="80084"/>
                  </a:cubicBezTo>
                  <a:lnTo>
                    <a:pt x="0" y="76642"/>
                  </a:lnTo>
                  <a:cubicBezTo>
                    <a:pt x="0" y="56315"/>
                    <a:pt x="8075" y="36821"/>
                    <a:pt x="22448" y="22448"/>
                  </a:cubicBezTo>
                  <a:cubicBezTo>
                    <a:pt x="36821" y="8075"/>
                    <a:pt x="56315" y="0"/>
                    <a:pt x="76642" y="0"/>
                  </a:cubicBezTo>
                  <a:close/>
                </a:path>
              </a:pathLst>
            </a:custGeom>
            <a:solidFill>
              <a:srgbClr val="CB2C2A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53284" cy="2043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4019852">
            <a:off x="3847944" y="4602492"/>
            <a:ext cx="581999" cy="1750809"/>
            <a:chOff x="0" y="0"/>
            <a:chExt cx="153284" cy="46111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53284" cy="461118"/>
            </a:xfrm>
            <a:custGeom>
              <a:avLst/>
              <a:gdLst/>
              <a:ahLst/>
              <a:cxnLst/>
              <a:rect r="r" b="b" t="t" l="l"/>
              <a:pathLst>
                <a:path h="461118" w="153284">
                  <a:moveTo>
                    <a:pt x="76642" y="0"/>
                  </a:moveTo>
                  <a:lnTo>
                    <a:pt x="76642" y="0"/>
                  </a:lnTo>
                  <a:cubicBezTo>
                    <a:pt x="96969" y="0"/>
                    <a:pt x="116463" y="8075"/>
                    <a:pt x="130836" y="22448"/>
                  </a:cubicBezTo>
                  <a:cubicBezTo>
                    <a:pt x="145209" y="36821"/>
                    <a:pt x="153284" y="56315"/>
                    <a:pt x="153284" y="76642"/>
                  </a:cubicBezTo>
                  <a:lnTo>
                    <a:pt x="153284" y="384477"/>
                  </a:lnTo>
                  <a:cubicBezTo>
                    <a:pt x="153284" y="404803"/>
                    <a:pt x="145209" y="424297"/>
                    <a:pt x="130836" y="438671"/>
                  </a:cubicBezTo>
                  <a:cubicBezTo>
                    <a:pt x="116463" y="453044"/>
                    <a:pt x="96969" y="461118"/>
                    <a:pt x="76642" y="461118"/>
                  </a:cubicBezTo>
                  <a:lnTo>
                    <a:pt x="76642" y="461118"/>
                  </a:lnTo>
                  <a:cubicBezTo>
                    <a:pt x="56315" y="461118"/>
                    <a:pt x="36821" y="453044"/>
                    <a:pt x="22448" y="438671"/>
                  </a:cubicBezTo>
                  <a:cubicBezTo>
                    <a:pt x="8075" y="424297"/>
                    <a:pt x="0" y="404803"/>
                    <a:pt x="0" y="384477"/>
                  </a:cubicBezTo>
                  <a:lnTo>
                    <a:pt x="0" y="76642"/>
                  </a:lnTo>
                  <a:cubicBezTo>
                    <a:pt x="0" y="56315"/>
                    <a:pt x="8075" y="36821"/>
                    <a:pt x="22448" y="22448"/>
                  </a:cubicBezTo>
                  <a:cubicBezTo>
                    <a:pt x="36821" y="8075"/>
                    <a:pt x="56315" y="0"/>
                    <a:pt x="76642" y="0"/>
                  </a:cubicBezTo>
                  <a:close/>
                </a:path>
              </a:pathLst>
            </a:custGeom>
            <a:solidFill>
              <a:srgbClr val="FA9F42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153284" cy="508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-4019852">
            <a:off x="4154719" y="3825323"/>
            <a:ext cx="581999" cy="1750809"/>
            <a:chOff x="0" y="0"/>
            <a:chExt cx="153284" cy="46111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53284" cy="461118"/>
            </a:xfrm>
            <a:custGeom>
              <a:avLst/>
              <a:gdLst/>
              <a:ahLst/>
              <a:cxnLst/>
              <a:rect r="r" b="b" t="t" l="l"/>
              <a:pathLst>
                <a:path h="461118" w="153284">
                  <a:moveTo>
                    <a:pt x="76642" y="0"/>
                  </a:moveTo>
                  <a:lnTo>
                    <a:pt x="76642" y="0"/>
                  </a:lnTo>
                  <a:cubicBezTo>
                    <a:pt x="96969" y="0"/>
                    <a:pt x="116463" y="8075"/>
                    <a:pt x="130836" y="22448"/>
                  </a:cubicBezTo>
                  <a:cubicBezTo>
                    <a:pt x="145209" y="36821"/>
                    <a:pt x="153284" y="56315"/>
                    <a:pt x="153284" y="76642"/>
                  </a:cubicBezTo>
                  <a:lnTo>
                    <a:pt x="153284" y="384477"/>
                  </a:lnTo>
                  <a:cubicBezTo>
                    <a:pt x="153284" y="404803"/>
                    <a:pt x="145209" y="424297"/>
                    <a:pt x="130836" y="438671"/>
                  </a:cubicBezTo>
                  <a:cubicBezTo>
                    <a:pt x="116463" y="453044"/>
                    <a:pt x="96969" y="461118"/>
                    <a:pt x="76642" y="461118"/>
                  </a:cubicBezTo>
                  <a:lnTo>
                    <a:pt x="76642" y="461118"/>
                  </a:lnTo>
                  <a:cubicBezTo>
                    <a:pt x="56315" y="461118"/>
                    <a:pt x="36821" y="453044"/>
                    <a:pt x="22448" y="438671"/>
                  </a:cubicBezTo>
                  <a:cubicBezTo>
                    <a:pt x="8075" y="424297"/>
                    <a:pt x="0" y="404803"/>
                    <a:pt x="0" y="384477"/>
                  </a:cubicBezTo>
                  <a:lnTo>
                    <a:pt x="0" y="76642"/>
                  </a:lnTo>
                  <a:cubicBezTo>
                    <a:pt x="0" y="56315"/>
                    <a:pt x="8075" y="36821"/>
                    <a:pt x="22448" y="22448"/>
                  </a:cubicBezTo>
                  <a:cubicBezTo>
                    <a:pt x="36821" y="8075"/>
                    <a:pt x="56315" y="0"/>
                    <a:pt x="76642" y="0"/>
                  </a:cubicBezTo>
                  <a:close/>
                </a:path>
              </a:pathLst>
            </a:custGeom>
            <a:solidFill>
              <a:srgbClr val="063A89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153284" cy="508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-4019852">
            <a:off x="3750022" y="5186723"/>
            <a:ext cx="581999" cy="1393178"/>
            <a:chOff x="0" y="0"/>
            <a:chExt cx="153284" cy="36692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53284" cy="366928"/>
            </a:xfrm>
            <a:custGeom>
              <a:avLst/>
              <a:gdLst/>
              <a:ahLst/>
              <a:cxnLst/>
              <a:rect r="r" b="b" t="t" l="l"/>
              <a:pathLst>
                <a:path h="366928" w="153284">
                  <a:moveTo>
                    <a:pt x="76642" y="0"/>
                  </a:moveTo>
                  <a:lnTo>
                    <a:pt x="76642" y="0"/>
                  </a:lnTo>
                  <a:cubicBezTo>
                    <a:pt x="96969" y="0"/>
                    <a:pt x="116463" y="8075"/>
                    <a:pt x="130836" y="22448"/>
                  </a:cubicBezTo>
                  <a:cubicBezTo>
                    <a:pt x="145209" y="36821"/>
                    <a:pt x="153284" y="56315"/>
                    <a:pt x="153284" y="76642"/>
                  </a:cubicBezTo>
                  <a:lnTo>
                    <a:pt x="153284" y="290286"/>
                  </a:lnTo>
                  <a:cubicBezTo>
                    <a:pt x="153284" y="310612"/>
                    <a:pt x="145209" y="330107"/>
                    <a:pt x="130836" y="344480"/>
                  </a:cubicBezTo>
                  <a:cubicBezTo>
                    <a:pt x="116463" y="358853"/>
                    <a:pt x="96969" y="366928"/>
                    <a:pt x="76642" y="366928"/>
                  </a:cubicBezTo>
                  <a:lnTo>
                    <a:pt x="76642" y="366928"/>
                  </a:lnTo>
                  <a:cubicBezTo>
                    <a:pt x="56315" y="366928"/>
                    <a:pt x="36821" y="358853"/>
                    <a:pt x="22448" y="344480"/>
                  </a:cubicBezTo>
                  <a:cubicBezTo>
                    <a:pt x="8075" y="330107"/>
                    <a:pt x="0" y="310612"/>
                    <a:pt x="0" y="290286"/>
                  </a:cubicBezTo>
                  <a:lnTo>
                    <a:pt x="0" y="76642"/>
                  </a:lnTo>
                  <a:cubicBezTo>
                    <a:pt x="0" y="56315"/>
                    <a:pt x="8075" y="36821"/>
                    <a:pt x="22448" y="22448"/>
                  </a:cubicBezTo>
                  <a:cubicBezTo>
                    <a:pt x="36821" y="8075"/>
                    <a:pt x="56315" y="0"/>
                    <a:pt x="76642" y="0"/>
                  </a:cubicBezTo>
                  <a:close/>
                </a:path>
              </a:pathLst>
            </a:custGeom>
            <a:solidFill>
              <a:srgbClr val="CB2C2A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153284" cy="4145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-4019852">
            <a:off x="4430092" y="4273692"/>
            <a:ext cx="581999" cy="2031307"/>
            <a:chOff x="0" y="0"/>
            <a:chExt cx="153284" cy="53499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3284" cy="534995"/>
            </a:xfrm>
            <a:custGeom>
              <a:avLst/>
              <a:gdLst/>
              <a:ahLst/>
              <a:cxnLst/>
              <a:rect r="r" b="b" t="t" l="l"/>
              <a:pathLst>
                <a:path h="534995" w="153284">
                  <a:moveTo>
                    <a:pt x="76642" y="0"/>
                  </a:moveTo>
                  <a:lnTo>
                    <a:pt x="76642" y="0"/>
                  </a:lnTo>
                  <a:cubicBezTo>
                    <a:pt x="96969" y="0"/>
                    <a:pt x="116463" y="8075"/>
                    <a:pt x="130836" y="22448"/>
                  </a:cubicBezTo>
                  <a:cubicBezTo>
                    <a:pt x="145209" y="36821"/>
                    <a:pt x="153284" y="56315"/>
                    <a:pt x="153284" y="76642"/>
                  </a:cubicBezTo>
                  <a:lnTo>
                    <a:pt x="153284" y="458353"/>
                  </a:lnTo>
                  <a:cubicBezTo>
                    <a:pt x="153284" y="478679"/>
                    <a:pt x="145209" y="498174"/>
                    <a:pt x="130836" y="512547"/>
                  </a:cubicBezTo>
                  <a:cubicBezTo>
                    <a:pt x="116463" y="526920"/>
                    <a:pt x="96969" y="534995"/>
                    <a:pt x="76642" y="534995"/>
                  </a:cubicBezTo>
                  <a:lnTo>
                    <a:pt x="76642" y="534995"/>
                  </a:lnTo>
                  <a:cubicBezTo>
                    <a:pt x="56315" y="534995"/>
                    <a:pt x="36821" y="526920"/>
                    <a:pt x="22448" y="512547"/>
                  </a:cubicBezTo>
                  <a:cubicBezTo>
                    <a:pt x="8075" y="498174"/>
                    <a:pt x="0" y="478679"/>
                    <a:pt x="0" y="458353"/>
                  </a:cubicBezTo>
                  <a:lnTo>
                    <a:pt x="0" y="76642"/>
                  </a:lnTo>
                  <a:cubicBezTo>
                    <a:pt x="0" y="56315"/>
                    <a:pt x="8075" y="36821"/>
                    <a:pt x="22448" y="22448"/>
                  </a:cubicBezTo>
                  <a:cubicBezTo>
                    <a:pt x="36821" y="8075"/>
                    <a:pt x="56315" y="0"/>
                    <a:pt x="76642" y="0"/>
                  </a:cubicBezTo>
                  <a:close/>
                </a:path>
              </a:pathLst>
            </a:custGeom>
            <a:solidFill>
              <a:srgbClr val="30B0A1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47625"/>
              <a:ext cx="153284" cy="5826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-4019852">
            <a:off x="3073176" y="4412719"/>
            <a:ext cx="581999" cy="595068"/>
            <a:chOff x="0" y="0"/>
            <a:chExt cx="153284" cy="156726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53284" cy="156726"/>
            </a:xfrm>
            <a:custGeom>
              <a:avLst/>
              <a:gdLst/>
              <a:ahLst/>
              <a:cxnLst/>
              <a:rect r="r" b="b" t="t" l="l"/>
              <a:pathLst>
                <a:path h="156726" w="153284">
                  <a:moveTo>
                    <a:pt x="76642" y="0"/>
                  </a:moveTo>
                  <a:lnTo>
                    <a:pt x="76642" y="0"/>
                  </a:lnTo>
                  <a:cubicBezTo>
                    <a:pt x="96969" y="0"/>
                    <a:pt x="116463" y="8075"/>
                    <a:pt x="130836" y="22448"/>
                  </a:cubicBezTo>
                  <a:cubicBezTo>
                    <a:pt x="145209" y="36821"/>
                    <a:pt x="153284" y="56315"/>
                    <a:pt x="153284" y="76642"/>
                  </a:cubicBezTo>
                  <a:lnTo>
                    <a:pt x="153284" y="80084"/>
                  </a:lnTo>
                  <a:cubicBezTo>
                    <a:pt x="153284" y="100411"/>
                    <a:pt x="145209" y="119905"/>
                    <a:pt x="130836" y="134278"/>
                  </a:cubicBezTo>
                  <a:cubicBezTo>
                    <a:pt x="116463" y="148651"/>
                    <a:pt x="96969" y="156726"/>
                    <a:pt x="76642" y="156726"/>
                  </a:cubicBezTo>
                  <a:lnTo>
                    <a:pt x="76642" y="156726"/>
                  </a:lnTo>
                  <a:cubicBezTo>
                    <a:pt x="56315" y="156726"/>
                    <a:pt x="36821" y="148651"/>
                    <a:pt x="22448" y="134278"/>
                  </a:cubicBezTo>
                  <a:cubicBezTo>
                    <a:pt x="8075" y="119905"/>
                    <a:pt x="0" y="100411"/>
                    <a:pt x="0" y="80084"/>
                  </a:cubicBezTo>
                  <a:lnTo>
                    <a:pt x="0" y="76642"/>
                  </a:lnTo>
                  <a:cubicBezTo>
                    <a:pt x="0" y="56315"/>
                    <a:pt x="8075" y="36821"/>
                    <a:pt x="22448" y="22448"/>
                  </a:cubicBezTo>
                  <a:cubicBezTo>
                    <a:pt x="36821" y="8075"/>
                    <a:pt x="56315" y="0"/>
                    <a:pt x="76642" y="0"/>
                  </a:cubicBezTo>
                  <a:close/>
                </a:path>
              </a:pathLst>
            </a:custGeom>
            <a:solidFill>
              <a:srgbClr val="30B0A1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47625"/>
              <a:ext cx="153284" cy="2043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6780046" y="3264448"/>
            <a:ext cx="8531369" cy="3758104"/>
            <a:chOff x="0" y="0"/>
            <a:chExt cx="11375159" cy="5010806"/>
          </a:xfrm>
        </p:grpSpPr>
        <p:sp>
          <p:nvSpPr>
            <p:cNvPr name="TextBox 31" id="31"/>
            <p:cNvSpPr txBox="true"/>
            <p:nvPr/>
          </p:nvSpPr>
          <p:spPr>
            <a:xfrm rot="0">
              <a:off x="0" y="333375"/>
              <a:ext cx="11375159" cy="35665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873"/>
                </a:lnSpc>
              </a:pPr>
              <a:r>
                <a:rPr lang="en-US" sz="8700" spc="-156" b="true">
                  <a:solidFill>
                    <a:srgbClr val="FFFFFF"/>
                  </a:solidFill>
                  <a:latin typeface="Gilroy Bold"/>
                  <a:ea typeface="Gilroy Bold"/>
                  <a:cs typeface="Gilroy Bold"/>
                  <a:sym typeface="Gilroy Bold"/>
                </a:rPr>
                <a:t>sua</a:t>
              </a:r>
            </a:p>
            <a:p>
              <a:pPr algn="l">
                <a:lnSpc>
                  <a:spcPts val="11437"/>
                </a:lnSpc>
              </a:pPr>
              <a:r>
                <a:rPr lang="en-US" b="true" sz="14477" spc="-260">
                  <a:solidFill>
                    <a:srgbClr val="FFFFFF"/>
                  </a:solidFill>
                  <a:latin typeface="Gilroy Bold"/>
                  <a:ea typeface="Gilroy Bold"/>
                  <a:cs typeface="Gilroy Bold"/>
                  <a:sym typeface="Gilroy Bold"/>
                </a:rPr>
                <a:t>atribuição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7322127" y="3175110"/>
              <a:ext cx="4053032" cy="18356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527"/>
                </a:lnSpc>
                <a:spcBef>
                  <a:spcPct val="0"/>
                </a:spcBef>
              </a:pPr>
              <a:r>
                <a:rPr lang="en-US" b="true" sz="8233" spc="115">
                  <a:solidFill>
                    <a:srgbClr val="FFFFFF"/>
                  </a:solidFill>
                  <a:latin typeface="Gilroy Bold"/>
                  <a:ea typeface="Gilroy Bold"/>
                  <a:cs typeface="Gilroy Bold"/>
                  <a:sym typeface="Gilroy Bold"/>
                </a:rPr>
                <a:t>online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1D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617898" y="1496605"/>
            <a:ext cx="8794016" cy="4292233"/>
            <a:chOff x="0" y="0"/>
            <a:chExt cx="11725354" cy="5722977"/>
          </a:xfrm>
        </p:grpSpPr>
        <p:grpSp>
          <p:nvGrpSpPr>
            <p:cNvPr name="Group 3" id="3"/>
            <p:cNvGrpSpPr/>
            <p:nvPr/>
          </p:nvGrpSpPr>
          <p:grpSpPr>
            <a:xfrm rot="-5400000">
              <a:off x="3715208" y="-1116561"/>
              <a:ext cx="4193337" cy="7956099"/>
              <a:chOff x="0" y="0"/>
              <a:chExt cx="828314" cy="1571575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28314" cy="1571575"/>
              </a:xfrm>
              <a:custGeom>
                <a:avLst/>
                <a:gdLst/>
                <a:ahLst/>
                <a:cxnLst/>
                <a:rect r="r" b="b" t="t" l="l"/>
                <a:pathLst>
                  <a:path h="1571575" w="828314">
                    <a:moveTo>
                      <a:pt x="246166" y="0"/>
                    </a:moveTo>
                    <a:lnTo>
                      <a:pt x="582148" y="0"/>
                    </a:lnTo>
                    <a:cubicBezTo>
                      <a:pt x="647435" y="0"/>
                      <a:pt x="710048" y="25935"/>
                      <a:pt x="756213" y="72100"/>
                    </a:cubicBezTo>
                    <a:cubicBezTo>
                      <a:pt x="802378" y="118265"/>
                      <a:pt x="828314" y="180879"/>
                      <a:pt x="828314" y="246166"/>
                    </a:cubicBezTo>
                    <a:lnTo>
                      <a:pt x="828314" y="1325409"/>
                    </a:lnTo>
                    <a:cubicBezTo>
                      <a:pt x="828314" y="1461363"/>
                      <a:pt x="718101" y="1571575"/>
                      <a:pt x="582148" y="1571575"/>
                    </a:cubicBezTo>
                    <a:lnTo>
                      <a:pt x="246166" y="1571575"/>
                    </a:lnTo>
                    <a:cubicBezTo>
                      <a:pt x="180879" y="1571575"/>
                      <a:pt x="118265" y="1545640"/>
                      <a:pt x="72100" y="1499475"/>
                    </a:cubicBezTo>
                    <a:cubicBezTo>
                      <a:pt x="25935" y="1453310"/>
                      <a:pt x="0" y="1390697"/>
                      <a:pt x="0" y="1325409"/>
                    </a:cubicBezTo>
                    <a:lnTo>
                      <a:pt x="0" y="246166"/>
                    </a:lnTo>
                    <a:cubicBezTo>
                      <a:pt x="0" y="180879"/>
                      <a:pt x="25935" y="118265"/>
                      <a:pt x="72100" y="72100"/>
                    </a:cubicBezTo>
                    <a:cubicBezTo>
                      <a:pt x="118265" y="25935"/>
                      <a:pt x="180879" y="0"/>
                      <a:pt x="246166" y="0"/>
                    </a:cubicBezTo>
                    <a:close/>
                  </a:path>
                </a:pathLst>
              </a:custGeom>
              <a:solidFill>
                <a:srgbClr val="CB2C2A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828314" cy="16192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-3575792">
              <a:off x="770627" y="770627"/>
              <a:ext cx="4181724" cy="4181724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B2C2A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-3575792">
              <a:off x="6773004" y="770627"/>
              <a:ext cx="4181724" cy="4181724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B2C2A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2" id="12"/>
          <p:cNvGrpSpPr/>
          <p:nvPr/>
        </p:nvGrpSpPr>
        <p:grpSpPr>
          <a:xfrm rot="0">
            <a:off x="-1617898" y="4947017"/>
            <a:ext cx="11801376" cy="4311283"/>
            <a:chOff x="0" y="0"/>
            <a:chExt cx="15735167" cy="5748377"/>
          </a:xfrm>
        </p:grpSpPr>
        <p:grpSp>
          <p:nvGrpSpPr>
            <p:cNvPr name="Group 13" id="13"/>
            <p:cNvGrpSpPr/>
            <p:nvPr/>
          </p:nvGrpSpPr>
          <p:grpSpPr>
            <a:xfrm rot="-5400000">
              <a:off x="5994844" y="-3370796"/>
              <a:ext cx="4193337" cy="12515370"/>
              <a:chOff x="0" y="0"/>
              <a:chExt cx="828314" cy="2472172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28314" cy="2472172"/>
              </a:xfrm>
              <a:custGeom>
                <a:avLst/>
                <a:gdLst/>
                <a:ahLst/>
                <a:cxnLst/>
                <a:rect r="r" b="b" t="t" l="l"/>
                <a:pathLst>
                  <a:path h="2472172" w="828314">
                    <a:moveTo>
                      <a:pt x="246166" y="0"/>
                    </a:moveTo>
                    <a:lnTo>
                      <a:pt x="582148" y="0"/>
                    </a:lnTo>
                    <a:cubicBezTo>
                      <a:pt x="647435" y="0"/>
                      <a:pt x="710048" y="25935"/>
                      <a:pt x="756213" y="72100"/>
                    </a:cubicBezTo>
                    <a:cubicBezTo>
                      <a:pt x="802378" y="118265"/>
                      <a:pt x="828314" y="180879"/>
                      <a:pt x="828314" y="246166"/>
                    </a:cubicBezTo>
                    <a:lnTo>
                      <a:pt x="828314" y="2226006"/>
                    </a:lnTo>
                    <a:cubicBezTo>
                      <a:pt x="828314" y="2291293"/>
                      <a:pt x="802378" y="2353907"/>
                      <a:pt x="756213" y="2400072"/>
                    </a:cubicBezTo>
                    <a:cubicBezTo>
                      <a:pt x="710048" y="2446237"/>
                      <a:pt x="647435" y="2472172"/>
                      <a:pt x="582148" y="2472172"/>
                    </a:cubicBezTo>
                    <a:lnTo>
                      <a:pt x="246166" y="2472172"/>
                    </a:lnTo>
                    <a:cubicBezTo>
                      <a:pt x="180879" y="2472172"/>
                      <a:pt x="118265" y="2446237"/>
                      <a:pt x="72100" y="2400072"/>
                    </a:cubicBezTo>
                    <a:cubicBezTo>
                      <a:pt x="25935" y="2353907"/>
                      <a:pt x="0" y="2291293"/>
                      <a:pt x="0" y="2226006"/>
                    </a:cubicBezTo>
                    <a:lnTo>
                      <a:pt x="0" y="246166"/>
                    </a:lnTo>
                    <a:cubicBezTo>
                      <a:pt x="0" y="180879"/>
                      <a:pt x="25935" y="118265"/>
                      <a:pt x="72100" y="72100"/>
                    </a:cubicBezTo>
                    <a:cubicBezTo>
                      <a:pt x="118265" y="25935"/>
                      <a:pt x="180879" y="0"/>
                      <a:pt x="246166" y="0"/>
                    </a:cubicBezTo>
                    <a:close/>
                  </a:path>
                </a:pathLst>
              </a:custGeom>
              <a:solidFill>
                <a:srgbClr val="1769B5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828314" cy="251979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-3575792">
              <a:off x="770627" y="796027"/>
              <a:ext cx="4181724" cy="4181724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769B5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-3575792">
              <a:off x="10782817" y="770627"/>
              <a:ext cx="4181724" cy="4181724"/>
              <a:chOff x="0" y="0"/>
              <a:chExt cx="812800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769B5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22" id="22"/>
          <p:cNvGrpSpPr/>
          <p:nvPr/>
        </p:nvGrpSpPr>
        <p:grpSpPr>
          <a:xfrm rot="0">
            <a:off x="14696962" y="-3362873"/>
            <a:ext cx="4292233" cy="7418645"/>
            <a:chOff x="0" y="0"/>
            <a:chExt cx="5722977" cy="9891526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764820" y="0"/>
              <a:ext cx="4193337" cy="7956099"/>
              <a:chOff x="0" y="0"/>
              <a:chExt cx="828314" cy="1571575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828314" cy="1571575"/>
              </a:xfrm>
              <a:custGeom>
                <a:avLst/>
                <a:gdLst/>
                <a:ahLst/>
                <a:cxnLst/>
                <a:rect r="r" b="b" t="t" l="l"/>
                <a:pathLst>
                  <a:path h="1571575" w="828314">
                    <a:moveTo>
                      <a:pt x="246166" y="0"/>
                    </a:moveTo>
                    <a:lnTo>
                      <a:pt x="582148" y="0"/>
                    </a:lnTo>
                    <a:cubicBezTo>
                      <a:pt x="647435" y="0"/>
                      <a:pt x="710048" y="25935"/>
                      <a:pt x="756213" y="72100"/>
                    </a:cubicBezTo>
                    <a:cubicBezTo>
                      <a:pt x="802378" y="118265"/>
                      <a:pt x="828314" y="180879"/>
                      <a:pt x="828314" y="246166"/>
                    </a:cubicBezTo>
                    <a:lnTo>
                      <a:pt x="828314" y="1325409"/>
                    </a:lnTo>
                    <a:cubicBezTo>
                      <a:pt x="828314" y="1461363"/>
                      <a:pt x="718101" y="1571575"/>
                      <a:pt x="582148" y="1571575"/>
                    </a:cubicBezTo>
                    <a:lnTo>
                      <a:pt x="246166" y="1571575"/>
                    </a:lnTo>
                    <a:cubicBezTo>
                      <a:pt x="180879" y="1571575"/>
                      <a:pt x="118265" y="1545640"/>
                      <a:pt x="72100" y="1499475"/>
                    </a:cubicBezTo>
                    <a:cubicBezTo>
                      <a:pt x="25935" y="1453310"/>
                      <a:pt x="0" y="1390697"/>
                      <a:pt x="0" y="1325409"/>
                    </a:cubicBezTo>
                    <a:lnTo>
                      <a:pt x="0" y="246166"/>
                    </a:lnTo>
                    <a:cubicBezTo>
                      <a:pt x="0" y="180879"/>
                      <a:pt x="25935" y="118265"/>
                      <a:pt x="72100" y="72100"/>
                    </a:cubicBezTo>
                    <a:cubicBezTo>
                      <a:pt x="118265" y="25935"/>
                      <a:pt x="180879" y="0"/>
                      <a:pt x="246166" y="0"/>
                    </a:cubicBezTo>
                    <a:close/>
                  </a:path>
                </a:pathLst>
              </a:custGeom>
              <a:solidFill>
                <a:srgbClr val="063A89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47625"/>
                <a:ext cx="828314" cy="16192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6" id="26"/>
            <p:cNvGrpSpPr/>
            <p:nvPr/>
          </p:nvGrpSpPr>
          <p:grpSpPr>
            <a:xfrm rot="1824207">
              <a:off x="770627" y="4939176"/>
              <a:ext cx="4181724" cy="4181724"/>
              <a:chOff x="0" y="0"/>
              <a:chExt cx="812800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63A89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29" id="29"/>
          <p:cNvGrpSpPr/>
          <p:nvPr/>
        </p:nvGrpSpPr>
        <p:grpSpPr>
          <a:xfrm rot="0">
            <a:off x="11222354" y="-1878963"/>
            <a:ext cx="4292233" cy="7418645"/>
            <a:chOff x="0" y="0"/>
            <a:chExt cx="5722977" cy="9891526"/>
          </a:xfrm>
        </p:grpSpPr>
        <p:grpSp>
          <p:nvGrpSpPr>
            <p:cNvPr name="Group 30" id="30"/>
            <p:cNvGrpSpPr/>
            <p:nvPr/>
          </p:nvGrpSpPr>
          <p:grpSpPr>
            <a:xfrm rot="0">
              <a:off x="764820" y="0"/>
              <a:ext cx="4193337" cy="7956099"/>
              <a:chOff x="0" y="0"/>
              <a:chExt cx="828314" cy="1571575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828314" cy="1571575"/>
              </a:xfrm>
              <a:custGeom>
                <a:avLst/>
                <a:gdLst/>
                <a:ahLst/>
                <a:cxnLst/>
                <a:rect r="r" b="b" t="t" l="l"/>
                <a:pathLst>
                  <a:path h="1571575" w="828314">
                    <a:moveTo>
                      <a:pt x="246166" y="0"/>
                    </a:moveTo>
                    <a:lnTo>
                      <a:pt x="582148" y="0"/>
                    </a:lnTo>
                    <a:cubicBezTo>
                      <a:pt x="647435" y="0"/>
                      <a:pt x="710048" y="25935"/>
                      <a:pt x="756213" y="72100"/>
                    </a:cubicBezTo>
                    <a:cubicBezTo>
                      <a:pt x="802378" y="118265"/>
                      <a:pt x="828314" y="180879"/>
                      <a:pt x="828314" y="246166"/>
                    </a:cubicBezTo>
                    <a:lnTo>
                      <a:pt x="828314" y="1325409"/>
                    </a:lnTo>
                    <a:cubicBezTo>
                      <a:pt x="828314" y="1461363"/>
                      <a:pt x="718101" y="1571575"/>
                      <a:pt x="582148" y="1571575"/>
                    </a:cubicBezTo>
                    <a:lnTo>
                      <a:pt x="246166" y="1571575"/>
                    </a:lnTo>
                    <a:cubicBezTo>
                      <a:pt x="180879" y="1571575"/>
                      <a:pt x="118265" y="1545640"/>
                      <a:pt x="72100" y="1499475"/>
                    </a:cubicBezTo>
                    <a:cubicBezTo>
                      <a:pt x="25935" y="1453310"/>
                      <a:pt x="0" y="1390697"/>
                      <a:pt x="0" y="1325409"/>
                    </a:cubicBezTo>
                    <a:lnTo>
                      <a:pt x="0" y="246166"/>
                    </a:lnTo>
                    <a:cubicBezTo>
                      <a:pt x="0" y="180879"/>
                      <a:pt x="25935" y="118265"/>
                      <a:pt x="72100" y="72100"/>
                    </a:cubicBezTo>
                    <a:cubicBezTo>
                      <a:pt x="118265" y="25935"/>
                      <a:pt x="180879" y="0"/>
                      <a:pt x="246166" y="0"/>
                    </a:cubicBezTo>
                    <a:close/>
                  </a:path>
                </a:pathLst>
              </a:custGeom>
              <a:solidFill>
                <a:srgbClr val="30B0A1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47625"/>
                <a:ext cx="828314" cy="16192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3" id="33"/>
            <p:cNvGrpSpPr/>
            <p:nvPr/>
          </p:nvGrpSpPr>
          <p:grpSpPr>
            <a:xfrm rot="1824207">
              <a:off x="770627" y="4939176"/>
              <a:ext cx="4181724" cy="4181724"/>
              <a:chOff x="0" y="0"/>
              <a:chExt cx="812800" cy="812800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0B0A1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36" id="36"/>
          <p:cNvGrpSpPr/>
          <p:nvPr/>
        </p:nvGrpSpPr>
        <p:grpSpPr>
          <a:xfrm rot="0">
            <a:off x="-3069469" y="7169963"/>
            <a:ext cx="7342445" cy="4292233"/>
            <a:chOff x="0" y="0"/>
            <a:chExt cx="9789926" cy="5722977"/>
          </a:xfrm>
        </p:grpSpPr>
        <p:grpSp>
          <p:nvGrpSpPr>
            <p:cNvPr name="Group 37" id="37"/>
            <p:cNvGrpSpPr/>
            <p:nvPr/>
          </p:nvGrpSpPr>
          <p:grpSpPr>
            <a:xfrm rot="-5400000">
              <a:off x="3715208" y="-1116561"/>
              <a:ext cx="4193337" cy="7956099"/>
              <a:chOff x="0" y="0"/>
              <a:chExt cx="828314" cy="1571575"/>
            </a:xfrm>
          </p:grpSpPr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0"/>
                <a:ext cx="828314" cy="1571575"/>
              </a:xfrm>
              <a:custGeom>
                <a:avLst/>
                <a:gdLst/>
                <a:ahLst/>
                <a:cxnLst/>
                <a:rect r="r" b="b" t="t" l="l"/>
                <a:pathLst>
                  <a:path h="1571575" w="828314">
                    <a:moveTo>
                      <a:pt x="246166" y="0"/>
                    </a:moveTo>
                    <a:lnTo>
                      <a:pt x="582148" y="0"/>
                    </a:lnTo>
                    <a:cubicBezTo>
                      <a:pt x="647435" y="0"/>
                      <a:pt x="710048" y="25935"/>
                      <a:pt x="756213" y="72100"/>
                    </a:cubicBezTo>
                    <a:cubicBezTo>
                      <a:pt x="802378" y="118265"/>
                      <a:pt x="828314" y="180879"/>
                      <a:pt x="828314" y="246166"/>
                    </a:cubicBezTo>
                    <a:lnTo>
                      <a:pt x="828314" y="1325409"/>
                    </a:lnTo>
                    <a:cubicBezTo>
                      <a:pt x="828314" y="1461363"/>
                      <a:pt x="718101" y="1571575"/>
                      <a:pt x="582148" y="1571575"/>
                    </a:cubicBezTo>
                    <a:lnTo>
                      <a:pt x="246166" y="1571575"/>
                    </a:lnTo>
                    <a:cubicBezTo>
                      <a:pt x="180879" y="1571575"/>
                      <a:pt x="118265" y="1545640"/>
                      <a:pt x="72100" y="1499475"/>
                    </a:cubicBezTo>
                    <a:cubicBezTo>
                      <a:pt x="25935" y="1453310"/>
                      <a:pt x="0" y="1390697"/>
                      <a:pt x="0" y="1325409"/>
                    </a:cubicBezTo>
                    <a:lnTo>
                      <a:pt x="0" y="246166"/>
                    </a:lnTo>
                    <a:cubicBezTo>
                      <a:pt x="0" y="180879"/>
                      <a:pt x="25935" y="118265"/>
                      <a:pt x="72100" y="72100"/>
                    </a:cubicBezTo>
                    <a:cubicBezTo>
                      <a:pt x="118265" y="25935"/>
                      <a:pt x="180879" y="0"/>
                      <a:pt x="246166" y="0"/>
                    </a:cubicBezTo>
                    <a:close/>
                  </a:path>
                </a:pathLst>
              </a:custGeom>
              <a:solidFill>
                <a:srgbClr val="FA9F42"/>
              </a:solidFill>
            </p:spPr>
          </p:sp>
          <p:sp>
            <p:nvSpPr>
              <p:cNvPr name="TextBox 39" id="39"/>
              <p:cNvSpPr txBox="true"/>
              <p:nvPr/>
            </p:nvSpPr>
            <p:spPr>
              <a:xfrm>
                <a:off x="0" y="-47625"/>
                <a:ext cx="828314" cy="16192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40" id="40"/>
            <p:cNvGrpSpPr/>
            <p:nvPr/>
          </p:nvGrpSpPr>
          <p:grpSpPr>
            <a:xfrm rot="-3575792">
              <a:off x="770627" y="770627"/>
              <a:ext cx="4181724" cy="4181724"/>
              <a:chOff x="0" y="0"/>
              <a:chExt cx="812800" cy="812800"/>
            </a:xfrm>
          </p:grpSpPr>
          <p:sp>
            <p:nvSpPr>
              <p:cNvPr name="Freeform 41" id="4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A9F42"/>
              </a:solidFill>
            </p:spPr>
          </p:sp>
          <p:sp>
            <p:nvSpPr>
              <p:cNvPr name="TextBox 42" id="4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43" id="43"/>
          <p:cNvGrpSpPr/>
          <p:nvPr/>
        </p:nvGrpSpPr>
        <p:grpSpPr>
          <a:xfrm rot="-3575792">
            <a:off x="2010284" y="7747933"/>
            <a:ext cx="3136293" cy="3136293"/>
            <a:chOff x="0" y="0"/>
            <a:chExt cx="812800" cy="812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B0A1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6" id="46"/>
          <p:cNvGrpSpPr/>
          <p:nvPr/>
        </p:nvGrpSpPr>
        <p:grpSpPr>
          <a:xfrm rot="-3575792">
            <a:off x="6742103" y="2074575"/>
            <a:ext cx="3136293" cy="3136293"/>
            <a:chOff x="0" y="0"/>
            <a:chExt cx="812800" cy="8128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A9F42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9" id="49"/>
          <p:cNvGrpSpPr/>
          <p:nvPr/>
        </p:nvGrpSpPr>
        <p:grpSpPr>
          <a:xfrm rot="-3575792">
            <a:off x="15691154" y="8321548"/>
            <a:ext cx="3136293" cy="3136293"/>
            <a:chOff x="0" y="0"/>
            <a:chExt cx="812800" cy="81280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B2C2A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2" id="52"/>
          <p:cNvSpPr/>
          <p:nvPr/>
        </p:nvSpPr>
        <p:spPr>
          <a:xfrm flipH="false" flipV="false" rot="0">
            <a:off x="2461257" y="-1510340"/>
            <a:ext cx="13365487" cy="13365487"/>
          </a:xfrm>
          <a:custGeom>
            <a:avLst/>
            <a:gdLst/>
            <a:ahLst/>
            <a:cxnLst/>
            <a:rect r="r" b="b" t="t" l="l"/>
            <a:pathLst>
              <a:path h="13365487" w="13365487">
                <a:moveTo>
                  <a:pt x="0" y="0"/>
                </a:moveTo>
                <a:lnTo>
                  <a:pt x="13365486" y="0"/>
                </a:lnTo>
                <a:lnTo>
                  <a:pt x="13365486" y="13365486"/>
                </a:lnTo>
                <a:lnTo>
                  <a:pt x="0" y="133654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3" id="53"/>
          <p:cNvSpPr txBox="true"/>
          <p:nvPr/>
        </p:nvSpPr>
        <p:spPr>
          <a:xfrm rot="0">
            <a:off x="3339811" y="4273261"/>
            <a:ext cx="11608377" cy="1559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b="true">
                <a:solidFill>
                  <a:srgbClr val="FFFFFF"/>
                </a:solidFill>
                <a:latin typeface="Gilroy Bold"/>
                <a:ea typeface="Gilroy Bold"/>
                <a:cs typeface="Gilroy Bold"/>
                <a:sym typeface="Gilroy Bold"/>
              </a:rPr>
              <a:t>O que é a atribuição?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1D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61257" y="-1510340"/>
            <a:ext cx="13365487" cy="13365487"/>
          </a:xfrm>
          <a:custGeom>
            <a:avLst/>
            <a:gdLst/>
            <a:ahLst/>
            <a:cxnLst/>
            <a:rect r="r" b="b" t="t" l="l"/>
            <a:pathLst>
              <a:path h="13365487" w="13365487">
                <a:moveTo>
                  <a:pt x="0" y="0"/>
                </a:moveTo>
                <a:lnTo>
                  <a:pt x="13365486" y="0"/>
                </a:lnTo>
                <a:lnTo>
                  <a:pt x="13365486" y="13365486"/>
                </a:lnTo>
                <a:lnTo>
                  <a:pt x="0" y="133654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23201" y="938335"/>
            <a:ext cx="12441599" cy="1559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b="true">
                <a:solidFill>
                  <a:srgbClr val="FFFFFF"/>
                </a:solidFill>
                <a:latin typeface="Gilroy Bold"/>
                <a:ea typeface="Gilroy Bold"/>
                <a:cs typeface="Gilroy Bold"/>
                <a:sym typeface="Gilroy Bold"/>
              </a:rPr>
              <a:t>Como funciona o ciclo?</a:t>
            </a:r>
          </a:p>
        </p:txBody>
      </p:sp>
      <p:sp>
        <p:nvSpPr>
          <p:cNvPr name="AutoShape 4" id="4"/>
          <p:cNvSpPr/>
          <p:nvPr/>
        </p:nvSpPr>
        <p:spPr>
          <a:xfrm>
            <a:off x="3254034" y="5575855"/>
            <a:ext cx="10647967" cy="18588"/>
          </a:xfrm>
          <a:prstGeom prst="line">
            <a:avLst/>
          </a:prstGeom>
          <a:ln cap="flat" w="38100">
            <a:solidFill>
              <a:srgbClr val="FFFFFF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2222930" y="6980122"/>
            <a:ext cx="2188694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true">
                <a:solidFill>
                  <a:srgbClr val="FFFFFF"/>
                </a:solidFill>
                <a:latin typeface="Gilroy Bold"/>
                <a:ea typeface="Gilroy Bold"/>
                <a:cs typeface="Gilroy Bold"/>
                <a:sym typeface="Gilroy Bold"/>
              </a:rPr>
              <a:t>Pré-Atribuição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721584" y="3782846"/>
            <a:ext cx="1873178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true">
                <a:solidFill>
                  <a:srgbClr val="FFFFFF"/>
                </a:solidFill>
                <a:latin typeface="Gilroy Bold"/>
                <a:ea typeface="Gilroy Bold"/>
                <a:cs typeface="Gilroy Bold"/>
                <a:sym typeface="Gilroy Bold"/>
              </a:rPr>
              <a:t>1° Atribuição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317068" y="3782846"/>
            <a:ext cx="1918855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true">
                <a:solidFill>
                  <a:srgbClr val="FFFFFF"/>
                </a:solidFill>
                <a:latin typeface="Gilroy Bold"/>
                <a:ea typeface="Gilroy Bold"/>
                <a:cs typeface="Gilroy Bold"/>
                <a:sym typeface="Gilroy Bold"/>
              </a:rPr>
              <a:t>2° Atribuição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456833" y="6948372"/>
            <a:ext cx="2334082" cy="86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true">
                <a:solidFill>
                  <a:srgbClr val="FFFFFF"/>
                </a:solidFill>
                <a:latin typeface="Gilroy Bold"/>
                <a:ea typeface="Gilroy Bold"/>
                <a:cs typeface="Gilroy Bold"/>
                <a:sym typeface="Gilroy Bold"/>
              </a:rPr>
              <a:t>Carga Suplementar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635497" y="3782846"/>
            <a:ext cx="2670453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true">
                <a:solidFill>
                  <a:srgbClr val="FFFFFF"/>
                </a:solidFill>
                <a:latin typeface="Gilroy Bold"/>
                <a:ea typeface="Gilroy Bold"/>
                <a:cs typeface="Gilroy Bold"/>
                <a:sym typeface="Gilroy Bold"/>
              </a:rPr>
              <a:t>Período de Trocas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289094" y="6980122"/>
            <a:ext cx="1395954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true">
                <a:solidFill>
                  <a:srgbClr val="FFFFFF"/>
                </a:solidFill>
                <a:latin typeface="Gilroy Bold"/>
                <a:ea typeface="Gilroy Bold"/>
                <a:cs typeface="Gilroy Bold"/>
                <a:sym typeface="Gilroy Bold"/>
              </a:rPr>
              <a:t>Remoção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2248554" y="4527586"/>
            <a:ext cx="2137445" cy="2137445"/>
            <a:chOff x="0" y="0"/>
            <a:chExt cx="2849926" cy="2849926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34166" y="37892"/>
              <a:ext cx="2781594" cy="2781594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18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849926" cy="2849926"/>
            </a:xfrm>
            <a:custGeom>
              <a:avLst/>
              <a:gdLst/>
              <a:ahLst/>
              <a:cxnLst/>
              <a:rect r="r" b="b" t="t" l="l"/>
              <a:pathLst>
                <a:path h="2849926" w="2849926">
                  <a:moveTo>
                    <a:pt x="0" y="0"/>
                  </a:moveTo>
                  <a:lnTo>
                    <a:pt x="2849926" y="0"/>
                  </a:lnTo>
                  <a:lnTo>
                    <a:pt x="2849926" y="2849926"/>
                  </a:lnTo>
                  <a:lnTo>
                    <a:pt x="0" y="28499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4589451" y="4527586"/>
            <a:ext cx="2137445" cy="2138612"/>
            <a:chOff x="0" y="0"/>
            <a:chExt cx="2849926" cy="2851483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50164" y="101886"/>
              <a:ext cx="2749597" cy="2749597"/>
              <a:chOff x="0" y="0"/>
              <a:chExt cx="812800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AE27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849926" cy="2849926"/>
            </a:xfrm>
            <a:custGeom>
              <a:avLst/>
              <a:gdLst/>
              <a:ahLst/>
              <a:cxnLst/>
              <a:rect r="r" b="b" t="t" l="l"/>
              <a:pathLst>
                <a:path h="2849926" w="2849926">
                  <a:moveTo>
                    <a:pt x="0" y="0"/>
                  </a:moveTo>
                  <a:lnTo>
                    <a:pt x="2849926" y="0"/>
                  </a:lnTo>
                  <a:lnTo>
                    <a:pt x="2849926" y="2849926"/>
                  </a:lnTo>
                  <a:lnTo>
                    <a:pt x="0" y="28499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6918349" y="4527586"/>
            <a:ext cx="2137445" cy="2138612"/>
            <a:chOff x="0" y="0"/>
            <a:chExt cx="2849926" cy="2851483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50164" y="101886"/>
              <a:ext cx="2749597" cy="2749597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0B0A1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849926" cy="2849926"/>
            </a:xfrm>
            <a:custGeom>
              <a:avLst/>
              <a:gdLst/>
              <a:ahLst/>
              <a:cxnLst/>
              <a:rect r="r" b="b" t="t" l="l"/>
              <a:pathLst>
                <a:path h="2849926" w="2849926">
                  <a:moveTo>
                    <a:pt x="0" y="0"/>
                  </a:moveTo>
                  <a:lnTo>
                    <a:pt x="2849926" y="0"/>
                  </a:lnTo>
                  <a:lnTo>
                    <a:pt x="2849926" y="2849926"/>
                  </a:lnTo>
                  <a:lnTo>
                    <a:pt x="0" y="28499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9207242" y="4556005"/>
            <a:ext cx="2138505" cy="2137445"/>
            <a:chOff x="0" y="0"/>
            <a:chExt cx="2851340" cy="2849926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101743" y="63994"/>
              <a:ext cx="2749597" cy="2749597"/>
              <a:chOff x="0" y="0"/>
              <a:chExt cx="812800" cy="81280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38075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2849926" cy="2849926"/>
            </a:xfrm>
            <a:custGeom>
              <a:avLst/>
              <a:gdLst/>
              <a:ahLst/>
              <a:cxnLst/>
              <a:rect r="r" b="b" t="t" l="l"/>
              <a:pathLst>
                <a:path h="2849926" w="2849926">
                  <a:moveTo>
                    <a:pt x="0" y="0"/>
                  </a:moveTo>
                  <a:lnTo>
                    <a:pt x="2849926" y="0"/>
                  </a:lnTo>
                  <a:lnTo>
                    <a:pt x="2849926" y="2849926"/>
                  </a:lnTo>
                  <a:lnTo>
                    <a:pt x="0" y="28499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11555152" y="4556005"/>
            <a:ext cx="2137445" cy="2137445"/>
            <a:chOff x="0" y="0"/>
            <a:chExt cx="2849926" cy="2849926"/>
          </a:xfrm>
        </p:grpSpPr>
        <p:grpSp>
          <p:nvGrpSpPr>
            <p:cNvPr name="Group 32" id="32"/>
            <p:cNvGrpSpPr/>
            <p:nvPr/>
          </p:nvGrpSpPr>
          <p:grpSpPr>
            <a:xfrm rot="0">
              <a:off x="76394" y="63994"/>
              <a:ext cx="2749597" cy="2749597"/>
              <a:chOff x="0" y="0"/>
              <a:chExt cx="812800" cy="8128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63A89"/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849926" cy="2849926"/>
            </a:xfrm>
            <a:custGeom>
              <a:avLst/>
              <a:gdLst/>
              <a:ahLst/>
              <a:cxnLst/>
              <a:rect r="r" b="b" t="t" l="l"/>
              <a:pathLst>
                <a:path h="2849926" w="2849926">
                  <a:moveTo>
                    <a:pt x="0" y="0"/>
                  </a:moveTo>
                  <a:lnTo>
                    <a:pt x="2849926" y="0"/>
                  </a:lnTo>
                  <a:lnTo>
                    <a:pt x="2849926" y="2849926"/>
                  </a:lnTo>
                  <a:lnTo>
                    <a:pt x="0" y="28499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3902001" y="4527586"/>
            <a:ext cx="2137445" cy="2137445"/>
            <a:chOff x="0" y="0"/>
            <a:chExt cx="2849926" cy="2849926"/>
          </a:xfrm>
        </p:grpSpPr>
        <p:grpSp>
          <p:nvGrpSpPr>
            <p:cNvPr name="Group 37" id="37"/>
            <p:cNvGrpSpPr/>
            <p:nvPr/>
          </p:nvGrpSpPr>
          <p:grpSpPr>
            <a:xfrm rot="0">
              <a:off x="50164" y="69889"/>
              <a:ext cx="2749597" cy="2749597"/>
              <a:chOff x="0" y="0"/>
              <a:chExt cx="812800" cy="812800"/>
            </a:xfrm>
          </p:grpSpPr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53C4"/>
              </a:solidFill>
            </p:spPr>
          </p:sp>
          <p:sp>
            <p:nvSpPr>
              <p:cNvPr name="TextBox 39" id="39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2849926" cy="2849926"/>
            </a:xfrm>
            <a:custGeom>
              <a:avLst/>
              <a:gdLst/>
              <a:ahLst/>
              <a:cxnLst/>
              <a:rect r="r" b="b" t="t" l="l"/>
              <a:pathLst>
                <a:path h="2849926" w="2849926">
                  <a:moveTo>
                    <a:pt x="0" y="0"/>
                  </a:moveTo>
                  <a:lnTo>
                    <a:pt x="2849926" y="0"/>
                  </a:lnTo>
                  <a:lnTo>
                    <a:pt x="2849926" y="2849926"/>
                  </a:lnTo>
                  <a:lnTo>
                    <a:pt x="0" y="28499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-425932" y="-2016982"/>
            <a:ext cx="3136293" cy="3136293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B2C2A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6799410" y="-2342274"/>
            <a:ext cx="3136293" cy="3136293"/>
            <a:chOff x="0" y="0"/>
            <a:chExt cx="812800" cy="812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A9F42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4808595" y="9289885"/>
            <a:ext cx="5679204" cy="6741948"/>
            <a:chOff x="0" y="0"/>
            <a:chExt cx="7572273" cy="8989264"/>
          </a:xfrm>
        </p:grpSpPr>
        <p:grpSp>
          <p:nvGrpSpPr>
            <p:cNvPr name="Group 48" id="48"/>
            <p:cNvGrpSpPr/>
            <p:nvPr/>
          </p:nvGrpSpPr>
          <p:grpSpPr>
            <a:xfrm rot="9026596">
              <a:off x="1689468" y="516583"/>
              <a:ext cx="4193337" cy="7956099"/>
              <a:chOff x="0" y="0"/>
              <a:chExt cx="828314" cy="1571575"/>
            </a:xfrm>
          </p:grpSpPr>
          <p:sp>
            <p:nvSpPr>
              <p:cNvPr name="Freeform 49" id="49"/>
              <p:cNvSpPr/>
              <p:nvPr/>
            </p:nvSpPr>
            <p:spPr>
              <a:xfrm flipH="false" flipV="false" rot="0">
                <a:off x="0" y="0"/>
                <a:ext cx="828314" cy="1571575"/>
              </a:xfrm>
              <a:custGeom>
                <a:avLst/>
                <a:gdLst/>
                <a:ahLst/>
                <a:cxnLst/>
                <a:rect r="r" b="b" t="t" l="l"/>
                <a:pathLst>
                  <a:path h="1571575" w="828314">
                    <a:moveTo>
                      <a:pt x="246166" y="0"/>
                    </a:moveTo>
                    <a:lnTo>
                      <a:pt x="582148" y="0"/>
                    </a:lnTo>
                    <a:cubicBezTo>
                      <a:pt x="647435" y="0"/>
                      <a:pt x="710048" y="25935"/>
                      <a:pt x="756213" y="72100"/>
                    </a:cubicBezTo>
                    <a:cubicBezTo>
                      <a:pt x="802378" y="118265"/>
                      <a:pt x="828314" y="180879"/>
                      <a:pt x="828314" y="246166"/>
                    </a:cubicBezTo>
                    <a:lnTo>
                      <a:pt x="828314" y="1325409"/>
                    </a:lnTo>
                    <a:cubicBezTo>
                      <a:pt x="828314" y="1461363"/>
                      <a:pt x="718101" y="1571575"/>
                      <a:pt x="582148" y="1571575"/>
                    </a:cubicBezTo>
                    <a:lnTo>
                      <a:pt x="246166" y="1571575"/>
                    </a:lnTo>
                    <a:cubicBezTo>
                      <a:pt x="180879" y="1571575"/>
                      <a:pt x="118265" y="1545640"/>
                      <a:pt x="72100" y="1499475"/>
                    </a:cubicBezTo>
                    <a:cubicBezTo>
                      <a:pt x="25935" y="1453310"/>
                      <a:pt x="0" y="1390697"/>
                      <a:pt x="0" y="1325409"/>
                    </a:cubicBezTo>
                    <a:lnTo>
                      <a:pt x="0" y="246166"/>
                    </a:lnTo>
                    <a:cubicBezTo>
                      <a:pt x="0" y="180879"/>
                      <a:pt x="25935" y="118265"/>
                      <a:pt x="72100" y="72100"/>
                    </a:cubicBezTo>
                    <a:cubicBezTo>
                      <a:pt x="118265" y="25935"/>
                      <a:pt x="180879" y="0"/>
                      <a:pt x="246166" y="0"/>
                    </a:cubicBezTo>
                    <a:close/>
                  </a:path>
                </a:pathLst>
              </a:custGeom>
              <a:solidFill>
                <a:srgbClr val="1769B5"/>
              </a:solidFill>
            </p:spPr>
          </p:sp>
          <p:sp>
            <p:nvSpPr>
              <p:cNvPr name="TextBox 50" id="50"/>
              <p:cNvSpPr txBox="true"/>
              <p:nvPr/>
            </p:nvSpPr>
            <p:spPr>
              <a:xfrm>
                <a:off x="0" y="-47625"/>
                <a:ext cx="828314" cy="16192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51" id="51"/>
            <p:cNvGrpSpPr/>
            <p:nvPr/>
          </p:nvGrpSpPr>
          <p:grpSpPr>
            <a:xfrm rot="-10800000">
              <a:off x="349900" y="25400"/>
              <a:ext cx="4181724" cy="4181724"/>
              <a:chOff x="0" y="0"/>
              <a:chExt cx="812800" cy="812800"/>
            </a:xfrm>
          </p:grpSpPr>
          <p:sp>
            <p:nvSpPr>
              <p:cNvPr name="Freeform 52" id="5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769B5"/>
              </a:solidFill>
            </p:spPr>
          </p:sp>
          <p:sp>
            <p:nvSpPr>
              <p:cNvPr name="TextBox 53" id="53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54" id="54"/>
          <p:cNvGrpSpPr/>
          <p:nvPr/>
        </p:nvGrpSpPr>
        <p:grpSpPr>
          <a:xfrm rot="-10800000">
            <a:off x="15896599" y="9074253"/>
            <a:ext cx="3136293" cy="3136293"/>
            <a:chOff x="0" y="0"/>
            <a:chExt cx="812800" cy="81280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B2C2A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2624458" y="9074253"/>
            <a:ext cx="5679204" cy="6741948"/>
            <a:chOff x="0" y="0"/>
            <a:chExt cx="7572273" cy="8989264"/>
          </a:xfrm>
        </p:grpSpPr>
        <p:grpSp>
          <p:nvGrpSpPr>
            <p:cNvPr name="Group 58" id="58"/>
            <p:cNvGrpSpPr/>
            <p:nvPr/>
          </p:nvGrpSpPr>
          <p:grpSpPr>
            <a:xfrm rot="9026596">
              <a:off x="1689468" y="516583"/>
              <a:ext cx="4193337" cy="7956099"/>
              <a:chOff x="0" y="0"/>
              <a:chExt cx="828314" cy="1571575"/>
            </a:xfrm>
          </p:grpSpPr>
          <p:sp>
            <p:nvSpPr>
              <p:cNvPr name="Freeform 59" id="59"/>
              <p:cNvSpPr/>
              <p:nvPr/>
            </p:nvSpPr>
            <p:spPr>
              <a:xfrm flipH="false" flipV="false" rot="0">
                <a:off x="0" y="0"/>
                <a:ext cx="828314" cy="1571575"/>
              </a:xfrm>
              <a:custGeom>
                <a:avLst/>
                <a:gdLst/>
                <a:ahLst/>
                <a:cxnLst/>
                <a:rect r="r" b="b" t="t" l="l"/>
                <a:pathLst>
                  <a:path h="1571575" w="828314">
                    <a:moveTo>
                      <a:pt x="246166" y="0"/>
                    </a:moveTo>
                    <a:lnTo>
                      <a:pt x="582148" y="0"/>
                    </a:lnTo>
                    <a:cubicBezTo>
                      <a:pt x="647435" y="0"/>
                      <a:pt x="710048" y="25935"/>
                      <a:pt x="756213" y="72100"/>
                    </a:cubicBezTo>
                    <a:cubicBezTo>
                      <a:pt x="802378" y="118265"/>
                      <a:pt x="828314" y="180879"/>
                      <a:pt x="828314" y="246166"/>
                    </a:cubicBezTo>
                    <a:lnTo>
                      <a:pt x="828314" y="1325409"/>
                    </a:lnTo>
                    <a:cubicBezTo>
                      <a:pt x="828314" y="1461363"/>
                      <a:pt x="718101" y="1571575"/>
                      <a:pt x="582148" y="1571575"/>
                    </a:cubicBezTo>
                    <a:lnTo>
                      <a:pt x="246166" y="1571575"/>
                    </a:lnTo>
                    <a:cubicBezTo>
                      <a:pt x="180879" y="1571575"/>
                      <a:pt x="118265" y="1545640"/>
                      <a:pt x="72100" y="1499475"/>
                    </a:cubicBezTo>
                    <a:cubicBezTo>
                      <a:pt x="25935" y="1453310"/>
                      <a:pt x="0" y="1390697"/>
                      <a:pt x="0" y="1325409"/>
                    </a:cubicBezTo>
                    <a:lnTo>
                      <a:pt x="0" y="246166"/>
                    </a:lnTo>
                    <a:cubicBezTo>
                      <a:pt x="0" y="180879"/>
                      <a:pt x="25935" y="118265"/>
                      <a:pt x="72100" y="72100"/>
                    </a:cubicBezTo>
                    <a:cubicBezTo>
                      <a:pt x="118265" y="25935"/>
                      <a:pt x="180879" y="0"/>
                      <a:pt x="246166" y="0"/>
                    </a:cubicBezTo>
                    <a:close/>
                  </a:path>
                </a:pathLst>
              </a:custGeom>
              <a:solidFill>
                <a:srgbClr val="30B0A1"/>
              </a:solidFill>
            </p:spPr>
          </p:sp>
          <p:sp>
            <p:nvSpPr>
              <p:cNvPr name="TextBox 60" id="60"/>
              <p:cNvSpPr txBox="true"/>
              <p:nvPr/>
            </p:nvSpPr>
            <p:spPr>
              <a:xfrm>
                <a:off x="0" y="-47625"/>
                <a:ext cx="828314" cy="16192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1" id="61"/>
            <p:cNvGrpSpPr/>
            <p:nvPr/>
          </p:nvGrpSpPr>
          <p:grpSpPr>
            <a:xfrm rot="-10800000">
              <a:off x="349900" y="25400"/>
              <a:ext cx="4181724" cy="4181724"/>
              <a:chOff x="0" y="0"/>
              <a:chExt cx="812800" cy="812800"/>
            </a:xfrm>
          </p:grpSpPr>
          <p:sp>
            <p:nvSpPr>
              <p:cNvPr name="Freeform 62" id="6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0B0A1"/>
              </a:solidFill>
            </p:spPr>
          </p:sp>
          <p:sp>
            <p:nvSpPr>
              <p:cNvPr name="TextBox 63" id="63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64" id="64"/>
          <p:cNvGrpSpPr/>
          <p:nvPr/>
        </p:nvGrpSpPr>
        <p:grpSpPr>
          <a:xfrm rot="0">
            <a:off x="14734143" y="-2393343"/>
            <a:ext cx="3136293" cy="3136293"/>
            <a:chOff x="0" y="0"/>
            <a:chExt cx="812800" cy="812800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769B5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7" id="67"/>
          <p:cNvGrpSpPr/>
          <p:nvPr/>
        </p:nvGrpSpPr>
        <p:grpSpPr>
          <a:xfrm rot="0">
            <a:off x="-4877769" y="-5595854"/>
            <a:ext cx="6646388" cy="8746933"/>
            <a:chOff x="0" y="0"/>
            <a:chExt cx="8861851" cy="11662577"/>
          </a:xfrm>
        </p:grpSpPr>
        <p:grpSp>
          <p:nvGrpSpPr>
            <p:cNvPr name="Group 68" id="68"/>
            <p:cNvGrpSpPr/>
            <p:nvPr/>
          </p:nvGrpSpPr>
          <p:grpSpPr>
            <a:xfrm rot="0">
              <a:off x="4565827" y="7480854"/>
              <a:ext cx="4181724" cy="4181724"/>
              <a:chOff x="0" y="0"/>
              <a:chExt cx="812800" cy="812800"/>
            </a:xfrm>
          </p:grpSpPr>
          <p:sp>
            <p:nvSpPr>
              <p:cNvPr name="Freeform 69" id="6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9A01B"/>
              </a:solidFill>
            </p:spPr>
          </p:sp>
          <p:sp>
            <p:nvSpPr>
              <p:cNvPr name="TextBox 70" id="70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71" id="71"/>
            <p:cNvGrpSpPr/>
            <p:nvPr/>
          </p:nvGrpSpPr>
          <p:grpSpPr>
            <a:xfrm rot="-1773403">
              <a:off x="2334257" y="346483"/>
              <a:ext cx="4193337" cy="10570365"/>
              <a:chOff x="0" y="0"/>
              <a:chExt cx="828314" cy="2087973"/>
            </a:xfrm>
          </p:grpSpPr>
          <p:sp>
            <p:nvSpPr>
              <p:cNvPr name="Freeform 72" id="72"/>
              <p:cNvSpPr/>
              <p:nvPr/>
            </p:nvSpPr>
            <p:spPr>
              <a:xfrm flipH="false" flipV="false" rot="0">
                <a:off x="0" y="0"/>
                <a:ext cx="828314" cy="2087973"/>
              </a:xfrm>
              <a:custGeom>
                <a:avLst/>
                <a:gdLst/>
                <a:ahLst/>
                <a:cxnLst/>
                <a:rect r="r" b="b" t="t" l="l"/>
                <a:pathLst>
                  <a:path h="2087973" w="828314">
                    <a:moveTo>
                      <a:pt x="246166" y="0"/>
                    </a:moveTo>
                    <a:lnTo>
                      <a:pt x="582148" y="0"/>
                    </a:lnTo>
                    <a:cubicBezTo>
                      <a:pt x="647435" y="0"/>
                      <a:pt x="710048" y="25935"/>
                      <a:pt x="756213" y="72100"/>
                    </a:cubicBezTo>
                    <a:cubicBezTo>
                      <a:pt x="802378" y="118265"/>
                      <a:pt x="828314" y="180879"/>
                      <a:pt x="828314" y="246166"/>
                    </a:cubicBezTo>
                    <a:lnTo>
                      <a:pt x="828314" y="1841808"/>
                    </a:lnTo>
                    <a:cubicBezTo>
                      <a:pt x="828314" y="1977761"/>
                      <a:pt x="718101" y="2087973"/>
                      <a:pt x="582148" y="2087973"/>
                    </a:cubicBezTo>
                    <a:lnTo>
                      <a:pt x="246166" y="2087973"/>
                    </a:lnTo>
                    <a:cubicBezTo>
                      <a:pt x="180879" y="2087973"/>
                      <a:pt x="118265" y="2062038"/>
                      <a:pt x="72100" y="2015873"/>
                    </a:cubicBezTo>
                    <a:cubicBezTo>
                      <a:pt x="25935" y="1969708"/>
                      <a:pt x="0" y="1907095"/>
                      <a:pt x="0" y="1841808"/>
                    </a:cubicBezTo>
                    <a:lnTo>
                      <a:pt x="0" y="246166"/>
                    </a:lnTo>
                    <a:cubicBezTo>
                      <a:pt x="0" y="180879"/>
                      <a:pt x="25935" y="118265"/>
                      <a:pt x="72100" y="72100"/>
                    </a:cubicBezTo>
                    <a:cubicBezTo>
                      <a:pt x="118265" y="25935"/>
                      <a:pt x="180879" y="0"/>
                      <a:pt x="246166" y="0"/>
                    </a:cubicBezTo>
                    <a:close/>
                  </a:path>
                </a:pathLst>
              </a:custGeom>
              <a:solidFill>
                <a:srgbClr val="F9A01B"/>
              </a:solidFill>
            </p:spPr>
          </p:sp>
          <p:sp>
            <p:nvSpPr>
              <p:cNvPr name="TextBox 73" id="73"/>
              <p:cNvSpPr txBox="true"/>
              <p:nvPr/>
            </p:nvSpPr>
            <p:spPr>
              <a:xfrm>
                <a:off x="0" y="-47625"/>
                <a:ext cx="828314" cy="21355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1D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61257" y="-497035"/>
            <a:ext cx="13365487" cy="13365487"/>
          </a:xfrm>
          <a:custGeom>
            <a:avLst/>
            <a:gdLst/>
            <a:ahLst/>
            <a:cxnLst/>
            <a:rect r="r" b="b" t="t" l="l"/>
            <a:pathLst>
              <a:path h="13365487" w="13365487">
                <a:moveTo>
                  <a:pt x="0" y="0"/>
                </a:moveTo>
                <a:lnTo>
                  <a:pt x="13365486" y="0"/>
                </a:lnTo>
                <a:lnTo>
                  <a:pt x="13365486" y="13365486"/>
                </a:lnTo>
                <a:lnTo>
                  <a:pt x="0" y="133654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477981" y="-3344766"/>
            <a:ext cx="6646388" cy="8746933"/>
            <a:chOff x="0" y="0"/>
            <a:chExt cx="8861851" cy="1166257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4565827" y="7480854"/>
              <a:ext cx="4181724" cy="4181724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31D44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-1773403">
              <a:off x="2334257" y="346483"/>
              <a:ext cx="4193337" cy="10570365"/>
              <a:chOff x="0" y="0"/>
              <a:chExt cx="828314" cy="2087973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28314" cy="2087973"/>
              </a:xfrm>
              <a:custGeom>
                <a:avLst/>
                <a:gdLst/>
                <a:ahLst/>
                <a:cxnLst/>
                <a:rect r="r" b="b" t="t" l="l"/>
                <a:pathLst>
                  <a:path h="2087973" w="828314">
                    <a:moveTo>
                      <a:pt x="246166" y="0"/>
                    </a:moveTo>
                    <a:lnTo>
                      <a:pt x="582148" y="0"/>
                    </a:lnTo>
                    <a:cubicBezTo>
                      <a:pt x="647435" y="0"/>
                      <a:pt x="710048" y="25935"/>
                      <a:pt x="756213" y="72100"/>
                    </a:cubicBezTo>
                    <a:cubicBezTo>
                      <a:pt x="802378" y="118265"/>
                      <a:pt x="828314" y="180879"/>
                      <a:pt x="828314" y="246166"/>
                    </a:cubicBezTo>
                    <a:lnTo>
                      <a:pt x="828314" y="1841808"/>
                    </a:lnTo>
                    <a:cubicBezTo>
                      <a:pt x="828314" y="1977761"/>
                      <a:pt x="718101" y="2087973"/>
                      <a:pt x="582148" y="2087973"/>
                    </a:cubicBezTo>
                    <a:lnTo>
                      <a:pt x="246166" y="2087973"/>
                    </a:lnTo>
                    <a:cubicBezTo>
                      <a:pt x="180879" y="2087973"/>
                      <a:pt x="118265" y="2062038"/>
                      <a:pt x="72100" y="2015873"/>
                    </a:cubicBezTo>
                    <a:cubicBezTo>
                      <a:pt x="25935" y="1969708"/>
                      <a:pt x="0" y="1907095"/>
                      <a:pt x="0" y="1841808"/>
                    </a:cubicBezTo>
                    <a:lnTo>
                      <a:pt x="0" y="246166"/>
                    </a:lnTo>
                    <a:cubicBezTo>
                      <a:pt x="0" y="180879"/>
                      <a:pt x="25935" y="118265"/>
                      <a:pt x="72100" y="72100"/>
                    </a:cubicBezTo>
                    <a:cubicBezTo>
                      <a:pt x="118265" y="25935"/>
                      <a:pt x="180879" y="0"/>
                      <a:pt x="246166" y="0"/>
                    </a:cubicBezTo>
                    <a:close/>
                  </a:path>
                </a:pathLst>
              </a:custGeom>
              <a:solidFill>
                <a:srgbClr val="031D44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828314" cy="21355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0" id="10"/>
          <p:cNvGrpSpPr/>
          <p:nvPr/>
        </p:nvGrpSpPr>
        <p:grpSpPr>
          <a:xfrm rot="0">
            <a:off x="-1712371" y="-6953964"/>
            <a:ext cx="6646388" cy="8746933"/>
            <a:chOff x="0" y="0"/>
            <a:chExt cx="8861851" cy="11662577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4565827" y="7480854"/>
              <a:ext cx="4181724" cy="4181724"/>
              <a:chOff x="0" y="0"/>
              <a:chExt cx="812800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31D44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-1773403">
              <a:off x="2334257" y="346483"/>
              <a:ext cx="4193337" cy="10570365"/>
              <a:chOff x="0" y="0"/>
              <a:chExt cx="828314" cy="2087973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28314" cy="2087973"/>
              </a:xfrm>
              <a:custGeom>
                <a:avLst/>
                <a:gdLst/>
                <a:ahLst/>
                <a:cxnLst/>
                <a:rect r="r" b="b" t="t" l="l"/>
                <a:pathLst>
                  <a:path h="2087973" w="828314">
                    <a:moveTo>
                      <a:pt x="246166" y="0"/>
                    </a:moveTo>
                    <a:lnTo>
                      <a:pt x="582148" y="0"/>
                    </a:lnTo>
                    <a:cubicBezTo>
                      <a:pt x="647435" y="0"/>
                      <a:pt x="710048" y="25935"/>
                      <a:pt x="756213" y="72100"/>
                    </a:cubicBezTo>
                    <a:cubicBezTo>
                      <a:pt x="802378" y="118265"/>
                      <a:pt x="828314" y="180879"/>
                      <a:pt x="828314" y="246166"/>
                    </a:cubicBezTo>
                    <a:lnTo>
                      <a:pt x="828314" y="1841808"/>
                    </a:lnTo>
                    <a:cubicBezTo>
                      <a:pt x="828314" y="1977761"/>
                      <a:pt x="718101" y="2087973"/>
                      <a:pt x="582148" y="2087973"/>
                    </a:cubicBezTo>
                    <a:lnTo>
                      <a:pt x="246166" y="2087973"/>
                    </a:lnTo>
                    <a:cubicBezTo>
                      <a:pt x="180879" y="2087973"/>
                      <a:pt x="118265" y="2062038"/>
                      <a:pt x="72100" y="2015873"/>
                    </a:cubicBezTo>
                    <a:cubicBezTo>
                      <a:pt x="25935" y="1969708"/>
                      <a:pt x="0" y="1907095"/>
                      <a:pt x="0" y="1841808"/>
                    </a:cubicBezTo>
                    <a:lnTo>
                      <a:pt x="0" y="246166"/>
                    </a:lnTo>
                    <a:cubicBezTo>
                      <a:pt x="0" y="180879"/>
                      <a:pt x="25935" y="118265"/>
                      <a:pt x="72100" y="72100"/>
                    </a:cubicBezTo>
                    <a:cubicBezTo>
                      <a:pt x="118265" y="25935"/>
                      <a:pt x="180879" y="0"/>
                      <a:pt x="246166" y="0"/>
                    </a:cubicBezTo>
                    <a:close/>
                  </a:path>
                </a:pathLst>
              </a:custGeom>
              <a:solidFill>
                <a:srgbClr val="031D44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47625"/>
                <a:ext cx="828314" cy="21355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7" id="17"/>
          <p:cNvGrpSpPr/>
          <p:nvPr/>
        </p:nvGrpSpPr>
        <p:grpSpPr>
          <a:xfrm rot="0">
            <a:off x="-3323194" y="-1120271"/>
            <a:ext cx="6646388" cy="8746933"/>
            <a:chOff x="0" y="0"/>
            <a:chExt cx="8861851" cy="11662577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4565827" y="7480854"/>
              <a:ext cx="4181724" cy="4181724"/>
              <a:chOff x="0" y="0"/>
              <a:chExt cx="812800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31D44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1" id="21"/>
            <p:cNvGrpSpPr/>
            <p:nvPr/>
          </p:nvGrpSpPr>
          <p:grpSpPr>
            <a:xfrm rot="-1773403">
              <a:off x="2334257" y="346483"/>
              <a:ext cx="4193337" cy="10570365"/>
              <a:chOff x="0" y="0"/>
              <a:chExt cx="828314" cy="2087973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828314" cy="2087973"/>
              </a:xfrm>
              <a:custGeom>
                <a:avLst/>
                <a:gdLst/>
                <a:ahLst/>
                <a:cxnLst/>
                <a:rect r="r" b="b" t="t" l="l"/>
                <a:pathLst>
                  <a:path h="2087973" w="828314">
                    <a:moveTo>
                      <a:pt x="246166" y="0"/>
                    </a:moveTo>
                    <a:lnTo>
                      <a:pt x="582148" y="0"/>
                    </a:lnTo>
                    <a:cubicBezTo>
                      <a:pt x="647435" y="0"/>
                      <a:pt x="710048" y="25935"/>
                      <a:pt x="756213" y="72100"/>
                    </a:cubicBezTo>
                    <a:cubicBezTo>
                      <a:pt x="802378" y="118265"/>
                      <a:pt x="828314" y="180879"/>
                      <a:pt x="828314" y="246166"/>
                    </a:cubicBezTo>
                    <a:lnTo>
                      <a:pt x="828314" y="1841808"/>
                    </a:lnTo>
                    <a:cubicBezTo>
                      <a:pt x="828314" y="1977761"/>
                      <a:pt x="718101" y="2087973"/>
                      <a:pt x="582148" y="2087973"/>
                    </a:cubicBezTo>
                    <a:lnTo>
                      <a:pt x="246166" y="2087973"/>
                    </a:lnTo>
                    <a:cubicBezTo>
                      <a:pt x="180879" y="2087973"/>
                      <a:pt x="118265" y="2062038"/>
                      <a:pt x="72100" y="2015873"/>
                    </a:cubicBezTo>
                    <a:cubicBezTo>
                      <a:pt x="25935" y="1969708"/>
                      <a:pt x="0" y="1907095"/>
                      <a:pt x="0" y="1841808"/>
                    </a:cubicBezTo>
                    <a:lnTo>
                      <a:pt x="0" y="246166"/>
                    </a:lnTo>
                    <a:cubicBezTo>
                      <a:pt x="0" y="180879"/>
                      <a:pt x="25935" y="118265"/>
                      <a:pt x="72100" y="72100"/>
                    </a:cubicBezTo>
                    <a:cubicBezTo>
                      <a:pt x="118265" y="25935"/>
                      <a:pt x="180879" y="0"/>
                      <a:pt x="246166" y="0"/>
                    </a:cubicBezTo>
                    <a:close/>
                  </a:path>
                </a:pathLst>
              </a:custGeom>
              <a:solidFill>
                <a:srgbClr val="031D44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47625"/>
                <a:ext cx="828314" cy="21355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24" id="24"/>
          <p:cNvGrpSpPr/>
          <p:nvPr/>
        </p:nvGrpSpPr>
        <p:grpSpPr>
          <a:xfrm rot="0">
            <a:off x="9850841" y="-4373466"/>
            <a:ext cx="6646388" cy="8746933"/>
            <a:chOff x="0" y="0"/>
            <a:chExt cx="8861851" cy="11662577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4565827" y="7480854"/>
              <a:ext cx="4181724" cy="4181724"/>
              <a:chOff x="0" y="0"/>
              <a:chExt cx="812800" cy="8128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31D44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-1773403">
              <a:off x="2334257" y="346483"/>
              <a:ext cx="4193337" cy="10570365"/>
              <a:chOff x="0" y="0"/>
              <a:chExt cx="828314" cy="2087973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828314" cy="2087973"/>
              </a:xfrm>
              <a:custGeom>
                <a:avLst/>
                <a:gdLst/>
                <a:ahLst/>
                <a:cxnLst/>
                <a:rect r="r" b="b" t="t" l="l"/>
                <a:pathLst>
                  <a:path h="2087973" w="828314">
                    <a:moveTo>
                      <a:pt x="246166" y="0"/>
                    </a:moveTo>
                    <a:lnTo>
                      <a:pt x="582148" y="0"/>
                    </a:lnTo>
                    <a:cubicBezTo>
                      <a:pt x="647435" y="0"/>
                      <a:pt x="710048" y="25935"/>
                      <a:pt x="756213" y="72100"/>
                    </a:cubicBezTo>
                    <a:cubicBezTo>
                      <a:pt x="802378" y="118265"/>
                      <a:pt x="828314" y="180879"/>
                      <a:pt x="828314" y="246166"/>
                    </a:cubicBezTo>
                    <a:lnTo>
                      <a:pt x="828314" y="1841808"/>
                    </a:lnTo>
                    <a:cubicBezTo>
                      <a:pt x="828314" y="1977761"/>
                      <a:pt x="718101" y="2087973"/>
                      <a:pt x="582148" y="2087973"/>
                    </a:cubicBezTo>
                    <a:lnTo>
                      <a:pt x="246166" y="2087973"/>
                    </a:lnTo>
                    <a:cubicBezTo>
                      <a:pt x="180879" y="2087973"/>
                      <a:pt x="118265" y="2062038"/>
                      <a:pt x="72100" y="2015873"/>
                    </a:cubicBezTo>
                    <a:cubicBezTo>
                      <a:pt x="25935" y="1969708"/>
                      <a:pt x="0" y="1907095"/>
                      <a:pt x="0" y="1841808"/>
                    </a:cubicBezTo>
                    <a:lnTo>
                      <a:pt x="0" y="246166"/>
                    </a:lnTo>
                    <a:cubicBezTo>
                      <a:pt x="0" y="180879"/>
                      <a:pt x="25935" y="118265"/>
                      <a:pt x="72100" y="72100"/>
                    </a:cubicBezTo>
                    <a:cubicBezTo>
                      <a:pt x="118265" y="25935"/>
                      <a:pt x="180879" y="0"/>
                      <a:pt x="246166" y="0"/>
                    </a:cubicBezTo>
                    <a:close/>
                  </a:path>
                </a:pathLst>
              </a:custGeom>
              <a:solidFill>
                <a:srgbClr val="031D44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-47625"/>
                <a:ext cx="828314" cy="21355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31" id="31"/>
          <p:cNvGrpSpPr/>
          <p:nvPr/>
        </p:nvGrpSpPr>
        <p:grpSpPr>
          <a:xfrm rot="0">
            <a:off x="7289718" y="-4870502"/>
            <a:ext cx="6646388" cy="8746933"/>
            <a:chOff x="0" y="0"/>
            <a:chExt cx="8861851" cy="11662577"/>
          </a:xfrm>
        </p:grpSpPr>
        <p:grpSp>
          <p:nvGrpSpPr>
            <p:cNvPr name="Group 32" id="32"/>
            <p:cNvGrpSpPr/>
            <p:nvPr/>
          </p:nvGrpSpPr>
          <p:grpSpPr>
            <a:xfrm rot="0">
              <a:off x="4565827" y="7480854"/>
              <a:ext cx="4181724" cy="4181724"/>
              <a:chOff x="0" y="0"/>
              <a:chExt cx="812800" cy="8128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31D44"/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5" id="35"/>
            <p:cNvGrpSpPr/>
            <p:nvPr/>
          </p:nvGrpSpPr>
          <p:grpSpPr>
            <a:xfrm rot="-1773403">
              <a:off x="2334257" y="346483"/>
              <a:ext cx="4193337" cy="10570365"/>
              <a:chOff x="0" y="0"/>
              <a:chExt cx="828314" cy="2087973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828314" cy="2087973"/>
              </a:xfrm>
              <a:custGeom>
                <a:avLst/>
                <a:gdLst/>
                <a:ahLst/>
                <a:cxnLst/>
                <a:rect r="r" b="b" t="t" l="l"/>
                <a:pathLst>
                  <a:path h="2087973" w="828314">
                    <a:moveTo>
                      <a:pt x="246166" y="0"/>
                    </a:moveTo>
                    <a:lnTo>
                      <a:pt x="582148" y="0"/>
                    </a:lnTo>
                    <a:cubicBezTo>
                      <a:pt x="647435" y="0"/>
                      <a:pt x="710048" y="25935"/>
                      <a:pt x="756213" y="72100"/>
                    </a:cubicBezTo>
                    <a:cubicBezTo>
                      <a:pt x="802378" y="118265"/>
                      <a:pt x="828314" y="180879"/>
                      <a:pt x="828314" y="246166"/>
                    </a:cubicBezTo>
                    <a:lnTo>
                      <a:pt x="828314" y="1841808"/>
                    </a:lnTo>
                    <a:cubicBezTo>
                      <a:pt x="828314" y="1977761"/>
                      <a:pt x="718101" y="2087973"/>
                      <a:pt x="582148" y="2087973"/>
                    </a:cubicBezTo>
                    <a:lnTo>
                      <a:pt x="246166" y="2087973"/>
                    </a:lnTo>
                    <a:cubicBezTo>
                      <a:pt x="180879" y="2087973"/>
                      <a:pt x="118265" y="2062038"/>
                      <a:pt x="72100" y="2015873"/>
                    </a:cubicBezTo>
                    <a:cubicBezTo>
                      <a:pt x="25935" y="1969708"/>
                      <a:pt x="0" y="1907095"/>
                      <a:pt x="0" y="1841808"/>
                    </a:cubicBezTo>
                    <a:lnTo>
                      <a:pt x="0" y="246166"/>
                    </a:lnTo>
                    <a:cubicBezTo>
                      <a:pt x="0" y="180879"/>
                      <a:pt x="25935" y="118265"/>
                      <a:pt x="72100" y="72100"/>
                    </a:cubicBezTo>
                    <a:cubicBezTo>
                      <a:pt x="118265" y="25935"/>
                      <a:pt x="180879" y="0"/>
                      <a:pt x="246166" y="0"/>
                    </a:cubicBezTo>
                    <a:close/>
                  </a:path>
                </a:pathLst>
              </a:custGeom>
              <a:solidFill>
                <a:srgbClr val="031D44"/>
              </a:solidFill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0" y="-47625"/>
                <a:ext cx="828314" cy="21355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38" id="38"/>
          <p:cNvGrpSpPr/>
          <p:nvPr/>
        </p:nvGrpSpPr>
        <p:grpSpPr>
          <a:xfrm rot="0">
            <a:off x="3323194" y="-4531939"/>
            <a:ext cx="6646388" cy="8746933"/>
            <a:chOff x="0" y="0"/>
            <a:chExt cx="8861851" cy="11662577"/>
          </a:xfrm>
        </p:grpSpPr>
        <p:grpSp>
          <p:nvGrpSpPr>
            <p:cNvPr name="Group 39" id="39"/>
            <p:cNvGrpSpPr/>
            <p:nvPr/>
          </p:nvGrpSpPr>
          <p:grpSpPr>
            <a:xfrm rot="0">
              <a:off x="4565827" y="7480854"/>
              <a:ext cx="4181724" cy="4181724"/>
              <a:chOff x="0" y="0"/>
              <a:chExt cx="812800" cy="812800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31D44"/>
              </a:solidFill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42" id="42"/>
            <p:cNvGrpSpPr/>
            <p:nvPr/>
          </p:nvGrpSpPr>
          <p:grpSpPr>
            <a:xfrm rot="-1773403">
              <a:off x="2334257" y="346483"/>
              <a:ext cx="4193337" cy="10570365"/>
              <a:chOff x="0" y="0"/>
              <a:chExt cx="828314" cy="2087973"/>
            </a:xfrm>
          </p:grpSpPr>
          <p:sp>
            <p:nvSpPr>
              <p:cNvPr name="Freeform 43" id="43"/>
              <p:cNvSpPr/>
              <p:nvPr/>
            </p:nvSpPr>
            <p:spPr>
              <a:xfrm flipH="false" flipV="false" rot="0">
                <a:off x="0" y="0"/>
                <a:ext cx="828314" cy="2087973"/>
              </a:xfrm>
              <a:custGeom>
                <a:avLst/>
                <a:gdLst/>
                <a:ahLst/>
                <a:cxnLst/>
                <a:rect r="r" b="b" t="t" l="l"/>
                <a:pathLst>
                  <a:path h="2087973" w="828314">
                    <a:moveTo>
                      <a:pt x="246166" y="0"/>
                    </a:moveTo>
                    <a:lnTo>
                      <a:pt x="582148" y="0"/>
                    </a:lnTo>
                    <a:cubicBezTo>
                      <a:pt x="647435" y="0"/>
                      <a:pt x="710048" y="25935"/>
                      <a:pt x="756213" y="72100"/>
                    </a:cubicBezTo>
                    <a:cubicBezTo>
                      <a:pt x="802378" y="118265"/>
                      <a:pt x="828314" y="180879"/>
                      <a:pt x="828314" y="246166"/>
                    </a:cubicBezTo>
                    <a:lnTo>
                      <a:pt x="828314" y="1841808"/>
                    </a:lnTo>
                    <a:cubicBezTo>
                      <a:pt x="828314" y="1977761"/>
                      <a:pt x="718101" y="2087973"/>
                      <a:pt x="582148" y="2087973"/>
                    </a:cubicBezTo>
                    <a:lnTo>
                      <a:pt x="246166" y="2087973"/>
                    </a:lnTo>
                    <a:cubicBezTo>
                      <a:pt x="180879" y="2087973"/>
                      <a:pt x="118265" y="2062038"/>
                      <a:pt x="72100" y="2015873"/>
                    </a:cubicBezTo>
                    <a:cubicBezTo>
                      <a:pt x="25935" y="1969708"/>
                      <a:pt x="0" y="1907095"/>
                      <a:pt x="0" y="1841808"/>
                    </a:cubicBezTo>
                    <a:lnTo>
                      <a:pt x="0" y="246166"/>
                    </a:lnTo>
                    <a:cubicBezTo>
                      <a:pt x="0" y="180879"/>
                      <a:pt x="25935" y="118265"/>
                      <a:pt x="72100" y="72100"/>
                    </a:cubicBezTo>
                    <a:cubicBezTo>
                      <a:pt x="118265" y="25935"/>
                      <a:pt x="180879" y="0"/>
                      <a:pt x="246166" y="0"/>
                    </a:cubicBezTo>
                    <a:close/>
                  </a:path>
                </a:pathLst>
              </a:custGeom>
              <a:solidFill>
                <a:srgbClr val="031D44"/>
              </a:solidFill>
            </p:spPr>
          </p:sp>
          <p:sp>
            <p:nvSpPr>
              <p:cNvPr name="TextBox 44" id="44"/>
              <p:cNvSpPr txBox="true"/>
              <p:nvPr/>
            </p:nvSpPr>
            <p:spPr>
              <a:xfrm>
                <a:off x="0" y="-47625"/>
                <a:ext cx="828314" cy="21355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45" id="45"/>
          <p:cNvGrpSpPr/>
          <p:nvPr/>
        </p:nvGrpSpPr>
        <p:grpSpPr>
          <a:xfrm rot="0">
            <a:off x="13936106" y="-3177689"/>
            <a:ext cx="6646388" cy="8746933"/>
            <a:chOff x="0" y="0"/>
            <a:chExt cx="8861851" cy="11662577"/>
          </a:xfrm>
        </p:grpSpPr>
        <p:grpSp>
          <p:nvGrpSpPr>
            <p:cNvPr name="Group 46" id="46"/>
            <p:cNvGrpSpPr/>
            <p:nvPr/>
          </p:nvGrpSpPr>
          <p:grpSpPr>
            <a:xfrm rot="0">
              <a:off x="4565827" y="7480854"/>
              <a:ext cx="4181724" cy="4181724"/>
              <a:chOff x="0" y="0"/>
              <a:chExt cx="812800" cy="812800"/>
            </a:xfrm>
          </p:grpSpPr>
          <p:sp>
            <p:nvSpPr>
              <p:cNvPr name="Freeform 47" id="4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31D44"/>
              </a:solidFill>
            </p:spPr>
          </p:sp>
          <p:sp>
            <p:nvSpPr>
              <p:cNvPr name="TextBox 48" id="4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49" id="49"/>
            <p:cNvGrpSpPr/>
            <p:nvPr/>
          </p:nvGrpSpPr>
          <p:grpSpPr>
            <a:xfrm rot="-1773403">
              <a:off x="2334257" y="346483"/>
              <a:ext cx="4193337" cy="10570365"/>
              <a:chOff x="0" y="0"/>
              <a:chExt cx="828314" cy="2087973"/>
            </a:xfrm>
          </p:grpSpPr>
          <p:sp>
            <p:nvSpPr>
              <p:cNvPr name="Freeform 50" id="50"/>
              <p:cNvSpPr/>
              <p:nvPr/>
            </p:nvSpPr>
            <p:spPr>
              <a:xfrm flipH="false" flipV="false" rot="0">
                <a:off x="0" y="0"/>
                <a:ext cx="828314" cy="2087973"/>
              </a:xfrm>
              <a:custGeom>
                <a:avLst/>
                <a:gdLst/>
                <a:ahLst/>
                <a:cxnLst/>
                <a:rect r="r" b="b" t="t" l="l"/>
                <a:pathLst>
                  <a:path h="2087973" w="828314">
                    <a:moveTo>
                      <a:pt x="246166" y="0"/>
                    </a:moveTo>
                    <a:lnTo>
                      <a:pt x="582148" y="0"/>
                    </a:lnTo>
                    <a:cubicBezTo>
                      <a:pt x="647435" y="0"/>
                      <a:pt x="710048" y="25935"/>
                      <a:pt x="756213" y="72100"/>
                    </a:cubicBezTo>
                    <a:cubicBezTo>
                      <a:pt x="802378" y="118265"/>
                      <a:pt x="828314" y="180879"/>
                      <a:pt x="828314" y="246166"/>
                    </a:cubicBezTo>
                    <a:lnTo>
                      <a:pt x="828314" y="1841808"/>
                    </a:lnTo>
                    <a:cubicBezTo>
                      <a:pt x="828314" y="1977761"/>
                      <a:pt x="718101" y="2087973"/>
                      <a:pt x="582148" y="2087973"/>
                    </a:cubicBezTo>
                    <a:lnTo>
                      <a:pt x="246166" y="2087973"/>
                    </a:lnTo>
                    <a:cubicBezTo>
                      <a:pt x="180879" y="2087973"/>
                      <a:pt x="118265" y="2062038"/>
                      <a:pt x="72100" y="2015873"/>
                    </a:cubicBezTo>
                    <a:cubicBezTo>
                      <a:pt x="25935" y="1969708"/>
                      <a:pt x="0" y="1907095"/>
                      <a:pt x="0" y="1841808"/>
                    </a:cubicBezTo>
                    <a:lnTo>
                      <a:pt x="0" y="246166"/>
                    </a:lnTo>
                    <a:cubicBezTo>
                      <a:pt x="0" y="180879"/>
                      <a:pt x="25935" y="118265"/>
                      <a:pt x="72100" y="72100"/>
                    </a:cubicBezTo>
                    <a:cubicBezTo>
                      <a:pt x="118265" y="25935"/>
                      <a:pt x="180879" y="0"/>
                      <a:pt x="246166" y="0"/>
                    </a:cubicBezTo>
                    <a:close/>
                  </a:path>
                </a:pathLst>
              </a:custGeom>
              <a:solidFill>
                <a:srgbClr val="031D44"/>
              </a:solidFill>
            </p:spPr>
          </p:sp>
          <p:sp>
            <p:nvSpPr>
              <p:cNvPr name="TextBox 51" id="51"/>
              <p:cNvSpPr txBox="true"/>
              <p:nvPr/>
            </p:nvSpPr>
            <p:spPr>
              <a:xfrm>
                <a:off x="0" y="-47625"/>
                <a:ext cx="828314" cy="21355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52" id="52"/>
          <p:cNvGrpSpPr/>
          <p:nvPr/>
        </p:nvGrpSpPr>
        <p:grpSpPr>
          <a:xfrm rot="0">
            <a:off x="3852902" y="5143500"/>
            <a:ext cx="3136293" cy="3136293"/>
            <a:chOff x="0" y="0"/>
            <a:chExt cx="812800" cy="812800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31D44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5" id="55"/>
          <p:cNvGrpSpPr/>
          <p:nvPr/>
        </p:nvGrpSpPr>
        <p:grpSpPr>
          <a:xfrm rot="-10800000">
            <a:off x="16205399" y="5913534"/>
            <a:ext cx="6646388" cy="8746933"/>
            <a:chOff x="0" y="0"/>
            <a:chExt cx="8861851" cy="11662577"/>
          </a:xfrm>
        </p:grpSpPr>
        <p:grpSp>
          <p:nvGrpSpPr>
            <p:cNvPr name="Group 56" id="56"/>
            <p:cNvGrpSpPr/>
            <p:nvPr/>
          </p:nvGrpSpPr>
          <p:grpSpPr>
            <a:xfrm rot="0">
              <a:off x="4565827" y="7480854"/>
              <a:ext cx="4181724" cy="4181724"/>
              <a:chOff x="0" y="0"/>
              <a:chExt cx="812800" cy="812800"/>
            </a:xfrm>
          </p:grpSpPr>
          <p:sp>
            <p:nvSpPr>
              <p:cNvPr name="Freeform 57" id="5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31D44"/>
              </a:solidFill>
            </p:spPr>
          </p:sp>
          <p:sp>
            <p:nvSpPr>
              <p:cNvPr name="TextBox 58" id="5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59" id="59"/>
            <p:cNvGrpSpPr/>
            <p:nvPr/>
          </p:nvGrpSpPr>
          <p:grpSpPr>
            <a:xfrm rot="-1773403">
              <a:off x="2334257" y="346483"/>
              <a:ext cx="4193337" cy="10570365"/>
              <a:chOff x="0" y="0"/>
              <a:chExt cx="828314" cy="2087973"/>
            </a:xfrm>
          </p:grpSpPr>
          <p:sp>
            <p:nvSpPr>
              <p:cNvPr name="Freeform 60" id="60"/>
              <p:cNvSpPr/>
              <p:nvPr/>
            </p:nvSpPr>
            <p:spPr>
              <a:xfrm flipH="false" flipV="false" rot="0">
                <a:off x="0" y="0"/>
                <a:ext cx="828314" cy="2087973"/>
              </a:xfrm>
              <a:custGeom>
                <a:avLst/>
                <a:gdLst/>
                <a:ahLst/>
                <a:cxnLst/>
                <a:rect r="r" b="b" t="t" l="l"/>
                <a:pathLst>
                  <a:path h="2087973" w="828314">
                    <a:moveTo>
                      <a:pt x="246166" y="0"/>
                    </a:moveTo>
                    <a:lnTo>
                      <a:pt x="582148" y="0"/>
                    </a:lnTo>
                    <a:cubicBezTo>
                      <a:pt x="647435" y="0"/>
                      <a:pt x="710048" y="25935"/>
                      <a:pt x="756213" y="72100"/>
                    </a:cubicBezTo>
                    <a:cubicBezTo>
                      <a:pt x="802378" y="118265"/>
                      <a:pt x="828314" y="180879"/>
                      <a:pt x="828314" y="246166"/>
                    </a:cubicBezTo>
                    <a:lnTo>
                      <a:pt x="828314" y="1841808"/>
                    </a:lnTo>
                    <a:cubicBezTo>
                      <a:pt x="828314" y="1977761"/>
                      <a:pt x="718101" y="2087973"/>
                      <a:pt x="582148" y="2087973"/>
                    </a:cubicBezTo>
                    <a:lnTo>
                      <a:pt x="246166" y="2087973"/>
                    </a:lnTo>
                    <a:cubicBezTo>
                      <a:pt x="180879" y="2087973"/>
                      <a:pt x="118265" y="2062038"/>
                      <a:pt x="72100" y="2015873"/>
                    </a:cubicBezTo>
                    <a:cubicBezTo>
                      <a:pt x="25935" y="1969708"/>
                      <a:pt x="0" y="1907095"/>
                      <a:pt x="0" y="1841808"/>
                    </a:cubicBezTo>
                    <a:lnTo>
                      <a:pt x="0" y="246166"/>
                    </a:lnTo>
                    <a:cubicBezTo>
                      <a:pt x="0" y="180879"/>
                      <a:pt x="25935" y="118265"/>
                      <a:pt x="72100" y="72100"/>
                    </a:cubicBezTo>
                    <a:cubicBezTo>
                      <a:pt x="118265" y="25935"/>
                      <a:pt x="180879" y="0"/>
                      <a:pt x="246166" y="0"/>
                    </a:cubicBezTo>
                    <a:close/>
                  </a:path>
                </a:pathLst>
              </a:custGeom>
              <a:solidFill>
                <a:srgbClr val="031D44"/>
              </a:solidFill>
            </p:spPr>
          </p:sp>
          <p:sp>
            <p:nvSpPr>
              <p:cNvPr name="TextBox 61" id="61"/>
              <p:cNvSpPr txBox="true"/>
              <p:nvPr/>
            </p:nvSpPr>
            <p:spPr>
              <a:xfrm>
                <a:off x="0" y="-47625"/>
                <a:ext cx="828314" cy="21355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62" id="62"/>
          <p:cNvGrpSpPr/>
          <p:nvPr/>
        </p:nvGrpSpPr>
        <p:grpSpPr>
          <a:xfrm rot="-10800000">
            <a:off x="11133777" y="6170107"/>
            <a:ext cx="6646388" cy="8746933"/>
            <a:chOff x="0" y="0"/>
            <a:chExt cx="8861851" cy="11662577"/>
          </a:xfrm>
        </p:grpSpPr>
        <p:grpSp>
          <p:nvGrpSpPr>
            <p:cNvPr name="Group 63" id="63"/>
            <p:cNvGrpSpPr/>
            <p:nvPr/>
          </p:nvGrpSpPr>
          <p:grpSpPr>
            <a:xfrm rot="0">
              <a:off x="4565827" y="7480854"/>
              <a:ext cx="4181724" cy="4181724"/>
              <a:chOff x="0" y="0"/>
              <a:chExt cx="812800" cy="812800"/>
            </a:xfrm>
          </p:grpSpPr>
          <p:sp>
            <p:nvSpPr>
              <p:cNvPr name="Freeform 64" id="6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31D44"/>
              </a:solidFill>
            </p:spPr>
          </p:sp>
          <p:sp>
            <p:nvSpPr>
              <p:cNvPr name="TextBox 65" id="65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6" id="66"/>
            <p:cNvGrpSpPr/>
            <p:nvPr/>
          </p:nvGrpSpPr>
          <p:grpSpPr>
            <a:xfrm rot="-1773403">
              <a:off x="2334257" y="346483"/>
              <a:ext cx="4193337" cy="10570365"/>
              <a:chOff x="0" y="0"/>
              <a:chExt cx="828314" cy="2087973"/>
            </a:xfrm>
          </p:grpSpPr>
          <p:sp>
            <p:nvSpPr>
              <p:cNvPr name="Freeform 67" id="67"/>
              <p:cNvSpPr/>
              <p:nvPr/>
            </p:nvSpPr>
            <p:spPr>
              <a:xfrm flipH="false" flipV="false" rot="0">
                <a:off x="0" y="0"/>
                <a:ext cx="828314" cy="2087973"/>
              </a:xfrm>
              <a:custGeom>
                <a:avLst/>
                <a:gdLst/>
                <a:ahLst/>
                <a:cxnLst/>
                <a:rect r="r" b="b" t="t" l="l"/>
                <a:pathLst>
                  <a:path h="2087973" w="828314">
                    <a:moveTo>
                      <a:pt x="246166" y="0"/>
                    </a:moveTo>
                    <a:lnTo>
                      <a:pt x="582148" y="0"/>
                    </a:lnTo>
                    <a:cubicBezTo>
                      <a:pt x="647435" y="0"/>
                      <a:pt x="710048" y="25935"/>
                      <a:pt x="756213" y="72100"/>
                    </a:cubicBezTo>
                    <a:cubicBezTo>
                      <a:pt x="802378" y="118265"/>
                      <a:pt x="828314" y="180879"/>
                      <a:pt x="828314" y="246166"/>
                    </a:cubicBezTo>
                    <a:lnTo>
                      <a:pt x="828314" y="1841808"/>
                    </a:lnTo>
                    <a:cubicBezTo>
                      <a:pt x="828314" y="1977761"/>
                      <a:pt x="718101" y="2087973"/>
                      <a:pt x="582148" y="2087973"/>
                    </a:cubicBezTo>
                    <a:lnTo>
                      <a:pt x="246166" y="2087973"/>
                    </a:lnTo>
                    <a:cubicBezTo>
                      <a:pt x="180879" y="2087973"/>
                      <a:pt x="118265" y="2062038"/>
                      <a:pt x="72100" y="2015873"/>
                    </a:cubicBezTo>
                    <a:cubicBezTo>
                      <a:pt x="25935" y="1969708"/>
                      <a:pt x="0" y="1907095"/>
                      <a:pt x="0" y="1841808"/>
                    </a:cubicBezTo>
                    <a:lnTo>
                      <a:pt x="0" y="246166"/>
                    </a:lnTo>
                    <a:cubicBezTo>
                      <a:pt x="0" y="180879"/>
                      <a:pt x="25935" y="118265"/>
                      <a:pt x="72100" y="72100"/>
                    </a:cubicBezTo>
                    <a:cubicBezTo>
                      <a:pt x="118265" y="25935"/>
                      <a:pt x="180879" y="0"/>
                      <a:pt x="246166" y="0"/>
                    </a:cubicBezTo>
                    <a:close/>
                  </a:path>
                </a:pathLst>
              </a:custGeom>
              <a:solidFill>
                <a:srgbClr val="031D44"/>
              </a:solidFill>
            </p:spPr>
          </p:sp>
          <p:sp>
            <p:nvSpPr>
              <p:cNvPr name="TextBox 68" id="68"/>
              <p:cNvSpPr txBox="true"/>
              <p:nvPr/>
            </p:nvSpPr>
            <p:spPr>
              <a:xfrm>
                <a:off x="0" y="-47625"/>
                <a:ext cx="828314" cy="21355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69" id="69"/>
          <p:cNvGrpSpPr/>
          <p:nvPr/>
        </p:nvGrpSpPr>
        <p:grpSpPr>
          <a:xfrm rot="-10800000">
            <a:off x="9969582" y="7888962"/>
            <a:ext cx="6646388" cy="8746933"/>
            <a:chOff x="0" y="0"/>
            <a:chExt cx="8861851" cy="11662577"/>
          </a:xfrm>
        </p:grpSpPr>
        <p:grpSp>
          <p:nvGrpSpPr>
            <p:cNvPr name="Group 70" id="70"/>
            <p:cNvGrpSpPr/>
            <p:nvPr/>
          </p:nvGrpSpPr>
          <p:grpSpPr>
            <a:xfrm rot="0">
              <a:off x="4565827" y="7480854"/>
              <a:ext cx="4181724" cy="4181724"/>
              <a:chOff x="0" y="0"/>
              <a:chExt cx="812800" cy="812800"/>
            </a:xfrm>
          </p:grpSpPr>
          <p:sp>
            <p:nvSpPr>
              <p:cNvPr name="Freeform 71" id="7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31D44"/>
              </a:solidFill>
            </p:spPr>
          </p:sp>
          <p:sp>
            <p:nvSpPr>
              <p:cNvPr name="TextBox 72" id="7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73" id="73"/>
            <p:cNvGrpSpPr/>
            <p:nvPr/>
          </p:nvGrpSpPr>
          <p:grpSpPr>
            <a:xfrm rot="-1773403">
              <a:off x="2334257" y="346483"/>
              <a:ext cx="4193337" cy="10570365"/>
              <a:chOff x="0" y="0"/>
              <a:chExt cx="828314" cy="2087973"/>
            </a:xfrm>
          </p:grpSpPr>
          <p:sp>
            <p:nvSpPr>
              <p:cNvPr name="Freeform 74" id="74"/>
              <p:cNvSpPr/>
              <p:nvPr/>
            </p:nvSpPr>
            <p:spPr>
              <a:xfrm flipH="false" flipV="false" rot="0">
                <a:off x="0" y="0"/>
                <a:ext cx="828314" cy="2087973"/>
              </a:xfrm>
              <a:custGeom>
                <a:avLst/>
                <a:gdLst/>
                <a:ahLst/>
                <a:cxnLst/>
                <a:rect r="r" b="b" t="t" l="l"/>
                <a:pathLst>
                  <a:path h="2087973" w="828314">
                    <a:moveTo>
                      <a:pt x="246166" y="0"/>
                    </a:moveTo>
                    <a:lnTo>
                      <a:pt x="582148" y="0"/>
                    </a:lnTo>
                    <a:cubicBezTo>
                      <a:pt x="647435" y="0"/>
                      <a:pt x="710048" y="25935"/>
                      <a:pt x="756213" y="72100"/>
                    </a:cubicBezTo>
                    <a:cubicBezTo>
                      <a:pt x="802378" y="118265"/>
                      <a:pt x="828314" y="180879"/>
                      <a:pt x="828314" y="246166"/>
                    </a:cubicBezTo>
                    <a:lnTo>
                      <a:pt x="828314" y="1841808"/>
                    </a:lnTo>
                    <a:cubicBezTo>
                      <a:pt x="828314" y="1977761"/>
                      <a:pt x="718101" y="2087973"/>
                      <a:pt x="582148" y="2087973"/>
                    </a:cubicBezTo>
                    <a:lnTo>
                      <a:pt x="246166" y="2087973"/>
                    </a:lnTo>
                    <a:cubicBezTo>
                      <a:pt x="180879" y="2087973"/>
                      <a:pt x="118265" y="2062038"/>
                      <a:pt x="72100" y="2015873"/>
                    </a:cubicBezTo>
                    <a:cubicBezTo>
                      <a:pt x="25935" y="1969708"/>
                      <a:pt x="0" y="1907095"/>
                      <a:pt x="0" y="1841808"/>
                    </a:cubicBezTo>
                    <a:lnTo>
                      <a:pt x="0" y="246166"/>
                    </a:lnTo>
                    <a:cubicBezTo>
                      <a:pt x="0" y="180879"/>
                      <a:pt x="25935" y="118265"/>
                      <a:pt x="72100" y="72100"/>
                    </a:cubicBezTo>
                    <a:cubicBezTo>
                      <a:pt x="118265" y="25935"/>
                      <a:pt x="180879" y="0"/>
                      <a:pt x="246166" y="0"/>
                    </a:cubicBezTo>
                    <a:close/>
                  </a:path>
                </a:pathLst>
              </a:custGeom>
              <a:solidFill>
                <a:srgbClr val="031D44"/>
              </a:solidFill>
            </p:spPr>
          </p:sp>
          <p:sp>
            <p:nvSpPr>
              <p:cNvPr name="TextBox 75" id="75"/>
              <p:cNvSpPr txBox="true"/>
              <p:nvPr/>
            </p:nvSpPr>
            <p:spPr>
              <a:xfrm>
                <a:off x="0" y="-47625"/>
                <a:ext cx="828314" cy="21355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76" id="76"/>
          <p:cNvGrpSpPr/>
          <p:nvPr/>
        </p:nvGrpSpPr>
        <p:grpSpPr>
          <a:xfrm rot="-10800000">
            <a:off x="5168407" y="8199614"/>
            <a:ext cx="6646388" cy="8746933"/>
            <a:chOff x="0" y="0"/>
            <a:chExt cx="8861851" cy="11662577"/>
          </a:xfrm>
        </p:grpSpPr>
        <p:grpSp>
          <p:nvGrpSpPr>
            <p:cNvPr name="Group 77" id="77"/>
            <p:cNvGrpSpPr/>
            <p:nvPr/>
          </p:nvGrpSpPr>
          <p:grpSpPr>
            <a:xfrm rot="0">
              <a:off x="4565827" y="7480854"/>
              <a:ext cx="4181724" cy="4181724"/>
              <a:chOff x="0" y="0"/>
              <a:chExt cx="812800" cy="812800"/>
            </a:xfrm>
          </p:grpSpPr>
          <p:sp>
            <p:nvSpPr>
              <p:cNvPr name="Freeform 78" id="7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31D44"/>
              </a:solidFill>
            </p:spPr>
          </p:sp>
          <p:sp>
            <p:nvSpPr>
              <p:cNvPr name="TextBox 79" id="79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80" id="80"/>
            <p:cNvGrpSpPr/>
            <p:nvPr/>
          </p:nvGrpSpPr>
          <p:grpSpPr>
            <a:xfrm rot="-1773403">
              <a:off x="2334257" y="346483"/>
              <a:ext cx="4193337" cy="10570365"/>
              <a:chOff x="0" y="0"/>
              <a:chExt cx="828314" cy="2087973"/>
            </a:xfrm>
          </p:grpSpPr>
          <p:sp>
            <p:nvSpPr>
              <p:cNvPr name="Freeform 81" id="81"/>
              <p:cNvSpPr/>
              <p:nvPr/>
            </p:nvSpPr>
            <p:spPr>
              <a:xfrm flipH="false" flipV="false" rot="0">
                <a:off x="0" y="0"/>
                <a:ext cx="828314" cy="2087973"/>
              </a:xfrm>
              <a:custGeom>
                <a:avLst/>
                <a:gdLst/>
                <a:ahLst/>
                <a:cxnLst/>
                <a:rect r="r" b="b" t="t" l="l"/>
                <a:pathLst>
                  <a:path h="2087973" w="828314">
                    <a:moveTo>
                      <a:pt x="246166" y="0"/>
                    </a:moveTo>
                    <a:lnTo>
                      <a:pt x="582148" y="0"/>
                    </a:lnTo>
                    <a:cubicBezTo>
                      <a:pt x="647435" y="0"/>
                      <a:pt x="710048" y="25935"/>
                      <a:pt x="756213" y="72100"/>
                    </a:cubicBezTo>
                    <a:cubicBezTo>
                      <a:pt x="802378" y="118265"/>
                      <a:pt x="828314" y="180879"/>
                      <a:pt x="828314" y="246166"/>
                    </a:cubicBezTo>
                    <a:lnTo>
                      <a:pt x="828314" y="1841808"/>
                    </a:lnTo>
                    <a:cubicBezTo>
                      <a:pt x="828314" y="1977761"/>
                      <a:pt x="718101" y="2087973"/>
                      <a:pt x="582148" y="2087973"/>
                    </a:cubicBezTo>
                    <a:lnTo>
                      <a:pt x="246166" y="2087973"/>
                    </a:lnTo>
                    <a:cubicBezTo>
                      <a:pt x="180879" y="2087973"/>
                      <a:pt x="118265" y="2062038"/>
                      <a:pt x="72100" y="2015873"/>
                    </a:cubicBezTo>
                    <a:cubicBezTo>
                      <a:pt x="25935" y="1969708"/>
                      <a:pt x="0" y="1907095"/>
                      <a:pt x="0" y="1841808"/>
                    </a:cubicBezTo>
                    <a:lnTo>
                      <a:pt x="0" y="246166"/>
                    </a:lnTo>
                    <a:cubicBezTo>
                      <a:pt x="0" y="180879"/>
                      <a:pt x="25935" y="118265"/>
                      <a:pt x="72100" y="72100"/>
                    </a:cubicBezTo>
                    <a:cubicBezTo>
                      <a:pt x="118265" y="25935"/>
                      <a:pt x="180879" y="0"/>
                      <a:pt x="246166" y="0"/>
                    </a:cubicBezTo>
                    <a:close/>
                  </a:path>
                </a:pathLst>
              </a:custGeom>
              <a:solidFill>
                <a:srgbClr val="031D44"/>
              </a:solidFill>
            </p:spPr>
          </p:sp>
          <p:sp>
            <p:nvSpPr>
              <p:cNvPr name="TextBox 82" id="82"/>
              <p:cNvSpPr txBox="true"/>
              <p:nvPr/>
            </p:nvSpPr>
            <p:spPr>
              <a:xfrm>
                <a:off x="0" y="-47625"/>
                <a:ext cx="828314" cy="21355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83" id="83"/>
          <p:cNvGrpSpPr/>
          <p:nvPr/>
        </p:nvGrpSpPr>
        <p:grpSpPr>
          <a:xfrm rot="-10800000">
            <a:off x="13936106" y="7262056"/>
            <a:ext cx="6646388" cy="8746933"/>
            <a:chOff x="0" y="0"/>
            <a:chExt cx="8861851" cy="11662577"/>
          </a:xfrm>
        </p:grpSpPr>
        <p:grpSp>
          <p:nvGrpSpPr>
            <p:cNvPr name="Group 84" id="84"/>
            <p:cNvGrpSpPr/>
            <p:nvPr/>
          </p:nvGrpSpPr>
          <p:grpSpPr>
            <a:xfrm rot="0">
              <a:off x="4565827" y="7480854"/>
              <a:ext cx="4181724" cy="4181724"/>
              <a:chOff x="0" y="0"/>
              <a:chExt cx="812800" cy="812800"/>
            </a:xfrm>
          </p:grpSpPr>
          <p:sp>
            <p:nvSpPr>
              <p:cNvPr name="Freeform 85" id="8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31D44"/>
              </a:solidFill>
            </p:spPr>
          </p:sp>
          <p:sp>
            <p:nvSpPr>
              <p:cNvPr name="TextBox 86" id="86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87" id="87"/>
            <p:cNvGrpSpPr/>
            <p:nvPr/>
          </p:nvGrpSpPr>
          <p:grpSpPr>
            <a:xfrm rot="-1773403">
              <a:off x="2334257" y="346483"/>
              <a:ext cx="4193337" cy="10570365"/>
              <a:chOff x="0" y="0"/>
              <a:chExt cx="828314" cy="2087973"/>
            </a:xfrm>
          </p:grpSpPr>
          <p:sp>
            <p:nvSpPr>
              <p:cNvPr name="Freeform 88" id="88"/>
              <p:cNvSpPr/>
              <p:nvPr/>
            </p:nvSpPr>
            <p:spPr>
              <a:xfrm flipH="false" flipV="false" rot="0">
                <a:off x="0" y="0"/>
                <a:ext cx="828314" cy="2087973"/>
              </a:xfrm>
              <a:custGeom>
                <a:avLst/>
                <a:gdLst/>
                <a:ahLst/>
                <a:cxnLst/>
                <a:rect r="r" b="b" t="t" l="l"/>
                <a:pathLst>
                  <a:path h="2087973" w="828314">
                    <a:moveTo>
                      <a:pt x="246166" y="0"/>
                    </a:moveTo>
                    <a:lnTo>
                      <a:pt x="582148" y="0"/>
                    </a:lnTo>
                    <a:cubicBezTo>
                      <a:pt x="647435" y="0"/>
                      <a:pt x="710048" y="25935"/>
                      <a:pt x="756213" y="72100"/>
                    </a:cubicBezTo>
                    <a:cubicBezTo>
                      <a:pt x="802378" y="118265"/>
                      <a:pt x="828314" y="180879"/>
                      <a:pt x="828314" y="246166"/>
                    </a:cubicBezTo>
                    <a:lnTo>
                      <a:pt x="828314" y="1841808"/>
                    </a:lnTo>
                    <a:cubicBezTo>
                      <a:pt x="828314" y="1977761"/>
                      <a:pt x="718101" y="2087973"/>
                      <a:pt x="582148" y="2087973"/>
                    </a:cubicBezTo>
                    <a:lnTo>
                      <a:pt x="246166" y="2087973"/>
                    </a:lnTo>
                    <a:cubicBezTo>
                      <a:pt x="180879" y="2087973"/>
                      <a:pt x="118265" y="2062038"/>
                      <a:pt x="72100" y="2015873"/>
                    </a:cubicBezTo>
                    <a:cubicBezTo>
                      <a:pt x="25935" y="1969708"/>
                      <a:pt x="0" y="1907095"/>
                      <a:pt x="0" y="1841808"/>
                    </a:cubicBezTo>
                    <a:lnTo>
                      <a:pt x="0" y="246166"/>
                    </a:lnTo>
                    <a:cubicBezTo>
                      <a:pt x="0" y="180879"/>
                      <a:pt x="25935" y="118265"/>
                      <a:pt x="72100" y="72100"/>
                    </a:cubicBezTo>
                    <a:cubicBezTo>
                      <a:pt x="118265" y="25935"/>
                      <a:pt x="180879" y="0"/>
                      <a:pt x="246166" y="0"/>
                    </a:cubicBezTo>
                    <a:close/>
                  </a:path>
                </a:pathLst>
              </a:custGeom>
              <a:solidFill>
                <a:srgbClr val="031D44"/>
              </a:solidFill>
            </p:spPr>
          </p:sp>
          <p:sp>
            <p:nvSpPr>
              <p:cNvPr name="TextBox 89" id="89"/>
              <p:cNvSpPr txBox="true"/>
              <p:nvPr/>
            </p:nvSpPr>
            <p:spPr>
              <a:xfrm>
                <a:off x="0" y="-47625"/>
                <a:ext cx="828314" cy="21355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90" id="90"/>
          <p:cNvGrpSpPr/>
          <p:nvPr/>
        </p:nvGrpSpPr>
        <p:grpSpPr>
          <a:xfrm rot="-10800000">
            <a:off x="-2294494" y="7626662"/>
            <a:ext cx="6646388" cy="8746933"/>
            <a:chOff x="0" y="0"/>
            <a:chExt cx="8861851" cy="11662577"/>
          </a:xfrm>
        </p:grpSpPr>
        <p:grpSp>
          <p:nvGrpSpPr>
            <p:cNvPr name="Group 91" id="91"/>
            <p:cNvGrpSpPr/>
            <p:nvPr/>
          </p:nvGrpSpPr>
          <p:grpSpPr>
            <a:xfrm rot="0">
              <a:off x="4565827" y="7480854"/>
              <a:ext cx="4181724" cy="4181724"/>
              <a:chOff x="0" y="0"/>
              <a:chExt cx="812800" cy="812800"/>
            </a:xfrm>
          </p:grpSpPr>
          <p:sp>
            <p:nvSpPr>
              <p:cNvPr name="Freeform 92" id="9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31D44"/>
              </a:solidFill>
            </p:spPr>
          </p:sp>
          <p:sp>
            <p:nvSpPr>
              <p:cNvPr name="TextBox 93" id="93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4" id="94"/>
            <p:cNvGrpSpPr/>
            <p:nvPr/>
          </p:nvGrpSpPr>
          <p:grpSpPr>
            <a:xfrm rot="-1773403">
              <a:off x="2334257" y="346483"/>
              <a:ext cx="4193337" cy="10570365"/>
              <a:chOff x="0" y="0"/>
              <a:chExt cx="828314" cy="2087973"/>
            </a:xfrm>
          </p:grpSpPr>
          <p:sp>
            <p:nvSpPr>
              <p:cNvPr name="Freeform 95" id="95"/>
              <p:cNvSpPr/>
              <p:nvPr/>
            </p:nvSpPr>
            <p:spPr>
              <a:xfrm flipH="false" flipV="false" rot="0">
                <a:off x="0" y="0"/>
                <a:ext cx="828314" cy="2087973"/>
              </a:xfrm>
              <a:custGeom>
                <a:avLst/>
                <a:gdLst/>
                <a:ahLst/>
                <a:cxnLst/>
                <a:rect r="r" b="b" t="t" l="l"/>
                <a:pathLst>
                  <a:path h="2087973" w="828314">
                    <a:moveTo>
                      <a:pt x="246166" y="0"/>
                    </a:moveTo>
                    <a:lnTo>
                      <a:pt x="582148" y="0"/>
                    </a:lnTo>
                    <a:cubicBezTo>
                      <a:pt x="647435" y="0"/>
                      <a:pt x="710048" y="25935"/>
                      <a:pt x="756213" y="72100"/>
                    </a:cubicBezTo>
                    <a:cubicBezTo>
                      <a:pt x="802378" y="118265"/>
                      <a:pt x="828314" y="180879"/>
                      <a:pt x="828314" y="246166"/>
                    </a:cubicBezTo>
                    <a:lnTo>
                      <a:pt x="828314" y="1841808"/>
                    </a:lnTo>
                    <a:cubicBezTo>
                      <a:pt x="828314" y="1977761"/>
                      <a:pt x="718101" y="2087973"/>
                      <a:pt x="582148" y="2087973"/>
                    </a:cubicBezTo>
                    <a:lnTo>
                      <a:pt x="246166" y="2087973"/>
                    </a:lnTo>
                    <a:cubicBezTo>
                      <a:pt x="180879" y="2087973"/>
                      <a:pt x="118265" y="2062038"/>
                      <a:pt x="72100" y="2015873"/>
                    </a:cubicBezTo>
                    <a:cubicBezTo>
                      <a:pt x="25935" y="1969708"/>
                      <a:pt x="0" y="1907095"/>
                      <a:pt x="0" y="1841808"/>
                    </a:cubicBezTo>
                    <a:lnTo>
                      <a:pt x="0" y="246166"/>
                    </a:lnTo>
                    <a:cubicBezTo>
                      <a:pt x="0" y="180879"/>
                      <a:pt x="25935" y="118265"/>
                      <a:pt x="72100" y="72100"/>
                    </a:cubicBezTo>
                    <a:cubicBezTo>
                      <a:pt x="118265" y="25935"/>
                      <a:pt x="180879" y="0"/>
                      <a:pt x="246166" y="0"/>
                    </a:cubicBezTo>
                    <a:close/>
                  </a:path>
                </a:pathLst>
              </a:custGeom>
              <a:solidFill>
                <a:srgbClr val="031D44"/>
              </a:solidFill>
            </p:spPr>
          </p:sp>
          <p:sp>
            <p:nvSpPr>
              <p:cNvPr name="TextBox 96" id="96"/>
              <p:cNvSpPr txBox="true"/>
              <p:nvPr/>
            </p:nvSpPr>
            <p:spPr>
              <a:xfrm>
                <a:off x="0" y="-47625"/>
                <a:ext cx="828314" cy="21355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97" id="97"/>
          <p:cNvGrpSpPr/>
          <p:nvPr/>
        </p:nvGrpSpPr>
        <p:grpSpPr>
          <a:xfrm rot="-10800000">
            <a:off x="1845213" y="8199614"/>
            <a:ext cx="6646388" cy="8746933"/>
            <a:chOff x="0" y="0"/>
            <a:chExt cx="8861851" cy="11662577"/>
          </a:xfrm>
        </p:grpSpPr>
        <p:grpSp>
          <p:nvGrpSpPr>
            <p:cNvPr name="Group 98" id="98"/>
            <p:cNvGrpSpPr/>
            <p:nvPr/>
          </p:nvGrpSpPr>
          <p:grpSpPr>
            <a:xfrm rot="0">
              <a:off x="4565827" y="7480854"/>
              <a:ext cx="4181724" cy="4181724"/>
              <a:chOff x="0" y="0"/>
              <a:chExt cx="812800" cy="812800"/>
            </a:xfrm>
          </p:grpSpPr>
          <p:sp>
            <p:nvSpPr>
              <p:cNvPr name="Freeform 99" id="9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31D44"/>
              </a:solidFill>
            </p:spPr>
          </p:sp>
          <p:sp>
            <p:nvSpPr>
              <p:cNvPr name="TextBox 100" id="100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1" id="101"/>
            <p:cNvGrpSpPr/>
            <p:nvPr/>
          </p:nvGrpSpPr>
          <p:grpSpPr>
            <a:xfrm rot="-1773403">
              <a:off x="2334257" y="346483"/>
              <a:ext cx="4193337" cy="10570365"/>
              <a:chOff x="0" y="0"/>
              <a:chExt cx="828314" cy="2087973"/>
            </a:xfrm>
          </p:grpSpPr>
          <p:sp>
            <p:nvSpPr>
              <p:cNvPr name="Freeform 102" id="102"/>
              <p:cNvSpPr/>
              <p:nvPr/>
            </p:nvSpPr>
            <p:spPr>
              <a:xfrm flipH="false" flipV="false" rot="0">
                <a:off x="0" y="0"/>
                <a:ext cx="828314" cy="2087973"/>
              </a:xfrm>
              <a:custGeom>
                <a:avLst/>
                <a:gdLst/>
                <a:ahLst/>
                <a:cxnLst/>
                <a:rect r="r" b="b" t="t" l="l"/>
                <a:pathLst>
                  <a:path h="2087973" w="828314">
                    <a:moveTo>
                      <a:pt x="246166" y="0"/>
                    </a:moveTo>
                    <a:lnTo>
                      <a:pt x="582148" y="0"/>
                    </a:lnTo>
                    <a:cubicBezTo>
                      <a:pt x="647435" y="0"/>
                      <a:pt x="710048" y="25935"/>
                      <a:pt x="756213" y="72100"/>
                    </a:cubicBezTo>
                    <a:cubicBezTo>
                      <a:pt x="802378" y="118265"/>
                      <a:pt x="828314" y="180879"/>
                      <a:pt x="828314" y="246166"/>
                    </a:cubicBezTo>
                    <a:lnTo>
                      <a:pt x="828314" y="1841808"/>
                    </a:lnTo>
                    <a:cubicBezTo>
                      <a:pt x="828314" y="1977761"/>
                      <a:pt x="718101" y="2087973"/>
                      <a:pt x="582148" y="2087973"/>
                    </a:cubicBezTo>
                    <a:lnTo>
                      <a:pt x="246166" y="2087973"/>
                    </a:lnTo>
                    <a:cubicBezTo>
                      <a:pt x="180879" y="2087973"/>
                      <a:pt x="118265" y="2062038"/>
                      <a:pt x="72100" y="2015873"/>
                    </a:cubicBezTo>
                    <a:cubicBezTo>
                      <a:pt x="25935" y="1969708"/>
                      <a:pt x="0" y="1907095"/>
                      <a:pt x="0" y="1841808"/>
                    </a:cubicBezTo>
                    <a:lnTo>
                      <a:pt x="0" y="246166"/>
                    </a:lnTo>
                    <a:cubicBezTo>
                      <a:pt x="0" y="180879"/>
                      <a:pt x="25935" y="118265"/>
                      <a:pt x="72100" y="72100"/>
                    </a:cubicBezTo>
                    <a:cubicBezTo>
                      <a:pt x="118265" y="25935"/>
                      <a:pt x="180879" y="0"/>
                      <a:pt x="246166" y="0"/>
                    </a:cubicBezTo>
                    <a:close/>
                  </a:path>
                </a:pathLst>
              </a:custGeom>
              <a:solidFill>
                <a:srgbClr val="031D44"/>
              </a:solidFill>
            </p:spPr>
          </p:sp>
          <p:sp>
            <p:nvSpPr>
              <p:cNvPr name="TextBox 103" id="103"/>
              <p:cNvSpPr txBox="true"/>
              <p:nvPr/>
            </p:nvSpPr>
            <p:spPr>
              <a:xfrm>
                <a:off x="0" y="-47625"/>
                <a:ext cx="828314" cy="21355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04" id="104"/>
          <p:cNvSpPr txBox="true"/>
          <p:nvPr/>
        </p:nvSpPr>
        <p:spPr>
          <a:xfrm rot="0">
            <a:off x="5841260" y="4273261"/>
            <a:ext cx="6605479" cy="1559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b="true">
                <a:solidFill>
                  <a:srgbClr val="FFFFFF"/>
                </a:solidFill>
                <a:latin typeface="Gilroy Bold"/>
                <a:ea typeface="Gilroy Bold"/>
                <a:cs typeface="Gilroy Bold"/>
                <a:sym typeface="Gilroy Bold"/>
              </a:rPr>
              <a:t>O propósito 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1D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77981" y="-3344766"/>
            <a:ext cx="6646388" cy="8746933"/>
            <a:chOff x="0" y="0"/>
            <a:chExt cx="8861851" cy="1166257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4565827" y="7480854"/>
              <a:ext cx="4181724" cy="4181724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63A89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-1773403">
              <a:off x="2334257" y="346483"/>
              <a:ext cx="4193337" cy="10570365"/>
              <a:chOff x="0" y="0"/>
              <a:chExt cx="828314" cy="208797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28314" cy="2087973"/>
              </a:xfrm>
              <a:custGeom>
                <a:avLst/>
                <a:gdLst/>
                <a:ahLst/>
                <a:cxnLst/>
                <a:rect r="r" b="b" t="t" l="l"/>
                <a:pathLst>
                  <a:path h="2087973" w="828314">
                    <a:moveTo>
                      <a:pt x="246166" y="0"/>
                    </a:moveTo>
                    <a:lnTo>
                      <a:pt x="582148" y="0"/>
                    </a:lnTo>
                    <a:cubicBezTo>
                      <a:pt x="647435" y="0"/>
                      <a:pt x="710048" y="25935"/>
                      <a:pt x="756213" y="72100"/>
                    </a:cubicBezTo>
                    <a:cubicBezTo>
                      <a:pt x="802378" y="118265"/>
                      <a:pt x="828314" y="180879"/>
                      <a:pt x="828314" y="246166"/>
                    </a:cubicBezTo>
                    <a:lnTo>
                      <a:pt x="828314" y="1841808"/>
                    </a:lnTo>
                    <a:cubicBezTo>
                      <a:pt x="828314" y="1977761"/>
                      <a:pt x="718101" y="2087973"/>
                      <a:pt x="582148" y="2087973"/>
                    </a:cubicBezTo>
                    <a:lnTo>
                      <a:pt x="246166" y="2087973"/>
                    </a:lnTo>
                    <a:cubicBezTo>
                      <a:pt x="180879" y="2087973"/>
                      <a:pt x="118265" y="2062038"/>
                      <a:pt x="72100" y="2015873"/>
                    </a:cubicBezTo>
                    <a:cubicBezTo>
                      <a:pt x="25935" y="1969708"/>
                      <a:pt x="0" y="1907095"/>
                      <a:pt x="0" y="1841808"/>
                    </a:cubicBezTo>
                    <a:lnTo>
                      <a:pt x="0" y="246166"/>
                    </a:lnTo>
                    <a:cubicBezTo>
                      <a:pt x="0" y="180879"/>
                      <a:pt x="25935" y="118265"/>
                      <a:pt x="72100" y="72100"/>
                    </a:cubicBezTo>
                    <a:cubicBezTo>
                      <a:pt x="118265" y="25935"/>
                      <a:pt x="180879" y="0"/>
                      <a:pt x="246166" y="0"/>
                    </a:cubicBezTo>
                    <a:close/>
                  </a:path>
                </a:pathLst>
              </a:custGeom>
              <a:solidFill>
                <a:srgbClr val="063A89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828314" cy="21355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9" id="9"/>
          <p:cNvGrpSpPr/>
          <p:nvPr/>
        </p:nvGrpSpPr>
        <p:grpSpPr>
          <a:xfrm rot="0">
            <a:off x="-1712371" y="-6953964"/>
            <a:ext cx="6646388" cy="8746933"/>
            <a:chOff x="0" y="0"/>
            <a:chExt cx="8861851" cy="11662577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4565827" y="7480854"/>
              <a:ext cx="4181724" cy="4181724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0B0A1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-1773403">
              <a:off x="2334257" y="346483"/>
              <a:ext cx="4193337" cy="10570365"/>
              <a:chOff x="0" y="0"/>
              <a:chExt cx="828314" cy="2087973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28314" cy="2087973"/>
              </a:xfrm>
              <a:custGeom>
                <a:avLst/>
                <a:gdLst/>
                <a:ahLst/>
                <a:cxnLst/>
                <a:rect r="r" b="b" t="t" l="l"/>
                <a:pathLst>
                  <a:path h="2087973" w="828314">
                    <a:moveTo>
                      <a:pt x="246166" y="0"/>
                    </a:moveTo>
                    <a:lnTo>
                      <a:pt x="582148" y="0"/>
                    </a:lnTo>
                    <a:cubicBezTo>
                      <a:pt x="647435" y="0"/>
                      <a:pt x="710048" y="25935"/>
                      <a:pt x="756213" y="72100"/>
                    </a:cubicBezTo>
                    <a:cubicBezTo>
                      <a:pt x="802378" y="118265"/>
                      <a:pt x="828314" y="180879"/>
                      <a:pt x="828314" y="246166"/>
                    </a:cubicBezTo>
                    <a:lnTo>
                      <a:pt x="828314" y="1841808"/>
                    </a:lnTo>
                    <a:cubicBezTo>
                      <a:pt x="828314" y="1977761"/>
                      <a:pt x="718101" y="2087973"/>
                      <a:pt x="582148" y="2087973"/>
                    </a:cubicBezTo>
                    <a:lnTo>
                      <a:pt x="246166" y="2087973"/>
                    </a:lnTo>
                    <a:cubicBezTo>
                      <a:pt x="180879" y="2087973"/>
                      <a:pt x="118265" y="2062038"/>
                      <a:pt x="72100" y="2015873"/>
                    </a:cubicBezTo>
                    <a:cubicBezTo>
                      <a:pt x="25935" y="1969708"/>
                      <a:pt x="0" y="1907095"/>
                      <a:pt x="0" y="1841808"/>
                    </a:cubicBezTo>
                    <a:lnTo>
                      <a:pt x="0" y="246166"/>
                    </a:lnTo>
                    <a:cubicBezTo>
                      <a:pt x="0" y="180879"/>
                      <a:pt x="25935" y="118265"/>
                      <a:pt x="72100" y="72100"/>
                    </a:cubicBezTo>
                    <a:cubicBezTo>
                      <a:pt x="118265" y="25935"/>
                      <a:pt x="180879" y="0"/>
                      <a:pt x="246166" y="0"/>
                    </a:cubicBezTo>
                    <a:close/>
                  </a:path>
                </a:pathLst>
              </a:custGeom>
              <a:solidFill>
                <a:srgbClr val="30B0A1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828314" cy="21355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6" id="16"/>
          <p:cNvGrpSpPr/>
          <p:nvPr/>
        </p:nvGrpSpPr>
        <p:grpSpPr>
          <a:xfrm rot="0">
            <a:off x="-3323194" y="-1120271"/>
            <a:ext cx="6646388" cy="8746933"/>
            <a:chOff x="0" y="0"/>
            <a:chExt cx="8861851" cy="11662577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4565827" y="7480854"/>
              <a:ext cx="4181724" cy="4181724"/>
              <a:chOff x="0" y="0"/>
              <a:chExt cx="812800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9A01B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0" id="20"/>
            <p:cNvGrpSpPr/>
            <p:nvPr/>
          </p:nvGrpSpPr>
          <p:grpSpPr>
            <a:xfrm rot="-1773403">
              <a:off x="2334257" y="346483"/>
              <a:ext cx="4193337" cy="10570365"/>
              <a:chOff x="0" y="0"/>
              <a:chExt cx="828314" cy="2087973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828314" cy="2087973"/>
              </a:xfrm>
              <a:custGeom>
                <a:avLst/>
                <a:gdLst/>
                <a:ahLst/>
                <a:cxnLst/>
                <a:rect r="r" b="b" t="t" l="l"/>
                <a:pathLst>
                  <a:path h="2087973" w="828314">
                    <a:moveTo>
                      <a:pt x="246166" y="0"/>
                    </a:moveTo>
                    <a:lnTo>
                      <a:pt x="582148" y="0"/>
                    </a:lnTo>
                    <a:cubicBezTo>
                      <a:pt x="647435" y="0"/>
                      <a:pt x="710048" y="25935"/>
                      <a:pt x="756213" y="72100"/>
                    </a:cubicBezTo>
                    <a:cubicBezTo>
                      <a:pt x="802378" y="118265"/>
                      <a:pt x="828314" y="180879"/>
                      <a:pt x="828314" y="246166"/>
                    </a:cubicBezTo>
                    <a:lnTo>
                      <a:pt x="828314" y="1841808"/>
                    </a:lnTo>
                    <a:cubicBezTo>
                      <a:pt x="828314" y="1977761"/>
                      <a:pt x="718101" y="2087973"/>
                      <a:pt x="582148" y="2087973"/>
                    </a:cubicBezTo>
                    <a:lnTo>
                      <a:pt x="246166" y="2087973"/>
                    </a:lnTo>
                    <a:cubicBezTo>
                      <a:pt x="180879" y="2087973"/>
                      <a:pt x="118265" y="2062038"/>
                      <a:pt x="72100" y="2015873"/>
                    </a:cubicBezTo>
                    <a:cubicBezTo>
                      <a:pt x="25935" y="1969708"/>
                      <a:pt x="0" y="1907095"/>
                      <a:pt x="0" y="1841808"/>
                    </a:cubicBezTo>
                    <a:lnTo>
                      <a:pt x="0" y="246166"/>
                    </a:lnTo>
                    <a:cubicBezTo>
                      <a:pt x="0" y="180879"/>
                      <a:pt x="25935" y="118265"/>
                      <a:pt x="72100" y="72100"/>
                    </a:cubicBezTo>
                    <a:cubicBezTo>
                      <a:pt x="118265" y="25935"/>
                      <a:pt x="180879" y="0"/>
                      <a:pt x="246166" y="0"/>
                    </a:cubicBezTo>
                    <a:close/>
                  </a:path>
                </a:pathLst>
              </a:custGeom>
              <a:solidFill>
                <a:srgbClr val="F9A01B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47625"/>
                <a:ext cx="828314" cy="21355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23" id="23"/>
          <p:cNvGrpSpPr/>
          <p:nvPr/>
        </p:nvGrpSpPr>
        <p:grpSpPr>
          <a:xfrm rot="0">
            <a:off x="9850841" y="-4373466"/>
            <a:ext cx="6646388" cy="8746933"/>
            <a:chOff x="0" y="0"/>
            <a:chExt cx="8861851" cy="11662577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4565827" y="7480854"/>
              <a:ext cx="4181724" cy="4181724"/>
              <a:chOff x="0" y="0"/>
              <a:chExt cx="812800" cy="8128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53C4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7" id="27"/>
            <p:cNvGrpSpPr/>
            <p:nvPr/>
          </p:nvGrpSpPr>
          <p:grpSpPr>
            <a:xfrm rot="-1773403">
              <a:off x="2334257" y="346483"/>
              <a:ext cx="4193337" cy="10570365"/>
              <a:chOff x="0" y="0"/>
              <a:chExt cx="828314" cy="2087973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828314" cy="2087973"/>
              </a:xfrm>
              <a:custGeom>
                <a:avLst/>
                <a:gdLst/>
                <a:ahLst/>
                <a:cxnLst/>
                <a:rect r="r" b="b" t="t" l="l"/>
                <a:pathLst>
                  <a:path h="2087973" w="828314">
                    <a:moveTo>
                      <a:pt x="246166" y="0"/>
                    </a:moveTo>
                    <a:lnTo>
                      <a:pt x="582148" y="0"/>
                    </a:lnTo>
                    <a:cubicBezTo>
                      <a:pt x="647435" y="0"/>
                      <a:pt x="710048" y="25935"/>
                      <a:pt x="756213" y="72100"/>
                    </a:cubicBezTo>
                    <a:cubicBezTo>
                      <a:pt x="802378" y="118265"/>
                      <a:pt x="828314" y="180879"/>
                      <a:pt x="828314" y="246166"/>
                    </a:cubicBezTo>
                    <a:lnTo>
                      <a:pt x="828314" y="1841808"/>
                    </a:lnTo>
                    <a:cubicBezTo>
                      <a:pt x="828314" y="1977761"/>
                      <a:pt x="718101" y="2087973"/>
                      <a:pt x="582148" y="2087973"/>
                    </a:cubicBezTo>
                    <a:lnTo>
                      <a:pt x="246166" y="2087973"/>
                    </a:lnTo>
                    <a:cubicBezTo>
                      <a:pt x="180879" y="2087973"/>
                      <a:pt x="118265" y="2062038"/>
                      <a:pt x="72100" y="2015873"/>
                    </a:cubicBezTo>
                    <a:cubicBezTo>
                      <a:pt x="25935" y="1969708"/>
                      <a:pt x="0" y="1907095"/>
                      <a:pt x="0" y="1841808"/>
                    </a:cubicBezTo>
                    <a:lnTo>
                      <a:pt x="0" y="246166"/>
                    </a:lnTo>
                    <a:cubicBezTo>
                      <a:pt x="0" y="180879"/>
                      <a:pt x="25935" y="118265"/>
                      <a:pt x="72100" y="72100"/>
                    </a:cubicBezTo>
                    <a:cubicBezTo>
                      <a:pt x="118265" y="25935"/>
                      <a:pt x="180879" y="0"/>
                      <a:pt x="246166" y="0"/>
                    </a:cubicBezTo>
                    <a:close/>
                  </a:path>
                </a:pathLst>
              </a:custGeom>
              <a:solidFill>
                <a:srgbClr val="0853C4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47625"/>
                <a:ext cx="828314" cy="21355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30" id="30"/>
          <p:cNvGrpSpPr/>
          <p:nvPr/>
        </p:nvGrpSpPr>
        <p:grpSpPr>
          <a:xfrm rot="0">
            <a:off x="7289718" y="-4870502"/>
            <a:ext cx="6646388" cy="8746933"/>
            <a:chOff x="0" y="0"/>
            <a:chExt cx="8861851" cy="11662577"/>
          </a:xfrm>
        </p:grpSpPr>
        <p:grpSp>
          <p:nvGrpSpPr>
            <p:cNvPr name="Group 31" id="31"/>
            <p:cNvGrpSpPr/>
            <p:nvPr/>
          </p:nvGrpSpPr>
          <p:grpSpPr>
            <a:xfrm rot="0">
              <a:off x="4565827" y="7480854"/>
              <a:ext cx="4181724" cy="4181724"/>
              <a:chOff x="0" y="0"/>
              <a:chExt cx="812800" cy="812800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63A89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4" id="34"/>
            <p:cNvGrpSpPr/>
            <p:nvPr/>
          </p:nvGrpSpPr>
          <p:grpSpPr>
            <a:xfrm rot="-1773403">
              <a:off x="2334257" y="346483"/>
              <a:ext cx="4193337" cy="10570365"/>
              <a:chOff x="0" y="0"/>
              <a:chExt cx="828314" cy="2087973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828314" cy="2087973"/>
              </a:xfrm>
              <a:custGeom>
                <a:avLst/>
                <a:gdLst/>
                <a:ahLst/>
                <a:cxnLst/>
                <a:rect r="r" b="b" t="t" l="l"/>
                <a:pathLst>
                  <a:path h="2087973" w="828314">
                    <a:moveTo>
                      <a:pt x="246166" y="0"/>
                    </a:moveTo>
                    <a:lnTo>
                      <a:pt x="582148" y="0"/>
                    </a:lnTo>
                    <a:cubicBezTo>
                      <a:pt x="647435" y="0"/>
                      <a:pt x="710048" y="25935"/>
                      <a:pt x="756213" y="72100"/>
                    </a:cubicBezTo>
                    <a:cubicBezTo>
                      <a:pt x="802378" y="118265"/>
                      <a:pt x="828314" y="180879"/>
                      <a:pt x="828314" y="246166"/>
                    </a:cubicBezTo>
                    <a:lnTo>
                      <a:pt x="828314" y="1841808"/>
                    </a:lnTo>
                    <a:cubicBezTo>
                      <a:pt x="828314" y="1977761"/>
                      <a:pt x="718101" y="2087973"/>
                      <a:pt x="582148" y="2087973"/>
                    </a:cubicBezTo>
                    <a:lnTo>
                      <a:pt x="246166" y="2087973"/>
                    </a:lnTo>
                    <a:cubicBezTo>
                      <a:pt x="180879" y="2087973"/>
                      <a:pt x="118265" y="2062038"/>
                      <a:pt x="72100" y="2015873"/>
                    </a:cubicBezTo>
                    <a:cubicBezTo>
                      <a:pt x="25935" y="1969708"/>
                      <a:pt x="0" y="1907095"/>
                      <a:pt x="0" y="1841808"/>
                    </a:cubicBezTo>
                    <a:lnTo>
                      <a:pt x="0" y="246166"/>
                    </a:lnTo>
                    <a:cubicBezTo>
                      <a:pt x="0" y="180879"/>
                      <a:pt x="25935" y="118265"/>
                      <a:pt x="72100" y="72100"/>
                    </a:cubicBezTo>
                    <a:cubicBezTo>
                      <a:pt x="118265" y="25935"/>
                      <a:pt x="180879" y="0"/>
                      <a:pt x="246166" y="0"/>
                    </a:cubicBezTo>
                    <a:close/>
                  </a:path>
                </a:pathLst>
              </a:custGeom>
              <a:solidFill>
                <a:srgbClr val="063A89"/>
              </a:solidFill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0" y="-47625"/>
                <a:ext cx="828314" cy="21355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37" id="37"/>
          <p:cNvGrpSpPr/>
          <p:nvPr/>
        </p:nvGrpSpPr>
        <p:grpSpPr>
          <a:xfrm rot="0">
            <a:off x="3323194" y="-4531939"/>
            <a:ext cx="6646388" cy="8746933"/>
            <a:chOff x="0" y="0"/>
            <a:chExt cx="8861851" cy="11662577"/>
          </a:xfrm>
        </p:grpSpPr>
        <p:grpSp>
          <p:nvGrpSpPr>
            <p:cNvPr name="Group 38" id="38"/>
            <p:cNvGrpSpPr/>
            <p:nvPr/>
          </p:nvGrpSpPr>
          <p:grpSpPr>
            <a:xfrm rot="0">
              <a:off x="4565827" y="7480854"/>
              <a:ext cx="4181724" cy="4181724"/>
              <a:chOff x="0" y="0"/>
              <a:chExt cx="812800" cy="812800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53C4"/>
              </a:solidFill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41" id="41"/>
            <p:cNvGrpSpPr/>
            <p:nvPr/>
          </p:nvGrpSpPr>
          <p:grpSpPr>
            <a:xfrm rot="-1773403">
              <a:off x="2334257" y="346483"/>
              <a:ext cx="4193337" cy="10570365"/>
              <a:chOff x="0" y="0"/>
              <a:chExt cx="828314" cy="2087973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828314" cy="2087973"/>
              </a:xfrm>
              <a:custGeom>
                <a:avLst/>
                <a:gdLst/>
                <a:ahLst/>
                <a:cxnLst/>
                <a:rect r="r" b="b" t="t" l="l"/>
                <a:pathLst>
                  <a:path h="2087973" w="828314">
                    <a:moveTo>
                      <a:pt x="246166" y="0"/>
                    </a:moveTo>
                    <a:lnTo>
                      <a:pt x="582148" y="0"/>
                    </a:lnTo>
                    <a:cubicBezTo>
                      <a:pt x="647435" y="0"/>
                      <a:pt x="710048" y="25935"/>
                      <a:pt x="756213" y="72100"/>
                    </a:cubicBezTo>
                    <a:cubicBezTo>
                      <a:pt x="802378" y="118265"/>
                      <a:pt x="828314" y="180879"/>
                      <a:pt x="828314" y="246166"/>
                    </a:cubicBezTo>
                    <a:lnTo>
                      <a:pt x="828314" y="1841808"/>
                    </a:lnTo>
                    <a:cubicBezTo>
                      <a:pt x="828314" y="1977761"/>
                      <a:pt x="718101" y="2087973"/>
                      <a:pt x="582148" y="2087973"/>
                    </a:cubicBezTo>
                    <a:lnTo>
                      <a:pt x="246166" y="2087973"/>
                    </a:lnTo>
                    <a:cubicBezTo>
                      <a:pt x="180879" y="2087973"/>
                      <a:pt x="118265" y="2062038"/>
                      <a:pt x="72100" y="2015873"/>
                    </a:cubicBezTo>
                    <a:cubicBezTo>
                      <a:pt x="25935" y="1969708"/>
                      <a:pt x="0" y="1907095"/>
                      <a:pt x="0" y="1841808"/>
                    </a:cubicBezTo>
                    <a:lnTo>
                      <a:pt x="0" y="246166"/>
                    </a:lnTo>
                    <a:cubicBezTo>
                      <a:pt x="0" y="180879"/>
                      <a:pt x="25935" y="118265"/>
                      <a:pt x="72100" y="72100"/>
                    </a:cubicBezTo>
                    <a:cubicBezTo>
                      <a:pt x="118265" y="25935"/>
                      <a:pt x="180879" y="0"/>
                      <a:pt x="246166" y="0"/>
                    </a:cubicBezTo>
                    <a:close/>
                  </a:path>
                </a:pathLst>
              </a:custGeom>
              <a:solidFill>
                <a:srgbClr val="0853C4"/>
              </a:solidFill>
            </p:spPr>
          </p:sp>
          <p:sp>
            <p:nvSpPr>
              <p:cNvPr name="TextBox 43" id="43"/>
              <p:cNvSpPr txBox="true"/>
              <p:nvPr/>
            </p:nvSpPr>
            <p:spPr>
              <a:xfrm>
                <a:off x="0" y="-47625"/>
                <a:ext cx="828314" cy="21355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44" id="44"/>
          <p:cNvGrpSpPr/>
          <p:nvPr/>
        </p:nvGrpSpPr>
        <p:grpSpPr>
          <a:xfrm rot="0">
            <a:off x="13936106" y="-3177689"/>
            <a:ext cx="6646388" cy="8746933"/>
            <a:chOff x="0" y="0"/>
            <a:chExt cx="8861851" cy="11662577"/>
          </a:xfrm>
        </p:grpSpPr>
        <p:grpSp>
          <p:nvGrpSpPr>
            <p:cNvPr name="Group 45" id="45"/>
            <p:cNvGrpSpPr/>
            <p:nvPr/>
          </p:nvGrpSpPr>
          <p:grpSpPr>
            <a:xfrm rot="0">
              <a:off x="4565827" y="7480854"/>
              <a:ext cx="4181724" cy="4181724"/>
              <a:chOff x="0" y="0"/>
              <a:chExt cx="812800" cy="812800"/>
            </a:xfrm>
          </p:grpSpPr>
          <p:sp>
            <p:nvSpPr>
              <p:cNvPr name="Freeform 46" id="4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CC6B6"/>
              </a:solidFill>
            </p:spPr>
          </p:sp>
          <p:sp>
            <p:nvSpPr>
              <p:cNvPr name="TextBox 47" id="4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48" id="48"/>
            <p:cNvGrpSpPr/>
            <p:nvPr/>
          </p:nvGrpSpPr>
          <p:grpSpPr>
            <a:xfrm rot="-1773403">
              <a:off x="2334257" y="346483"/>
              <a:ext cx="4193337" cy="10570365"/>
              <a:chOff x="0" y="0"/>
              <a:chExt cx="828314" cy="2087973"/>
            </a:xfrm>
          </p:grpSpPr>
          <p:sp>
            <p:nvSpPr>
              <p:cNvPr name="Freeform 49" id="49"/>
              <p:cNvSpPr/>
              <p:nvPr/>
            </p:nvSpPr>
            <p:spPr>
              <a:xfrm flipH="false" flipV="false" rot="0">
                <a:off x="0" y="0"/>
                <a:ext cx="828314" cy="2087973"/>
              </a:xfrm>
              <a:custGeom>
                <a:avLst/>
                <a:gdLst/>
                <a:ahLst/>
                <a:cxnLst/>
                <a:rect r="r" b="b" t="t" l="l"/>
                <a:pathLst>
                  <a:path h="2087973" w="828314">
                    <a:moveTo>
                      <a:pt x="246166" y="0"/>
                    </a:moveTo>
                    <a:lnTo>
                      <a:pt x="582148" y="0"/>
                    </a:lnTo>
                    <a:cubicBezTo>
                      <a:pt x="647435" y="0"/>
                      <a:pt x="710048" y="25935"/>
                      <a:pt x="756213" y="72100"/>
                    </a:cubicBezTo>
                    <a:cubicBezTo>
                      <a:pt x="802378" y="118265"/>
                      <a:pt x="828314" y="180879"/>
                      <a:pt x="828314" y="246166"/>
                    </a:cubicBezTo>
                    <a:lnTo>
                      <a:pt x="828314" y="1841808"/>
                    </a:lnTo>
                    <a:cubicBezTo>
                      <a:pt x="828314" y="1977761"/>
                      <a:pt x="718101" y="2087973"/>
                      <a:pt x="582148" y="2087973"/>
                    </a:cubicBezTo>
                    <a:lnTo>
                      <a:pt x="246166" y="2087973"/>
                    </a:lnTo>
                    <a:cubicBezTo>
                      <a:pt x="180879" y="2087973"/>
                      <a:pt x="118265" y="2062038"/>
                      <a:pt x="72100" y="2015873"/>
                    </a:cubicBezTo>
                    <a:cubicBezTo>
                      <a:pt x="25935" y="1969708"/>
                      <a:pt x="0" y="1907095"/>
                      <a:pt x="0" y="1841808"/>
                    </a:cubicBezTo>
                    <a:lnTo>
                      <a:pt x="0" y="246166"/>
                    </a:lnTo>
                    <a:cubicBezTo>
                      <a:pt x="0" y="180879"/>
                      <a:pt x="25935" y="118265"/>
                      <a:pt x="72100" y="72100"/>
                    </a:cubicBezTo>
                    <a:cubicBezTo>
                      <a:pt x="118265" y="25935"/>
                      <a:pt x="180879" y="0"/>
                      <a:pt x="246166" y="0"/>
                    </a:cubicBezTo>
                    <a:close/>
                  </a:path>
                </a:pathLst>
              </a:custGeom>
              <a:solidFill>
                <a:srgbClr val="3CC6B6"/>
              </a:solidFill>
            </p:spPr>
          </p:sp>
          <p:sp>
            <p:nvSpPr>
              <p:cNvPr name="TextBox 50" id="50"/>
              <p:cNvSpPr txBox="true"/>
              <p:nvPr/>
            </p:nvSpPr>
            <p:spPr>
              <a:xfrm>
                <a:off x="0" y="-47625"/>
                <a:ext cx="828314" cy="21355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51" id="51"/>
          <p:cNvGrpSpPr/>
          <p:nvPr/>
        </p:nvGrpSpPr>
        <p:grpSpPr>
          <a:xfrm rot="0">
            <a:off x="3852902" y="5143500"/>
            <a:ext cx="3136293" cy="3136293"/>
            <a:chOff x="0" y="0"/>
            <a:chExt cx="812800" cy="81280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B2C2A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4" id="54"/>
          <p:cNvGrpSpPr/>
          <p:nvPr/>
        </p:nvGrpSpPr>
        <p:grpSpPr>
          <a:xfrm rot="-10800000">
            <a:off x="16205399" y="5913534"/>
            <a:ext cx="6646388" cy="8746933"/>
            <a:chOff x="0" y="0"/>
            <a:chExt cx="8861851" cy="11662577"/>
          </a:xfrm>
        </p:grpSpPr>
        <p:grpSp>
          <p:nvGrpSpPr>
            <p:cNvPr name="Group 55" id="55"/>
            <p:cNvGrpSpPr/>
            <p:nvPr/>
          </p:nvGrpSpPr>
          <p:grpSpPr>
            <a:xfrm rot="0">
              <a:off x="4565827" y="7480854"/>
              <a:ext cx="4181724" cy="4181724"/>
              <a:chOff x="0" y="0"/>
              <a:chExt cx="812800" cy="812800"/>
            </a:xfrm>
          </p:grpSpPr>
          <p:sp>
            <p:nvSpPr>
              <p:cNvPr name="Freeform 56" id="5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18"/>
              </a:solidFill>
            </p:spPr>
          </p:sp>
          <p:sp>
            <p:nvSpPr>
              <p:cNvPr name="TextBox 57" id="5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58" id="58"/>
            <p:cNvGrpSpPr/>
            <p:nvPr/>
          </p:nvGrpSpPr>
          <p:grpSpPr>
            <a:xfrm rot="-1773403">
              <a:off x="2334257" y="346483"/>
              <a:ext cx="4193337" cy="10570365"/>
              <a:chOff x="0" y="0"/>
              <a:chExt cx="828314" cy="2087973"/>
            </a:xfrm>
          </p:grpSpPr>
          <p:sp>
            <p:nvSpPr>
              <p:cNvPr name="Freeform 59" id="59"/>
              <p:cNvSpPr/>
              <p:nvPr/>
            </p:nvSpPr>
            <p:spPr>
              <a:xfrm flipH="false" flipV="false" rot="0">
                <a:off x="0" y="0"/>
                <a:ext cx="828314" cy="2087973"/>
              </a:xfrm>
              <a:custGeom>
                <a:avLst/>
                <a:gdLst/>
                <a:ahLst/>
                <a:cxnLst/>
                <a:rect r="r" b="b" t="t" l="l"/>
                <a:pathLst>
                  <a:path h="2087973" w="828314">
                    <a:moveTo>
                      <a:pt x="246166" y="0"/>
                    </a:moveTo>
                    <a:lnTo>
                      <a:pt x="582148" y="0"/>
                    </a:lnTo>
                    <a:cubicBezTo>
                      <a:pt x="647435" y="0"/>
                      <a:pt x="710048" y="25935"/>
                      <a:pt x="756213" y="72100"/>
                    </a:cubicBezTo>
                    <a:cubicBezTo>
                      <a:pt x="802378" y="118265"/>
                      <a:pt x="828314" y="180879"/>
                      <a:pt x="828314" y="246166"/>
                    </a:cubicBezTo>
                    <a:lnTo>
                      <a:pt x="828314" y="1841808"/>
                    </a:lnTo>
                    <a:cubicBezTo>
                      <a:pt x="828314" y="1977761"/>
                      <a:pt x="718101" y="2087973"/>
                      <a:pt x="582148" y="2087973"/>
                    </a:cubicBezTo>
                    <a:lnTo>
                      <a:pt x="246166" y="2087973"/>
                    </a:lnTo>
                    <a:cubicBezTo>
                      <a:pt x="180879" y="2087973"/>
                      <a:pt x="118265" y="2062038"/>
                      <a:pt x="72100" y="2015873"/>
                    </a:cubicBezTo>
                    <a:cubicBezTo>
                      <a:pt x="25935" y="1969708"/>
                      <a:pt x="0" y="1907095"/>
                      <a:pt x="0" y="1841808"/>
                    </a:cubicBezTo>
                    <a:lnTo>
                      <a:pt x="0" y="246166"/>
                    </a:lnTo>
                    <a:cubicBezTo>
                      <a:pt x="0" y="180879"/>
                      <a:pt x="25935" y="118265"/>
                      <a:pt x="72100" y="72100"/>
                    </a:cubicBezTo>
                    <a:cubicBezTo>
                      <a:pt x="118265" y="25935"/>
                      <a:pt x="180879" y="0"/>
                      <a:pt x="246166" y="0"/>
                    </a:cubicBezTo>
                    <a:close/>
                  </a:path>
                </a:pathLst>
              </a:custGeom>
              <a:solidFill>
                <a:srgbClr val="FF4F18"/>
              </a:solidFill>
            </p:spPr>
          </p:sp>
          <p:sp>
            <p:nvSpPr>
              <p:cNvPr name="TextBox 60" id="60"/>
              <p:cNvSpPr txBox="true"/>
              <p:nvPr/>
            </p:nvSpPr>
            <p:spPr>
              <a:xfrm>
                <a:off x="0" y="-47625"/>
                <a:ext cx="828314" cy="21355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61" id="61"/>
          <p:cNvGrpSpPr/>
          <p:nvPr/>
        </p:nvGrpSpPr>
        <p:grpSpPr>
          <a:xfrm rot="-10800000">
            <a:off x="11133777" y="6170107"/>
            <a:ext cx="6646388" cy="8746933"/>
            <a:chOff x="0" y="0"/>
            <a:chExt cx="8861851" cy="11662577"/>
          </a:xfrm>
        </p:grpSpPr>
        <p:grpSp>
          <p:nvGrpSpPr>
            <p:cNvPr name="Group 62" id="62"/>
            <p:cNvGrpSpPr/>
            <p:nvPr/>
          </p:nvGrpSpPr>
          <p:grpSpPr>
            <a:xfrm rot="0">
              <a:off x="4565827" y="7480854"/>
              <a:ext cx="4181724" cy="4181724"/>
              <a:chOff x="0" y="0"/>
              <a:chExt cx="812800" cy="812800"/>
            </a:xfrm>
          </p:grpSpPr>
          <p:sp>
            <p:nvSpPr>
              <p:cNvPr name="Freeform 63" id="6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63A89"/>
              </a:solidFill>
            </p:spPr>
          </p:sp>
          <p:sp>
            <p:nvSpPr>
              <p:cNvPr name="TextBox 64" id="64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5" id="65"/>
            <p:cNvGrpSpPr/>
            <p:nvPr/>
          </p:nvGrpSpPr>
          <p:grpSpPr>
            <a:xfrm rot="-1773403">
              <a:off x="2334257" y="346483"/>
              <a:ext cx="4193337" cy="10570365"/>
              <a:chOff x="0" y="0"/>
              <a:chExt cx="828314" cy="2087973"/>
            </a:xfrm>
          </p:grpSpPr>
          <p:sp>
            <p:nvSpPr>
              <p:cNvPr name="Freeform 66" id="66"/>
              <p:cNvSpPr/>
              <p:nvPr/>
            </p:nvSpPr>
            <p:spPr>
              <a:xfrm flipH="false" flipV="false" rot="0">
                <a:off x="0" y="0"/>
                <a:ext cx="828314" cy="2087973"/>
              </a:xfrm>
              <a:custGeom>
                <a:avLst/>
                <a:gdLst/>
                <a:ahLst/>
                <a:cxnLst/>
                <a:rect r="r" b="b" t="t" l="l"/>
                <a:pathLst>
                  <a:path h="2087973" w="828314">
                    <a:moveTo>
                      <a:pt x="246166" y="0"/>
                    </a:moveTo>
                    <a:lnTo>
                      <a:pt x="582148" y="0"/>
                    </a:lnTo>
                    <a:cubicBezTo>
                      <a:pt x="647435" y="0"/>
                      <a:pt x="710048" y="25935"/>
                      <a:pt x="756213" y="72100"/>
                    </a:cubicBezTo>
                    <a:cubicBezTo>
                      <a:pt x="802378" y="118265"/>
                      <a:pt x="828314" y="180879"/>
                      <a:pt x="828314" y="246166"/>
                    </a:cubicBezTo>
                    <a:lnTo>
                      <a:pt x="828314" y="1841808"/>
                    </a:lnTo>
                    <a:cubicBezTo>
                      <a:pt x="828314" y="1977761"/>
                      <a:pt x="718101" y="2087973"/>
                      <a:pt x="582148" y="2087973"/>
                    </a:cubicBezTo>
                    <a:lnTo>
                      <a:pt x="246166" y="2087973"/>
                    </a:lnTo>
                    <a:cubicBezTo>
                      <a:pt x="180879" y="2087973"/>
                      <a:pt x="118265" y="2062038"/>
                      <a:pt x="72100" y="2015873"/>
                    </a:cubicBezTo>
                    <a:cubicBezTo>
                      <a:pt x="25935" y="1969708"/>
                      <a:pt x="0" y="1907095"/>
                      <a:pt x="0" y="1841808"/>
                    </a:cubicBezTo>
                    <a:lnTo>
                      <a:pt x="0" y="246166"/>
                    </a:lnTo>
                    <a:cubicBezTo>
                      <a:pt x="0" y="180879"/>
                      <a:pt x="25935" y="118265"/>
                      <a:pt x="72100" y="72100"/>
                    </a:cubicBezTo>
                    <a:cubicBezTo>
                      <a:pt x="118265" y="25935"/>
                      <a:pt x="180879" y="0"/>
                      <a:pt x="246166" y="0"/>
                    </a:cubicBezTo>
                    <a:close/>
                  </a:path>
                </a:pathLst>
              </a:custGeom>
              <a:solidFill>
                <a:srgbClr val="063A89"/>
              </a:solidFill>
            </p:spPr>
          </p:sp>
          <p:sp>
            <p:nvSpPr>
              <p:cNvPr name="TextBox 67" id="67"/>
              <p:cNvSpPr txBox="true"/>
              <p:nvPr/>
            </p:nvSpPr>
            <p:spPr>
              <a:xfrm>
                <a:off x="0" y="-47625"/>
                <a:ext cx="828314" cy="21355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68" id="68"/>
          <p:cNvGrpSpPr/>
          <p:nvPr/>
        </p:nvGrpSpPr>
        <p:grpSpPr>
          <a:xfrm rot="-10800000">
            <a:off x="9969582" y="7888962"/>
            <a:ext cx="6646388" cy="8746933"/>
            <a:chOff x="0" y="0"/>
            <a:chExt cx="8861851" cy="11662577"/>
          </a:xfrm>
        </p:grpSpPr>
        <p:grpSp>
          <p:nvGrpSpPr>
            <p:cNvPr name="Group 69" id="69"/>
            <p:cNvGrpSpPr/>
            <p:nvPr/>
          </p:nvGrpSpPr>
          <p:grpSpPr>
            <a:xfrm rot="0">
              <a:off x="4565827" y="7480854"/>
              <a:ext cx="4181724" cy="4181724"/>
              <a:chOff x="0" y="0"/>
              <a:chExt cx="812800" cy="812800"/>
            </a:xfrm>
          </p:grpSpPr>
          <p:sp>
            <p:nvSpPr>
              <p:cNvPr name="Freeform 70" id="7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53C4"/>
              </a:solidFill>
            </p:spPr>
          </p:sp>
          <p:sp>
            <p:nvSpPr>
              <p:cNvPr name="TextBox 71" id="71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72" id="72"/>
            <p:cNvGrpSpPr/>
            <p:nvPr/>
          </p:nvGrpSpPr>
          <p:grpSpPr>
            <a:xfrm rot="-1773403">
              <a:off x="2334257" y="346483"/>
              <a:ext cx="4193337" cy="10570365"/>
              <a:chOff x="0" y="0"/>
              <a:chExt cx="828314" cy="2087973"/>
            </a:xfrm>
          </p:grpSpPr>
          <p:sp>
            <p:nvSpPr>
              <p:cNvPr name="Freeform 73" id="73"/>
              <p:cNvSpPr/>
              <p:nvPr/>
            </p:nvSpPr>
            <p:spPr>
              <a:xfrm flipH="false" flipV="false" rot="0">
                <a:off x="0" y="0"/>
                <a:ext cx="828314" cy="2087973"/>
              </a:xfrm>
              <a:custGeom>
                <a:avLst/>
                <a:gdLst/>
                <a:ahLst/>
                <a:cxnLst/>
                <a:rect r="r" b="b" t="t" l="l"/>
                <a:pathLst>
                  <a:path h="2087973" w="828314">
                    <a:moveTo>
                      <a:pt x="246166" y="0"/>
                    </a:moveTo>
                    <a:lnTo>
                      <a:pt x="582148" y="0"/>
                    </a:lnTo>
                    <a:cubicBezTo>
                      <a:pt x="647435" y="0"/>
                      <a:pt x="710048" y="25935"/>
                      <a:pt x="756213" y="72100"/>
                    </a:cubicBezTo>
                    <a:cubicBezTo>
                      <a:pt x="802378" y="118265"/>
                      <a:pt x="828314" y="180879"/>
                      <a:pt x="828314" y="246166"/>
                    </a:cubicBezTo>
                    <a:lnTo>
                      <a:pt x="828314" y="1841808"/>
                    </a:lnTo>
                    <a:cubicBezTo>
                      <a:pt x="828314" y="1977761"/>
                      <a:pt x="718101" y="2087973"/>
                      <a:pt x="582148" y="2087973"/>
                    </a:cubicBezTo>
                    <a:lnTo>
                      <a:pt x="246166" y="2087973"/>
                    </a:lnTo>
                    <a:cubicBezTo>
                      <a:pt x="180879" y="2087973"/>
                      <a:pt x="118265" y="2062038"/>
                      <a:pt x="72100" y="2015873"/>
                    </a:cubicBezTo>
                    <a:cubicBezTo>
                      <a:pt x="25935" y="1969708"/>
                      <a:pt x="0" y="1907095"/>
                      <a:pt x="0" y="1841808"/>
                    </a:cubicBezTo>
                    <a:lnTo>
                      <a:pt x="0" y="246166"/>
                    </a:lnTo>
                    <a:cubicBezTo>
                      <a:pt x="0" y="180879"/>
                      <a:pt x="25935" y="118265"/>
                      <a:pt x="72100" y="72100"/>
                    </a:cubicBezTo>
                    <a:cubicBezTo>
                      <a:pt x="118265" y="25935"/>
                      <a:pt x="180879" y="0"/>
                      <a:pt x="246166" y="0"/>
                    </a:cubicBezTo>
                    <a:close/>
                  </a:path>
                </a:pathLst>
              </a:custGeom>
              <a:solidFill>
                <a:srgbClr val="0853C4"/>
              </a:solidFill>
            </p:spPr>
          </p:sp>
          <p:sp>
            <p:nvSpPr>
              <p:cNvPr name="TextBox 74" id="74"/>
              <p:cNvSpPr txBox="true"/>
              <p:nvPr/>
            </p:nvSpPr>
            <p:spPr>
              <a:xfrm>
                <a:off x="0" y="-47625"/>
                <a:ext cx="828314" cy="21355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75" id="75"/>
          <p:cNvGrpSpPr/>
          <p:nvPr/>
        </p:nvGrpSpPr>
        <p:grpSpPr>
          <a:xfrm rot="-10800000">
            <a:off x="5168407" y="8199614"/>
            <a:ext cx="6646388" cy="8746933"/>
            <a:chOff x="0" y="0"/>
            <a:chExt cx="8861851" cy="11662577"/>
          </a:xfrm>
        </p:grpSpPr>
        <p:grpSp>
          <p:nvGrpSpPr>
            <p:cNvPr name="Group 76" id="76"/>
            <p:cNvGrpSpPr/>
            <p:nvPr/>
          </p:nvGrpSpPr>
          <p:grpSpPr>
            <a:xfrm rot="0">
              <a:off x="4565827" y="7480854"/>
              <a:ext cx="4181724" cy="4181724"/>
              <a:chOff x="0" y="0"/>
              <a:chExt cx="812800" cy="812800"/>
            </a:xfrm>
          </p:grpSpPr>
          <p:sp>
            <p:nvSpPr>
              <p:cNvPr name="Freeform 77" id="7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0B0A1"/>
              </a:solidFill>
            </p:spPr>
          </p:sp>
          <p:sp>
            <p:nvSpPr>
              <p:cNvPr name="TextBox 78" id="7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79" id="79"/>
            <p:cNvGrpSpPr/>
            <p:nvPr/>
          </p:nvGrpSpPr>
          <p:grpSpPr>
            <a:xfrm rot="-1773403">
              <a:off x="2334257" y="346483"/>
              <a:ext cx="4193337" cy="10570365"/>
              <a:chOff x="0" y="0"/>
              <a:chExt cx="828314" cy="2087973"/>
            </a:xfrm>
          </p:grpSpPr>
          <p:sp>
            <p:nvSpPr>
              <p:cNvPr name="Freeform 80" id="80"/>
              <p:cNvSpPr/>
              <p:nvPr/>
            </p:nvSpPr>
            <p:spPr>
              <a:xfrm flipH="false" flipV="false" rot="0">
                <a:off x="0" y="0"/>
                <a:ext cx="828314" cy="2087973"/>
              </a:xfrm>
              <a:custGeom>
                <a:avLst/>
                <a:gdLst/>
                <a:ahLst/>
                <a:cxnLst/>
                <a:rect r="r" b="b" t="t" l="l"/>
                <a:pathLst>
                  <a:path h="2087973" w="828314">
                    <a:moveTo>
                      <a:pt x="246166" y="0"/>
                    </a:moveTo>
                    <a:lnTo>
                      <a:pt x="582148" y="0"/>
                    </a:lnTo>
                    <a:cubicBezTo>
                      <a:pt x="647435" y="0"/>
                      <a:pt x="710048" y="25935"/>
                      <a:pt x="756213" y="72100"/>
                    </a:cubicBezTo>
                    <a:cubicBezTo>
                      <a:pt x="802378" y="118265"/>
                      <a:pt x="828314" y="180879"/>
                      <a:pt x="828314" y="246166"/>
                    </a:cubicBezTo>
                    <a:lnTo>
                      <a:pt x="828314" y="1841808"/>
                    </a:lnTo>
                    <a:cubicBezTo>
                      <a:pt x="828314" y="1977761"/>
                      <a:pt x="718101" y="2087973"/>
                      <a:pt x="582148" y="2087973"/>
                    </a:cubicBezTo>
                    <a:lnTo>
                      <a:pt x="246166" y="2087973"/>
                    </a:lnTo>
                    <a:cubicBezTo>
                      <a:pt x="180879" y="2087973"/>
                      <a:pt x="118265" y="2062038"/>
                      <a:pt x="72100" y="2015873"/>
                    </a:cubicBezTo>
                    <a:cubicBezTo>
                      <a:pt x="25935" y="1969708"/>
                      <a:pt x="0" y="1907095"/>
                      <a:pt x="0" y="1841808"/>
                    </a:cubicBezTo>
                    <a:lnTo>
                      <a:pt x="0" y="246166"/>
                    </a:lnTo>
                    <a:cubicBezTo>
                      <a:pt x="0" y="180879"/>
                      <a:pt x="25935" y="118265"/>
                      <a:pt x="72100" y="72100"/>
                    </a:cubicBezTo>
                    <a:cubicBezTo>
                      <a:pt x="118265" y="25935"/>
                      <a:pt x="180879" y="0"/>
                      <a:pt x="246166" y="0"/>
                    </a:cubicBezTo>
                    <a:close/>
                  </a:path>
                </a:pathLst>
              </a:custGeom>
              <a:solidFill>
                <a:srgbClr val="30B0A1"/>
              </a:solidFill>
            </p:spPr>
          </p:sp>
          <p:sp>
            <p:nvSpPr>
              <p:cNvPr name="TextBox 81" id="81"/>
              <p:cNvSpPr txBox="true"/>
              <p:nvPr/>
            </p:nvSpPr>
            <p:spPr>
              <a:xfrm>
                <a:off x="0" y="-47625"/>
                <a:ext cx="828314" cy="21355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82" id="82"/>
          <p:cNvGrpSpPr/>
          <p:nvPr/>
        </p:nvGrpSpPr>
        <p:grpSpPr>
          <a:xfrm rot="-10800000">
            <a:off x="13936106" y="7262056"/>
            <a:ext cx="6646388" cy="8746933"/>
            <a:chOff x="0" y="0"/>
            <a:chExt cx="8861851" cy="11662577"/>
          </a:xfrm>
        </p:grpSpPr>
        <p:grpSp>
          <p:nvGrpSpPr>
            <p:cNvPr name="Group 83" id="83"/>
            <p:cNvGrpSpPr/>
            <p:nvPr/>
          </p:nvGrpSpPr>
          <p:grpSpPr>
            <a:xfrm rot="0">
              <a:off x="4565827" y="7480854"/>
              <a:ext cx="4181724" cy="4181724"/>
              <a:chOff x="0" y="0"/>
              <a:chExt cx="812800" cy="812800"/>
            </a:xfrm>
          </p:grpSpPr>
          <p:sp>
            <p:nvSpPr>
              <p:cNvPr name="Freeform 84" id="8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9A01B"/>
              </a:solidFill>
            </p:spPr>
          </p:sp>
          <p:sp>
            <p:nvSpPr>
              <p:cNvPr name="TextBox 85" id="85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86" id="86"/>
            <p:cNvGrpSpPr/>
            <p:nvPr/>
          </p:nvGrpSpPr>
          <p:grpSpPr>
            <a:xfrm rot="-1773403">
              <a:off x="2334257" y="346483"/>
              <a:ext cx="4193337" cy="10570365"/>
              <a:chOff x="0" y="0"/>
              <a:chExt cx="828314" cy="2087973"/>
            </a:xfrm>
          </p:grpSpPr>
          <p:sp>
            <p:nvSpPr>
              <p:cNvPr name="Freeform 87" id="87"/>
              <p:cNvSpPr/>
              <p:nvPr/>
            </p:nvSpPr>
            <p:spPr>
              <a:xfrm flipH="false" flipV="false" rot="0">
                <a:off x="0" y="0"/>
                <a:ext cx="828314" cy="2087973"/>
              </a:xfrm>
              <a:custGeom>
                <a:avLst/>
                <a:gdLst/>
                <a:ahLst/>
                <a:cxnLst/>
                <a:rect r="r" b="b" t="t" l="l"/>
                <a:pathLst>
                  <a:path h="2087973" w="828314">
                    <a:moveTo>
                      <a:pt x="246166" y="0"/>
                    </a:moveTo>
                    <a:lnTo>
                      <a:pt x="582148" y="0"/>
                    </a:lnTo>
                    <a:cubicBezTo>
                      <a:pt x="647435" y="0"/>
                      <a:pt x="710048" y="25935"/>
                      <a:pt x="756213" y="72100"/>
                    </a:cubicBezTo>
                    <a:cubicBezTo>
                      <a:pt x="802378" y="118265"/>
                      <a:pt x="828314" y="180879"/>
                      <a:pt x="828314" y="246166"/>
                    </a:cubicBezTo>
                    <a:lnTo>
                      <a:pt x="828314" y="1841808"/>
                    </a:lnTo>
                    <a:cubicBezTo>
                      <a:pt x="828314" y="1977761"/>
                      <a:pt x="718101" y="2087973"/>
                      <a:pt x="582148" y="2087973"/>
                    </a:cubicBezTo>
                    <a:lnTo>
                      <a:pt x="246166" y="2087973"/>
                    </a:lnTo>
                    <a:cubicBezTo>
                      <a:pt x="180879" y="2087973"/>
                      <a:pt x="118265" y="2062038"/>
                      <a:pt x="72100" y="2015873"/>
                    </a:cubicBezTo>
                    <a:cubicBezTo>
                      <a:pt x="25935" y="1969708"/>
                      <a:pt x="0" y="1907095"/>
                      <a:pt x="0" y="1841808"/>
                    </a:cubicBezTo>
                    <a:lnTo>
                      <a:pt x="0" y="246166"/>
                    </a:lnTo>
                    <a:cubicBezTo>
                      <a:pt x="0" y="180879"/>
                      <a:pt x="25935" y="118265"/>
                      <a:pt x="72100" y="72100"/>
                    </a:cubicBezTo>
                    <a:cubicBezTo>
                      <a:pt x="118265" y="25935"/>
                      <a:pt x="180879" y="0"/>
                      <a:pt x="246166" y="0"/>
                    </a:cubicBezTo>
                    <a:close/>
                  </a:path>
                </a:pathLst>
              </a:custGeom>
              <a:solidFill>
                <a:srgbClr val="F9A01B"/>
              </a:solidFill>
            </p:spPr>
          </p:sp>
          <p:sp>
            <p:nvSpPr>
              <p:cNvPr name="TextBox 88" id="88"/>
              <p:cNvSpPr txBox="true"/>
              <p:nvPr/>
            </p:nvSpPr>
            <p:spPr>
              <a:xfrm>
                <a:off x="0" y="-47625"/>
                <a:ext cx="828314" cy="21355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89" id="89"/>
          <p:cNvGrpSpPr/>
          <p:nvPr/>
        </p:nvGrpSpPr>
        <p:grpSpPr>
          <a:xfrm rot="-10800000">
            <a:off x="-2294494" y="7626662"/>
            <a:ext cx="6646388" cy="8746933"/>
            <a:chOff x="0" y="0"/>
            <a:chExt cx="8861851" cy="11662577"/>
          </a:xfrm>
        </p:grpSpPr>
        <p:grpSp>
          <p:nvGrpSpPr>
            <p:cNvPr name="Group 90" id="90"/>
            <p:cNvGrpSpPr/>
            <p:nvPr/>
          </p:nvGrpSpPr>
          <p:grpSpPr>
            <a:xfrm rot="0">
              <a:off x="4565827" y="7480854"/>
              <a:ext cx="4181724" cy="4181724"/>
              <a:chOff x="0" y="0"/>
              <a:chExt cx="812800" cy="812800"/>
            </a:xfrm>
          </p:grpSpPr>
          <p:sp>
            <p:nvSpPr>
              <p:cNvPr name="Freeform 91" id="9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18"/>
              </a:solidFill>
            </p:spPr>
          </p:sp>
          <p:sp>
            <p:nvSpPr>
              <p:cNvPr name="TextBox 92" id="9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3" id="93"/>
            <p:cNvGrpSpPr/>
            <p:nvPr/>
          </p:nvGrpSpPr>
          <p:grpSpPr>
            <a:xfrm rot="-1773403">
              <a:off x="2334257" y="346483"/>
              <a:ext cx="4193337" cy="10570365"/>
              <a:chOff x="0" y="0"/>
              <a:chExt cx="828314" cy="2087973"/>
            </a:xfrm>
          </p:grpSpPr>
          <p:sp>
            <p:nvSpPr>
              <p:cNvPr name="Freeform 94" id="94"/>
              <p:cNvSpPr/>
              <p:nvPr/>
            </p:nvSpPr>
            <p:spPr>
              <a:xfrm flipH="false" flipV="false" rot="0">
                <a:off x="0" y="0"/>
                <a:ext cx="828314" cy="2087973"/>
              </a:xfrm>
              <a:custGeom>
                <a:avLst/>
                <a:gdLst/>
                <a:ahLst/>
                <a:cxnLst/>
                <a:rect r="r" b="b" t="t" l="l"/>
                <a:pathLst>
                  <a:path h="2087973" w="828314">
                    <a:moveTo>
                      <a:pt x="246166" y="0"/>
                    </a:moveTo>
                    <a:lnTo>
                      <a:pt x="582148" y="0"/>
                    </a:lnTo>
                    <a:cubicBezTo>
                      <a:pt x="647435" y="0"/>
                      <a:pt x="710048" y="25935"/>
                      <a:pt x="756213" y="72100"/>
                    </a:cubicBezTo>
                    <a:cubicBezTo>
                      <a:pt x="802378" y="118265"/>
                      <a:pt x="828314" y="180879"/>
                      <a:pt x="828314" y="246166"/>
                    </a:cubicBezTo>
                    <a:lnTo>
                      <a:pt x="828314" y="1841808"/>
                    </a:lnTo>
                    <a:cubicBezTo>
                      <a:pt x="828314" y="1977761"/>
                      <a:pt x="718101" y="2087973"/>
                      <a:pt x="582148" y="2087973"/>
                    </a:cubicBezTo>
                    <a:lnTo>
                      <a:pt x="246166" y="2087973"/>
                    </a:lnTo>
                    <a:cubicBezTo>
                      <a:pt x="180879" y="2087973"/>
                      <a:pt x="118265" y="2062038"/>
                      <a:pt x="72100" y="2015873"/>
                    </a:cubicBezTo>
                    <a:cubicBezTo>
                      <a:pt x="25935" y="1969708"/>
                      <a:pt x="0" y="1907095"/>
                      <a:pt x="0" y="1841808"/>
                    </a:cubicBezTo>
                    <a:lnTo>
                      <a:pt x="0" y="246166"/>
                    </a:lnTo>
                    <a:cubicBezTo>
                      <a:pt x="0" y="180879"/>
                      <a:pt x="25935" y="118265"/>
                      <a:pt x="72100" y="72100"/>
                    </a:cubicBezTo>
                    <a:cubicBezTo>
                      <a:pt x="118265" y="25935"/>
                      <a:pt x="180879" y="0"/>
                      <a:pt x="246166" y="0"/>
                    </a:cubicBezTo>
                    <a:close/>
                  </a:path>
                </a:pathLst>
              </a:custGeom>
              <a:solidFill>
                <a:srgbClr val="FF4F18"/>
              </a:solidFill>
            </p:spPr>
          </p:sp>
          <p:sp>
            <p:nvSpPr>
              <p:cNvPr name="TextBox 95" id="95"/>
              <p:cNvSpPr txBox="true"/>
              <p:nvPr/>
            </p:nvSpPr>
            <p:spPr>
              <a:xfrm>
                <a:off x="0" y="-47625"/>
                <a:ext cx="828314" cy="21355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96" id="96"/>
          <p:cNvGrpSpPr/>
          <p:nvPr/>
        </p:nvGrpSpPr>
        <p:grpSpPr>
          <a:xfrm rot="-10800000">
            <a:off x="1845213" y="8199614"/>
            <a:ext cx="6646388" cy="8746933"/>
            <a:chOff x="0" y="0"/>
            <a:chExt cx="8861851" cy="11662577"/>
          </a:xfrm>
        </p:grpSpPr>
        <p:grpSp>
          <p:nvGrpSpPr>
            <p:cNvPr name="Group 97" id="97"/>
            <p:cNvGrpSpPr/>
            <p:nvPr/>
          </p:nvGrpSpPr>
          <p:grpSpPr>
            <a:xfrm rot="0">
              <a:off x="4565827" y="7480854"/>
              <a:ext cx="4181724" cy="4181724"/>
              <a:chOff x="0" y="0"/>
              <a:chExt cx="812800" cy="812800"/>
            </a:xfrm>
          </p:grpSpPr>
          <p:sp>
            <p:nvSpPr>
              <p:cNvPr name="Freeform 98" id="9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63A89"/>
              </a:solidFill>
            </p:spPr>
          </p:sp>
          <p:sp>
            <p:nvSpPr>
              <p:cNvPr name="TextBox 99" id="99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0" id="100"/>
            <p:cNvGrpSpPr/>
            <p:nvPr/>
          </p:nvGrpSpPr>
          <p:grpSpPr>
            <a:xfrm rot="-1773403">
              <a:off x="2334257" y="346483"/>
              <a:ext cx="4193337" cy="10570365"/>
              <a:chOff x="0" y="0"/>
              <a:chExt cx="828314" cy="2087973"/>
            </a:xfrm>
          </p:grpSpPr>
          <p:sp>
            <p:nvSpPr>
              <p:cNvPr name="Freeform 101" id="101"/>
              <p:cNvSpPr/>
              <p:nvPr/>
            </p:nvSpPr>
            <p:spPr>
              <a:xfrm flipH="false" flipV="false" rot="0">
                <a:off x="0" y="0"/>
                <a:ext cx="828314" cy="2087973"/>
              </a:xfrm>
              <a:custGeom>
                <a:avLst/>
                <a:gdLst/>
                <a:ahLst/>
                <a:cxnLst/>
                <a:rect r="r" b="b" t="t" l="l"/>
                <a:pathLst>
                  <a:path h="2087973" w="828314">
                    <a:moveTo>
                      <a:pt x="246166" y="0"/>
                    </a:moveTo>
                    <a:lnTo>
                      <a:pt x="582148" y="0"/>
                    </a:lnTo>
                    <a:cubicBezTo>
                      <a:pt x="647435" y="0"/>
                      <a:pt x="710048" y="25935"/>
                      <a:pt x="756213" y="72100"/>
                    </a:cubicBezTo>
                    <a:cubicBezTo>
                      <a:pt x="802378" y="118265"/>
                      <a:pt x="828314" y="180879"/>
                      <a:pt x="828314" y="246166"/>
                    </a:cubicBezTo>
                    <a:lnTo>
                      <a:pt x="828314" y="1841808"/>
                    </a:lnTo>
                    <a:cubicBezTo>
                      <a:pt x="828314" y="1977761"/>
                      <a:pt x="718101" y="2087973"/>
                      <a:pt x="582148" y="2087973"/>
                    </a:cubicBezTo>
                    <a:lnTo>
                      <a:pt x="246166" y="2087973"/>
                    </a:lnTo>
                    <a:cubicBezTo>
                      <a:pt x="180879" y="2087973"/>
                      <a:pt x="118265" y="2062038"/>
                      <a:pt x="72100" y="2015873"/>
                    </a:cubicBezTo>
                    <a:cubicBezTo>
                      <a:pt x="25935" y="1969708"/>
                      <a:pt x="0" y="1907095"/>
                      <a:pt x="0" y="1841808"/>
                    </a:cubicBezTo>
                    <a:lnTo>
                      <a:pt x="0" y="246166"/>
                    </a:lnTo>
                    <a:cubicBezTo>
                      <a:pt x="0" y="180879"/>
                      <a:pt x="25935" y="118265"/>
                      <a:pt x="72100" y="72100"/>
                    </a:cubicBezTo>
                    <a:cubicBezTo>
                      <a:pt x="118265" y="25935"/>
                      <a:pt x="180879" y="0"/>
                      <a:pt x="246166" y="0"/>
                    </a:cubicBezTo>
                    <a:close/>
                  </a:path>
                </a:pathLst>
              </a:custGeom>
              <a:solidFill>
                <a:srgbClr val="063A89"/>
              </a:solidFill>
            </p:spPr>
          </p:sp>
          <p:sp>
            <p:nvSpPr>
              <p:cNvPr name="TextBox 102" id="102"/>
              <p:cNvSpPr txBox="true"/>
              <p:nvPr/>
            </p:nvSpPr>
            <p:spPr>
              <a:xfrm>
                <a:off x="0" y="-47625"/>
                <a:ext cx="828314" cy="21355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03" id="103"/>
          <p:cNvSpPr/>
          <p:nvPr/>
        </p:nvSpPr>
        <p:spPr>
          <a:xfrm flipH="false" flipV="false" rot="0">
            <a:off x="2461257" y="-497035"/>
            <a:ext cx="13365487" cy="13365487"/>
          </a:xfrm>
          <a:custGeom>
            <a:avLst/>
            <a:gdLst/>
            <a:ahLst/>
            <a:cxnLst/>
            <a:rect r="r" b="b" t="t" l="l"/>
            <a:pathLst>
              <a:path h="13365487" w="13365487">
                <a:moveTo>
                  <a:pt x="0" y="0"/>
                </a:moveTo>
                <a:lnTo>
                  <a:pt x="13365486" y="0"/>
                </a:lnTo>
                <a:lnTo>
                  <a:pt x="13365486" y="13365486"/>
                </a:lnTo>
                <a:lnTo>
                  <a:pt x="0" y="133654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4" id="104"/>
          <p:cNvSpPr txBox="true"/>
          <p:nvPr/>
        </p:nvSpPr>
        <p:spPr>
          <a:xfrm rot="0">
            <a:off x="5841260" y="4273261"/>
            <a:ext cx="6605479" cy="1559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b="true">
                <a:solidFill>
                  <a:srgbClr val="FFFFFF"/>
                </a:solidFill>
                <a:latin typeface="Gilroy Bold"/>
                <a:ea typeface="Gilroy Bold"/>
                <a:cs typeface="Gilroy Bold"/>
                <a:sym typeface="Gilroy Bold"/>
              </a:rPr>
              <a:t>O propósito </a:t>
            </a: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1D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61257" y="-497035"/>
            <a:ext cx="13365487" cy="13365487"/>
          </a:xfrm>
          <a:custGeom>
            <a:avLst/>
            <a:gdLst/>
            <a:ahLst/>
            <a:cxnLst/>
            <a:rect r="r" b="b" t="t" l="l"/>
            <a:pathLst>
              <a:path h="13365487" w="13365487">
                <a:moveTo>
                  <a:pt x="0" y="0"/>
                </a:moveTo>
                <a:lnTo>
                  <a:pt x="13365486" y="0"/>
                </a:lnTo>
                <a:lnTo>
                  <a:pt x="13365486" y="13365486"/>
                </a:lnTo>
                <a:lnTo>
                  <a:pt x="0" y="133654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55156" y="2721133"/>
            <a:ext cx="7914204" cy="1562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9000" b="true">
                <a:solidFill>
                  <a:srgbClr val="FFFFFF"/>
                </a:solidFill>
                <a:latin typeface="Gilroy Bold"/>
                <a:ea typeface="Gilroy Bold"/>
                <a:cs typeface="Gilroy Bold"/>
                <a:sym typeface="Gilroy Bold"/>
              </a:rPr>
              <a:t>Confiabilidade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97816" y="5115755"/>
            <a:ext cx="6224826" cy="1562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9000" b="true">
                <a:solidFill>
                  <a:srgbClr val="FFFFFF"/>
                </a:solidFill>
                <a:latin typeface="Gilroy Bold"/>
                <a:ea typeface="Gilroy Bold"/>
                <a:cs typeface="Gilroy Bold"/>
                <a:sym typeface="Gilroy Bold"/>
              </a:rPr>
              <a:t>Praticidade</a:t>
            </a:r>
          </a:p>
        </p:txBody>
      </p:sp>
      <p:grpSp>
        <p:nvGrpSpPr>
          <p:cNvPr name="Group 5" id="5"/>
          <p:cNvGrpSpPr/>
          <p:nvPr/>
        </p:nvGrpSpPr>
        <p:grpSpPr>
          <a:xfrm rot="-4019852">
            <a:off x="6190565" y="7364504"/>
            <a:ext cx="1660382" cy="5844991"/>
            <a:chOff x="0" y="0"/>
            <a:chExt cx="437302" cy="15394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7302" cy="1539422"/>
            </a:xfrm>
            <a:custGeom>
              <a:avLst/>
              <a:gdLst/>
              <a:ahLst/>
              <a:cxnLst/>
              <a:rect r="r" b="b" t="t" l="l"/>
              <a:pathLst>
                <a:path h="1539422" w="437302">
                  <a:moveTo>
                    <a:pt x="218651" y="0"/>
                  </a:moveTo>
                  <a:lnTo>
                    <a:pt x="218651" y="0"/>
                  </a:lnTo>
                  <a:cubicBezTo>
                    <a:pt x="276641" y="0"/>
                    <a:pt x="332256" y="23036"/>
                    <a:pt x="373261" y="64041"/>
                  </a:cubicBezTo>
                  <a:cubicBezTo>
                    <a:pt x="414266" y="105047"/>
                    <a:pt x="437302" y="160661"/>
                    <a:pt x="437302" y="218651"/>
                  </a:cubicBezTo>
                  <a:lnTo>
                    <a:pt x="437302" y="1320770"/>
                  </a:lnTo>
                  <a:cubicBezTo>
                    <a:pt x="437302" y="1441528"/>
                    <a:pt x="339409" y="1539422"/>
                    <a:pt x="218651" y="1539422"/>
                  </a:cubicBezTo>
                  <a:lnTo>
                    <a:pt x="218651" y="1539422"/>
                  </a:lnTo>
                  <a:cubicBezTo>
                    <a:pt x="97893" y="1539422"/>
                    <a:pt x="0" y="1441528"/>
                    <a:pt x="0" y="1320770"/>
                  </a:cubicBezTo>
                  <a:lnTo>
                    <a:pt x="0" y="218651"/>
                  </a:lnTo>
                  <a:cubicBezTo>
                    <a:pt x="0" y="97893"/>
                    <a:pt x="97893" y="0"/>
                    <a:pt x="218651" y="0"/>
                  </a:cubicBezTo>
                  <a:close/>
                </a:path>
              </a:pathLst>
            </a:custGeom>
            <a:solidFill>
              <a:srgbClr val="1769B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7302" cy="15870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4019852">
            <a:off x="16660998" y="3717730"/>
            <a:ext cx="1884159" cy="3463549"/>
            <a:chOff x="0" y="0"/>
            <a:chExt cx="496239" cy="91221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96239" cy="912210"/>
            </a:xfrm>
            <a:custGeom>
              <a:avLst/>
              <a:gdLst/>
              <a:ahLst/>
              <a:cxnLst/>
              <a:rect r="r" b="b" t="t" l="l"/>
              <a:pathLst>
                <a:path h="912210" w="496239">
                  <a:moveTo>
                    <a:pt x="248120" y="0"/>
                  </a:moveTo>
                  <a:lnTo>
                    <a:pt x="248120" y="0"/>
                  </a:lnTo>
                  <a:cubicBezTo>
                    <a:pt x="385152" y="0"/>
                    <a:pt x="496239" y="111087"/>
                    <a:pt x="496239" y="248120"/>
                  </a:cubicBezTo>
                  <a:lnTo>
                    <a:pt x="496239" y="664091"/>
                  </a:lnTo>
                  <a:cubicBezTo>
                    <a:pt x="496239" y="801123"/>
                    <a:pt x="385152" y="912210"/>
                    <a:pt x="248120" y="912210"/>
                  </a:cubicBezTo>
                  <a:lnTo>
                    <a:pt x="248120" y="912210"/>
                  </a:lnTo>
                  <a:cubicBezTo>
                    <a:pt x="111087" y="912210"/>
                    <a:pt x="0" y="801123"/>
                    <a:pt x="0" y="664091"/>
                  </a:cubicBezTo>
                  <a:lnTo>
                    <a:pt x="0" y="248120"/>
                  </a:lnTo>
                  <a:cubicBezTo>
                    <a:pt x="0" y="111087"/>
                    <a:pt x="111087" y="0"/>
                    <a:pt x="248120" y="0"/>
                  </a:cubicBezTo>
                  <a:close/>
                </a:path>
              </a:pathLst>
            </a:custGeom>
            <a:solidFill>
              <a:srgbClr val="1769B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96239" cy="9598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4019852">
            <a:off x="17311240" y="-688439"/>
            <a:ext cx="1953519" cy="3579931"/>
            <a:chOff x="0" y="0"/>
            <a:chExt cx="514507" cy="94286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14507" cy="942862"/>
            </a:xfrm>
            <a:custGeom>
              <a:avLst/>
              <a:gdLst/>
              <a:ahLst/>
              <a:cxnLst/>
              <a:rect r="r" b="b" t="t" l="l"/>
              <a:pathLst>
                <a:path h="942862" w="514507">
                  <a:moveTo>
                    <a:pt x="257254" y="0"/>
                  </a:moveTo>
                  <a:lnTo>
                    <a:pt x="257254" y="0"/>
                  </a:lnTo>
                  <a:cubicBezTo>
                    <a:pt x="325481" y="0"/>
                    <a:pt x="390915" y="27103"/>
                    <a:pt x="439159" y="75348"/>
                  </a:cubicBezTo>
                  <a:cubicBezTo>
                    <a:pt x="487404" y="123592"/>
                    <a:pt x="514507" y="189026"/>
                    <a:pt x="514507" y="257254"/>
                  </a:cubicBezTo>
                  <a:lnTo>
                    <a:pt x="514507" y="685609"/>
                  </a:lnTo>
                  <a:cubicBezTo>
                    <a:pt x="514507" y="753837"/>
                    <a:pt x="487404" y="819270"/>
                    <a:pt x="439159" y="867515"/>
                  </a:cubicBezTo>
                  <a:cubicBezTo>
                    <a:pt x="390915" y="915759"/>
                    <a:pt x="325481" y="942862"/>
                    <a:pt x="257254" y="942862"/>
                  </a:cubicBezTo>
                  <a:lnTo>
                    <a:pt x="257254" y="942862"/>
                  </a:lnTo>
                  <a:cubicBezTo>
                    <a:pt x="189026" y="942862"/>
                    <a:pt x="123592" y="915759"/>
                    <a:pt x="75348" y="867515"/>
                  </a:cubicBezTo>
                  <a:cubicBezTo>
                    <a:pt x="27103" y="819270"/>
                    <a:pt x="0" y="753837"/>
                    <a:pt x="0" y="685609"/>
                  </a:cubicBezTo>
                  <a:lnTo>
                    <a:pt x="0" y="257254"/>
                  </a:lnTo>
                  <a:cubicBezTo>
                    <a:pt x="0" y="189026"/>
                    <a:pt x="27103" y="123592"/>
                    <a:pt x="75348" y="75348"/>
                  </a:cubicBezTo>
                  <a:cubicBezTo>
                    <a:pt x="123592" y="27103"/>
                    <a:pt x="189026" y="0"/>
                    <a:pt x="257254" y="0"/>
                  </a:cubicBezTo>
                  <a:close/>
                </a:path>
              </a:pathLst>
            </a:custGeom>
            <a:solidFill>
              <a:srgbClr val="1769B5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514507" cy="9904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4019852">
            <a:off x="10341444" y="8270941"/>
            <a:ext cx="1978566" cy="1974718"/>
            <a:chOff x="0" y="0"/>
            <a:chExt cx="521104" cy="52009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21104" cy="520090"/>
            </a:xfrm>
            <a:custGeom>
              <a:avLst/>
              <a:gdLst/>
              <a:ahLst/>
              <a:cxnLst/>
              <a:rect r="r" b="b" t="t" l="l"/>
              <a:pathLst>
                <a:path h="520090" w="521104">
                  <a:moveTo>
                    <a:pt x="260045" y="0"/>
                  </a:moveTo>
                  <a:lnTo>
                    <a:pt x="261059" y="0"/>
                  </a:lnTo>
                  <a:cubicBezTo>
                    <a:pt x="330027" y="0"/>
                    <a:pt x="396171" y="27398"/>
                    <a:pt x="444938" y="76165"/>
                  </a:cubicBezTo>
                  <a:cubicBezTo>
                    <a:pt x="493706" y="124933"/>
                    <a:pt x="521104" y="191077"/>
                    <a:pt x="521104" y="260045"/>
                  </a:cubicBezTo>
                  <a:lnTo>
                    <a:pt x="521104" y="260045"/>
                  </a:lnTo>
                  <a:cubicBezTo>
                    <a:pt x="521104" y="329013"/>
                    <a:pt x="493706" y="395157"/>
                    <a:pt x="444938" y="443925"/>
                  </a:cubicBezTo>
                  <a:cubicBezTo>
                    <a:pt x="396171" y="492693"/>
                    <a:pt x="330027" y="520090"/>
                    <a:pt x="261059" y="520090"/>
                  </a:cubicBezTo>
                  <a:lnTo>
                    <a:pt x="260045" y="520090"/>
                  </a:lnTo>
                  <a:cubicBezTo>
                    <a:pt x="191077" y="520090"/>
                    <a:pt x="124933" y="492693"/>
                    <a:pt x="76165" y="443925"/>
                  </a:cubicBezTo>
                  <a:cubicBezTo>
                    <a:pt x="27398" y="395157"/>
                    <a:pt x="0" y="329013"/>
                    <a:pt x="0" y="260045"/>
                  </a:cubicBezTo>
                  <a:lnTo>
                    <a:pt x="0" y="260045"/>
                  </a:lnTo>
                  <a:cubicBezTo>
                    <a:pt x="0" y="191077"/>
                    <a:pt x="27398" y="124933"/>
                    <a:pt x="76165" y="76165"/>
                  </a:cubicBezTo>
                  <a:cubicBezTo>
                    <a:pt x="124933" y="27398"/>
                    <a:pt x="191077" y="0"/>
                    <a:pt x="260045" y="0"/>
                  </a:cubicBezTo>
                  <a:close/>
                </a:path>
              </a:pathLst>
            </a:custGeom>
            <a:solidFill>
              <a:srgbClr val="CB2C2A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521104" cy="5677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4019852">
            <a:off x="149456" y="636271"/>
            <a:ext cx="1758487" cy="5317765"/>
            <a:chOff x="0" y="0"/>
            <a:chExt cx="463141" cy="140056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63141" cy="1400564"/>
            </a:xfrm>
            <a:custGeom>
              <a:avLst/>
              <a:gdLst/>
              <a:ahLst/>
              <a:cxnLst/>
              <a:rect r="r" b="b" t="t" l="l"/>
              <a:pathLst>
                <a:path h="1400564" w="463141">
                  <a:moveTo>
                    <a:pt x="231570" y="0"/>
                  </a:moveTo>
                  <a:lnTo>
                    <a:pt x="231570" y="0"/>
                  </a:lnTo>
                  <a:cubicBezTo>
                    <a:pt x="292987" y="0"/>
                    <a:pt x="351887" y="24398"/>
                    <a:pt x="395315" y="67825"/>
                  </a:cubicBezTo>
                  <a:cubicBezTo>
                    <a:pt x="438743" y="111253"/>
                    <a:pt x="463141" y="170154"/>
                    <a:pt x="463141" y="231570"/>
                  </a:cubicBezTo>
                  <a:lnTo>
                    <a:pt x="463141" y="1168993"/>
                  </a:lnTo>
                  <a:cubicBezTo>
                    <a:pt x="463141" y="1296886"/>
                    <a:pt x="359463" y="1400564"/>
                    <a:pt x="231570" y="1400564"/>
                  </a:cubicBezTo>
                  <a:lnTo>
                    <a:pt x="231570" y="1400564"/>
                  </a:lnTo>
                  <a:cubicBezTo>
                    <a:pt x="170154" y="1400564"/>
                    <a:pt x="111253" y="1376166"/>
                    <a:pt x="67825" y="1332738"/>
                  </a:cubicBezTo>
                  <a:cubicBezTo>
                    <a:pt x="24398" y="1289310"/>
                    <a:pt x="0" y="1230410"/>
                    <a:pt x="0" y="1168993"/>
                  </a:cubicBezTo>
                  <a:lnTo>
                    <a:pt x="0" y="231570"/>
                  </a:lnTo>
                  <a:cubicBezTo>
                    <a:pt x="0" y="103678"/>
                    <a:pt x="103678" y="0"/>
                    <a:pt x="231570" y="0"/>
                  </a:cubicBezTo>
                  <a:close/>
                </a:path>
              </a:pathLst>
            </a:custGeom>
            <a:solidFill>
              <a:srgbClr val="FA9F42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463141" cy="1448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-4019852">
            <a:off x="15841886" y="5960730"/>
            <a:ext cx="1831840" cy="7362071"/>
            <a:chOff x="0" y="0"/>
            <a:chExt cx="482460" cy="193898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82460" cy="1938981"/>
            </a:xfrm>
            <a:custGeom>
              <a:avLst/>
              <a:gdLst/>
              <a:ahLst/>
              <a:cxnLst/>
              <a:rect r="r" b="b" t="t" l="l"/>
              <a:pathLst>
                <a:path h="1938981" w="482460">
                  <a:moveTo>
                    <a:pt x="241230" y="0"/>
                  </a:moveTo>
                  <a:lnTo>
                    <a:pt x="241230" y="0"/>
                  </a:lnTo>
                  <a:cubicBezTo>
                    <a:pt x="305208" y="0"/>
                    <a:pt x="366566" y="25415"/>
                    <a:pt x="411805" y="70655"/>
                  </a:cubicBezTo>
                  <a:cubicBezTo>
                    <a:pt x="457045" y="115894"/>
                    <a:pt x="482460" y="177252"/>
                    <a:pt x="482460" y="241230"/>
                  </a:cubicBezTo>
                  <a:lnTo>
                    <a:pt x="482460" y="1697752"/>
                  </a:lnTo>
                  <a:cubicBezTo>
                    <a:pt x="482460" y="1761730"/>
                    <a:pt x="457045" y="1823088"/>
                    <a:pt x="411805" y="1868327"/>
                  </a:cubicBezTo>
                  <a:cubicBezTo>
                    <a:pt x="366566" y="1913566"/>
                    <a:pt x="305208" y="1938981"/>
                    <a:pt x="241230" y="1938981"/>
                  </a:cubicBezTo>
                  <a:lnTo>
                    <a:pt x="241230" y="1938981"/>
                  </a:lnTo>
                  <a:cubicBezTo>
                    <a:pt x="177252" y="1938981"/>
                    <a:pt x="115894" y="1913566"/>
                    <a:pt x="70655" y="1868327"/>
                  </a:cubicBezTo>
                  <a:cubicBezTo>
                    <a:pt x="25415" y="1823088"/>
                    <a:pt x="0" y="1761730"/>
                    <a:pt x="0" y="1697752"/>
                  </a:cubicBezTo>
                  <a:lnTo>
                    <a:pt x="0" y="241230"/>
                  </a:lnTo>
                  <a:cubicBezTo>
                    <a:pt x="0" y="177252"/>
                    <a:pt x="25415" y="115894"/>
                    <a:pt x="70655" y="70655"/>
                  </a:cubicBezTo>
                  <a:cubicBezTo>
                    <a:pt x="115894" y="25415"/>
                    <a:pt x="177252" y="0"/>
                    <a:pt x="241230" y="0"/>
                  </a:cubicBezTo>
                  <a:close/>
                </a:path>
              </a:pathLst>
            </a:custGeom>
            <a:solidFill>
              <a:srgbClr val="063A89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482460" cy="19866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-4019852">
            <a:off x="16292097" y="3701965"/>
            <a:ext cx="1934405" cy="8189324"/>
            <a:chOff x="0" y="0"/>
            <a:chExt cx="509473" cy="215685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509473" cy="2156859"/>
            </a:xfrm>
            <a:custGeom>
              <a:avLst/>
              <a:gdLst/>
              <a:ahLst/>
              <a:cxnLst/>
              <a:rect r="r" b="b" t="t" l="l"/>
              <a:pathLst>
                <a:path h="2156859" w="509473">
                  <a:moveTo>
                    <a:pt x="254737" y="0"/>
                  </a:moveTo>
                  <a:lnTo>
                    <a:pt x="254737" y="0"/>
                  </a:lnTo>
                  <a:cubicBezTo>
                    <a:pt x="322297" y="0"/>
                    <a:pt x="387090" y="26838"/>
                    <a:pt x="434862" y="74611"/>
                  </a:cubicBezTo>
                  <a:cubicBezTo>
                    <a:pt x="482635" y="122383"/>
                    <a:pt x="509473" y="187176"/>
                    <a:pt x="509473" y="254737"/>
                  </a:cubicBezTo>
                  <a:lnTo>
                    <a:pt x="509473" y="1902122"/>
                  </a:lnTo>
                  <a:cubicBezTo>
                    <a:pt x="509473" y="1969683"/>
                    <a:pt x="482635" y="2034476"/>
                    <a:pt x="434862" y="2082248"/>
                  </a:cubicBezTo>
                  <a:cubicBezTo>
                    <a:pt x="387090" y="2130021"/>
                    <a:pt x="322297" y="2156859"/>
                    <a:pt x="254737" y="2156859"/>
                  </a:cubicBezTo>
                  <a:lnTo>
                    <a:pt x="254737" y="2156859"/>
                  </a:lnTo>
                  <a:cubicBezTo>
                    <a:pt x="187176" y="2156859"/>
                    <a:pt x="122383" y="2130021"/>
                    <a:pt x="74611" y="2082248"/>
                  </a:cubicBezTo>
                  <a:cubicBezTo>
                    <a:pt x="26838" y="2034476"/>
                    <a:pt x="0" y="1969683"/>
                    <a:pt x="0" y="1902122"/>
                  </a:cubicBezTo>
                  <a:lnTo>
                    <a:pt x="0" y="254737"/>
                  </a:lnTo>
                  <a:cubicBezTo>
                    <a:pt x="0" y="187176"/>
                    <a:pt x="26838" y="122383"/>
                    <a:pt x="74611" y="74611"/>
                  </a:cubicBezTo>
                  <a:cubicBezTo>
                    <a:pt x="122383" y="26838"/>
                    <a:pt x="187176" y="0"/>
                    <a:pt x="254737" y="0"/>
                  </a:cubicBezTo>
                  <a:close/>
                </a:path>
              </a:pathLst>
            </a:custGeom>
            <a:solidFill>
              <a:srgbClr val="CB2C2A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47625"/>
              <a:ext cx="509473" cy="22044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-4019852">
            <a:off x="1091761" y="-1894091"/>
            <a:ext cx="1925121" cy="7777789"/>
            <a:chOff x="0" y="0"/>
            <a:chExt cx="507028" cy="2048471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07028" cy="2048471"/>
            </a:xfrm>
            <a:custGeom>
              <a:avLst/>
              <a:gdLst/>
              <a:ahLst/>
              <a:cxnLst/>
              <a:rect r="r" b="b" t="t" l="l"/>
              <a:pathLst>
                <a:path h="2048471" w="507028">
                  <a:moveTo>
                    <a:pt x="253514" y="0"/>
                  </a:moveTo>
                  <a:lnTo>
                    <a:pt x="253514" y="0"/>
                  </a:lnTo>
                  <a:cubicBezTo>
                    <a:pt x="320750" y="0"/>
                    <a:pt x="385232" y="26709"/>
                    <a:pt x="432775" y="74252"/>
                  </a:cubicBezTo>
                  <a:cubicBezTo>
                    <a:pt x="480318" y="121796"/>
                    <a:pt x="507028" y="186278"/>
                    <a:pt x="507028" y="253514"/>
                  </a:cubicBezTo>
                  <a:lnTo>
                    <a:pt x="507028" y="1794957"/>
                  </a:lnTo>
                  <a:cubicBezTo>
                    <a:pt x="507028" y="1934969"/>
                    <a:pt x="393526" y="2048471"/>
                    <a:pt x="253514" y="2048471"/>
                  </a:cubicBezTo>
                  <a:lnTo>
                    <a:pt x="253514" y="2048471"/>
                  </a:lnTo>
                  <a:cubicBezTo>
                    <a:pt x="113502" y="2048471"/>
                    <a:pt x="0" y="1934969"/>
                    <a:pt x="0" y="1794957"/>
                  </a:cubicBezTo>
                  <a:lnTo>
                    <a:pt x="0" y="253514"/>
                  </a:lnTo>
                  <a:cubicBezTo>
                    <a:pt x="0" y="113502"/>
                    <a:pt x="113502" y="0"/>
                    <a:pt x="253514" y="0"/>
                  </a:cubicBezTo>
                  <a:close/>
                </a:path>
              </a:pathLst>
            </a:custGeom>
            <a:solidFill>
              <a:srgbClr val="30B0A1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507028" cy="20960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-4019852">
            <a:off x="4124469" y="-634449"/>
            <a:ext cx="1950682" cy="1914788"/>
            <a:chOff x="0" y="0"/>
            <a:chExt cx="513760" cy="504306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513760" cy="504306"/>
            </a:xfrm>
            <a:custGeom>
              <a:avLst/>
              <a:gdLst/>
              <a:ahLst/>
              <a:cxnLst/>
              <a:rect r="r" b="b" t="t" l="l"/>
              <a:pathLst>
                <a:path h="504306" w="513760">
                  <a:moveTo>
                    <a:pt x="252153" y="0"/>
                  </a:moveTo>
                  <a:lnTo>
                    <a:pt x="261607" y="0"/>
                  </a:lnTo>
                  <a:cubicBezTo>
                    <a:pt x="400867" y="0"/>
                    <a:pt x="513760" y="112893"/>
                    <a:pt x="513760" y="252153"/>
                  </a:cubicBezTo>
                  <a:lnTo>
                    <a:pt x="513760" y="252153"/>
                  </a:lnTo>
                  <a:cubicBezTo>
                    <a:pt x="513760" y="319028"/>
                    <a:pt x="487194" y="383164"/>
                    <a:pt x="439906" y="430452"/>
                  </a:cubicBezTo>
                  <a:cubicBezTo>
                    <a:pt x="392618" y="477740"/>
                    <a:pt x="328482" y="504306"/>
                    <a:pt x="261607" y="504306"/>
                  </a:cubicBezTo>
                  <a:lnTo>
                    <a:pt x="252153" y="504306"/>
                  </a:lnTo>
                  <a:cubicBezTo>
                    <a:pt x="185278" y="504306"/>
                    <a:pt x="121142" y="477740"/>
                    <a:pt x="73854" y="430452"/>
                  </a:cubicBezTo>
                  <a:cubicBezTo>
                    <a:pt x="26566" y="383164"/>
                    <a:pt x="0" y="319028"/>
                    <a:pt x="0" y="252153"/>
                  </a:cubicBezTo>
                  <a:lnTo>
                    <a:pt x="0" y="252153"/>
                  </a:lnTo>
                  <a:cubicBezTo>
                    <a:pt x="0" y="185278"/>
                    <a:pt x="26566" y="121142"/>
                    <a:pt x="73854" y="73854"/>
                  </a:cubicBezTo>
                  <a:cubicBezTo>
                    <a:pt x="121142" y="26566"/>
                    <a:pt x="185278" y="0"/>
                    <a:pt x="252153" y="0"/>
                  </a:cubicBezTo>
                  <a:close/>
                </a:path>
              </a:pathLst>
            </a:custGeom>
            <a:solidFill>
              <a:srgbClr val="30B0A1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47625"/>
              <a:ext cx="513760" cy="551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-1477981" y="-3344766"/>
            <a:ext cx="6646388" cy="8746933"/>
            <a:chOff x="0" y="0"/>
            <a:chExt cx="8861851" cy="11662577"/>
          </a:xfrm>
        </p:grpSpPr>
        <p:grpSp>
          <p:nvGrpSpPr>
            <p:cNvPr name="Group 33" id="33"/>
            <p:cNvGrpSpPr/>
            <p:nvPr/>
          </p:nvGrpSpPr>
          <p:grpSpPr>
            <a:xfrm rot="0">
              <a:off x="4565827" y="7480854"/>
              <a:ext cx="4181724" cy="4181724"/>
              <a:chOff x="0" y="0"/>
              <a:chExt cx="812800" cy="812800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63A89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6" id="36"/>
            <p:cNvGrpSpPr/>
            <p:nvPr/>
          </p:nvGrpSpPr>
          <p:grpSpPr>
            <a:xfrm rot="-1773403">
              <a:off x="2334257" y="346483"/>
              <a:ext cx="4193337" cy="10570365"/>
              <a:chOff x="0" y="0"/>
              <a:chExt cx="828314" cy="2087973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828314" cy="2087973"/>
              </a:xfrm>
              <a:custGeom>
                <a:avLst/>
                <a:gdLst/>
                <a:ahLst/>
                <a:cxnLst/>
                <a:rect r="r" b="b" t="t" l="l"/>
                <a:pathLst>
                  <a:path h="2087973" w="828314">
                    <a:moveTo>
                      <a:pt x="246166" y="0"/>
                    </a:moveTo>
                    <a:lnTo>
                      <a:pt x="582148" y="0"/>
                    </a:lnTo>
                    <a:cubicBezTo>
                      <a:pt x="647435" y="0"/>
                      <a:pt x="710048" y="25935"/>
                      <a:pt x="756213" y="72100"/>
                    </a:cubicBezTo>
                    <a:cubicBezTo>
                      <a:pt x="802378" y="118265"/>
                      <a:pt x="828314" y="180879"/>
                      <a:pt x="828314" y="246166"/>
                    </a:cubicBezTo>
                    <a:lnTo>
                      <a:pt x="828314" y="1841808"/>
                    </a:lnTo>
                    <a:cubicBezTo>
                      <a:pt x="828314" y="1977761"/>
                      <a:pt x="718101" y="2087973"/>
                      <a:pt x="582148" y="2087973"/>
                    </a:cubicBezTo>
                    <a:lnTo>
                      <a:pt x="246166" y="2087973"/>
                    </a:lnTo>
                    <a:cubicBezTo>
                      <a:pt x="180879" y="2087973"/>
                      <a:pt x="118265" y="2062038"/>
                      <a:pt x="72100" y="2015873"/>
                    </a:cubicBezTo>
                    <a:cubicBezTo>
                      <a:pt x="25935" y="1969708"/>
                      <a:pt x="0" y="1907095"/>
                      <a:pt x="0" y="1841808"/>
                    </a:cubicBezTo>
                    <a:lnTo>
                      <a:pt x="0" y="246166"/>
                    </a:lnTo>
                    <a:cubicBezTo>
                      <a:pt x="0" y="180879"/>
                      <a:pt x="25935" y="118265"/>
                      <a:pt x="72100" y="72100"/>
                    </a:cubicBezTo>
                    <a:cubicBezTo>
                      <a:pt x="118265" y="25935"/>
                      <a:pt x="180879" y="0"/>
                      <a:pt x="246166" y="0"/>
                    </a:cubicBezTo>
                    <a:close/>
                  </a:path>
                </a:pathLst>
              </a:custGeom>
              <a:solidFill>
                <a:srgbClr val="063A89"/>
              </a:soli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-47625"/>
                <a:ext cx="828314" cy="21355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39" id="39"/>
          <p:cNvGrpSpPr/>
          <p:nvPr/>
        </p:nvGrpSpPr>
        <p:grpSpPr>
          <a:xfrm rot="0">
            <a:off x="-1712371" y="-6953964"/>
            <a:ext cx="6646388" cy="8746933"/>
            <a:chOff x="0" y="0"/>
            <a:chExt cx="8861851" cy="11662577"/>
          </a:xfrm>
        </p:grpSpPr>
        <p:grpSp>
          <p:nvGrpSpPr>
            <p:cNvPr name="Group 40" id="40"/>
            <p:cNvGrpSpPr/>
            <p:nvPr/>
          </p:nvGrpSpPr>
          <p:grpSpPr>
            <a:xfrm rot="0">
              <a:off x="4565827" y="7480854"/>
              <a:ext cx="4181724" cy="4181724"/>
              <a:chOff x="0" y="0"/>
              <a:chExt cx="812800" cy="812800"/>
            </a:xfrm>
          </p:grpSpPr>
          <p:sp>
            <p:nvSpPr>
              <p:cNvPr name="Freeform 41" id="4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0B0A1"/>
              </a:solidFill>
            </p:spPr>
          </p:sp>
          <p:sp>
            <p:nvSpPr>
              <p:cNvPr name="TextBox 42" id="4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43" id="43"/>
            <p:cNvGrpSpPr/>
            <p:nvPr/>
          </p:nvGrpSpPr>
          <p:grpSpPr>
            <a:xfrm rot="-1773403">
              <a:off x="2334257" y="346483"/>
              <a:ext cx="4193337" cy="10570365"/>
              <a:chOff x="0" y="0"/>
              <a:chExt cx="828314" cy="2087973"/>
            </a:xfrm>
          </p:grpSpPr>
          <p:sp>
            <p:nvSpPr>
              <p:cNvPr name="Freeform 44" id="44"/>
              <p:cNvSpPr/>
              <p:nvPr/>
            </p:nvSpPr>
            <p:spPr>
              <a:xfrm flipH="false" flipV="false" rot="0">
                <a:off x="0" y="0"/>
                <a:ext cx="828314" cy="2087973"/>
              </a:xfrm>
              <a:custGeom>
                <a:avLst/>
                <a:gdLst/>
                <a:ahLst/>
                <a:cxnLst/>
                <a:rect r="r" b="b" t="t" l="l"/>
                <a:pathLst>
                  <a:path h="2087973" w="828314">
                    <a:moveTo>
                      <a:pt x="246166" y="0"/>
                    </a:moveTo>
                    <a:lnTo>
                      <a:pt x="582148" y="0"/>
                    </a:lnTo>
                    <a:cubicBezTo>
                      <a:pt x="647435" y="0"/>
                      <a:pt x="710048" y="25935"/>
                      <a:pt x="756213" y="72100"/>
                    </a:cubicBezTo>
                    <a:cubicBezTo>
                      <a:pt x="802378" y="118265"/>
                      <a:pt x="828314" y="180879"/>
                      <a:pt x="828314" y="246166"/>
                    </a:cubicBezTo>
                    <a:lnTo>
                      <a:pt x="828314" y="1841808"/>
                    </a:lnTo>
                    <a:cubicBezTo>
                      <a:pt x="828314" y="1977761"/>
                      <a:pt x="718101" y="2087973"/>
                      <a:pt x="582148" y="2087973"/>
                    </a:cubicBezTo>
                    <a:lnTo>
                      <a:pt x="246166" y="2087973"/>
                    </a:lnTo>
                    <a:cubicBezTo>
                      <a:pt x="180879" y="2087973"/>
                      <a:pt x="118265" y="2062038"/>
                      <a:pt x="72100" y="2015873"/>
                    </a:cubicBezTo>
                    <a:cubicBezTo>
                      <a:pt x="25935" y="1969708"/>
                      <a:pt x="0" y="1907095"/>
                      <a:pt x="0" y="1841808"/>
                    </a:cubicBezTo>
                    <a:lnTo>
                      <a:pt x="0" y="246166"/>
                    </a:lnTo>
                    <a:cubicBezTo>
                      <a:pt x="0" y="180879"/>
                      <a:pt x="25935" y="118265"/>
                      <a:pt x="72100" y="72100"/>
                    </a:cubicBezTo>
                    <a:cubicBezTo>
                      <a:pt x="118265" y="25935"/>
                      <a:pt x="180879" y="0"/>
                      <a:pt x="246166" y="0"/>
                    </a:cubicBezTo>
                    <a:close/>
                  </a:path>
                </a:pathLst>
              </a:custGeom>
              <a:solidFill>
                <a:srgbClr val="30B0A1"/>
              </a:solidFill>
            </p:spPr>
          </p:sp>
          <p:sp>
            <p:nvSpPr>
              <p:cNvPr name="TextBox 45" id="45"/>
              <p:cNvSpPr txBox="true"/>
              <p:nvPr/>
            </p:nvSpPr>
            <p:spPr>
              <a:xfrm>
                <a:off x="0" y="-47625"/>
                <a:ext cx="828314" cy="21355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46" id="46"/>
          <p:cNvGrpSpPr/>
          <p:nvPr/>
        </p:nvGrpSpPr>
        <p:grpSpPr>
          <a:xfrm rot="0">
            <a:off x="-3323194" y="-1120271"/>
            <a:ext cx="6646388" cy="8746933"/>
            <a:chOff x="0" y="0"/>
            <a:chExt cx="8861851" cy="11662577"/>
          </a:xfrm>
        </p:grpSpPr>
        <p:grpSp>
          <p:nvGrpSpPr>
            <p:cNvPr name="Group 47" id="47"/>
            <p:cNvGrpSpPr/>
            <p:nvPr/>
          </p:nvGrpSpPr>
          <p:grpSpPr>
            <a:xfrm rot="0">
              <a:off x="4565827" y="7480854"/>
              <a:ext cx="4181724" cy="4181724"/>
              <a:chOff x="0" y="0"/>
              <a:chExt cx="812800" cy="812800"/>
            </a:xfrm>
          </p:grpSpPr>
          <p:sp>
            <p:nvSpPr>
              <p:cNvPr name="Freeform 48" id="4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9A01B"/>
              </a:solidFill>
            </p:spPr>
          </p:sp>
          <p:sp>
            <p:nvSpPr>
              <p:cNvPr name="TextBox 49" id="49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50" id="50"/>
            <p:cNvGrpSpPr/>
            <p:nvPr/>
          </p:nvGrpSpPr>
          <p:grpSpPr>
            <a:xfrm rot="-1773403">
              <a:off x="2334257" y="346483"/>
              <a:ext cx="4193337" cy="10570365"/>
              <a:chOff x="0" y="0"/>
              <a:chExt cx="828314" cy="2087973"/>
            </a:xfrm>
          </p:grpSpPr>
          <p:sp>
            <p:nvSpPr>
              <p:cNvPr name="Freeform 51" id="51"/>
              <p:cNvSpPr/>
              <p:nvPr/>
            </p:nvSpPr>
            <p:spPr>
              <a:xfrm flipH="false" flipV="false" rot="0">
                <a:off x="0" y="0"/>
                <a:ext cx="828314" cy="2087973"/>
              </a:xfrm>
              <a:custGeom>
                <a:avLst/>
                <a:gdLst/>
                <a:ahLst/>
                <a:cxnLst/>
                <a:rect r="r" b="b" t="t" l="l"/>
                <a:pathLst>
                  <a:path h="2087973" w="828314">
                    <a:moveTo>
                      <a:pt x="246166" y="0"/>
                    </a:moveTo>
                    <a:lnTo>
                      <a:pt x="582148" y="0"/>
                    </a:lnTo>
                    <a:cubicBezTo>
                      <a:pt x="647435" y="0"/>
                      <a:pt x="710048" y="25935"/>
                      <a:pt x="756213" y="72100"/>
                    </a:cubicBezTo>
                    <a:cubicBezTo>
                      <a:pt x="802378" y="118265"/>
                      <a:pt x="828314" y="180879"/>
                      <a:pt x="828314" y="246166"/>
                    </a:cubicBezTo>
                    <a:lnTo>
                      <a:pt x="828314" y="1841808"/>
                    </a:lnTo>
                    <a:cubicBezTo>
                      <a:pt x="828314" y="1977761"/>
                      <a:pt x="718101" y="2087973"/>
                      <a:pt x="582148" y="2087973"/>
                    </a:cubicBezTo>
                    <a:lnTo>
                      <a:pt x="246166" y="2087973"/>
                    </a:lnTo>
                    <a:cubicBezTo>
                      <a:pt x="180879" y="2087973"/>
                      <a:pt x="118265" y="2062038"/>
                      <a:pt x="72100" y="2015873"/>
                    </a:cubicBezTo>
                    <a:cubicBezTo>
                      <a:pt x="25935" y="1969708"/>
                      <a:pt x="0" y="1907095"/>
                      <a:pt x="0" y="1841808"/>
                    </a:cubicBezTo>
                    <a:lnTo>
                      <a:pt x="0" y="246166"/>
                    </a:lnTo>
                    <a:cubicBezTo>
                      <a:pt x="0" y="180879"/>
                      <a:pt x="25935" y="118265"/>
                      <a:pt x="72100" y="72100"/>
                    </a:cubicBezTo>
                    <a:cubicBezTo>
                      <a:pt x="118265" y="25935"/>
                      <a:pt x="180879" y="0"/>
                      <a:pt x="246166" y="0"/>
                    </a:cubicBezTo>
                    <a:close/>
                  </a:path>
                </a:pathLst>
              </a:custGeom>
              <a:solidFill>
                <a:srgbClr val="F9A01B"/>
              </a:solidFill>
            </p:spPr>
          </p:sp>
          <p:sp>
            <p:nvSpPr>
              <p:cNvPr name="TextBox 52" id="52"/>
              <p:cNvSpPr txBox="true"/>
              <p:nvPr/>
            </p:nvSpPr>
            <p:spPr>
              <a:xfrm>
                <a:off x="0" y="-47625"/>
                <a:ext cx="828314" cy="21355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53" id="53"/>
          <p:cNvGrpSpPr/>
          <p:nvPr/>
        </p:nvGrpSpPr>
        <p:grpSpPr>
          <a:xfrm rot="0">
            <a:off x="9850841" y="-4373466"/>
            <a:ext cx="6646388" cy="8746933"/>
            <a:chOff x="0" y="0"/>
            <a:chExt cx="8861851" cy="11662577"/>
          </a:xfrm>
        </p:grpSpPr>
        <p:grpSp>
          <p:nvGrpSpPr>
            <p:cNvPr name="Group 54" id="54"/>
            <p:cNvGrpSpPr/>
            <p:nvPr/>
          </p:nvGrpSpPr>
          <p:grpSpPr>
            <a:xfrm rot="0">
              <a:off x="4565827" y="7480854"/>
              <a:ext cx="4181724" cy="4181724"/>
              <a:chOff x="0" y="0"/>
              <a:chExt cx="812800" cy="812800"/>
            </a:xfrm>
          </p:grpSpPr>
          <p:sp>
            <p:nvSpPr>
              <p:cNvPr name="Freeform 55" id="5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53C4"/>
              </a:solidFill>
            </p:spPr>
          </p:sp>
          <p:sp>
            <p:nvSpPr>
              <p:cNvPr name="TextBox 56" id="56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57" id="57"/>
            <p:cNvGrpSpPr/>
            <p:nvPr/>
          </p:nvGrpSpPr>
          <p:grpSpPr>
            <a:xfrm rot="-1773403">
              <a:off x="2334257" y="346483"/>
              <a:ext cx="4193337" cy="10570365"/>
              <a:chOff x="0" y="0"/>
              <a:chExt cx="828314" cy="2087973"/>
            </a:xfrm>
          </p:grpSpPr>
          <p:sp>
            <p:nvSpPr>
              <p:cNvPr name="Freeform 58" id="58"/>
              <p:cNvSpPr/>
              <p:nvPr/>
            </p:nvSpPr>
            <p:spPr>
              <a:xfrm flipH="false" flipV="false" rot="0">
                <a:off x="0" y="0"/>
                <a:ext cx="828314" cy="2087973"/>
              </a:xfrm>
              <a:custGeom>
                <a:avLst/>
                <a:gdLst/>
                <a:ahLst/>
                <a:cxnLst/>
                <a:rect r="r" b="b" t="t" l="l"/>
                <a:pathLst>
                  <a:path h="2087973" w="828314">
                    <a:moveTo>
                      <a:pt x="246166" y="0"/>
                    </a:moveTo>
                    <a:lnTo>
                      <a:pt x="582148" y="0"/>
                    </a:lnTo>
                    <a:cubicBezTo>
                      <a:pt x="647435" y="0"/>
                      <a:pt x="710048" y="25935"/>
                      <a:pt x="756213" y="72100"/>
                    </a:cubicBezTo>
                    <a:cubicBezTo>
                      <a:pt x="802378" y="118265"/>
                      <a:pt x="828314" y="180879"/>
                      <a:pt x="828314" y="246166"/>
                    </a:cubicBezTo>
                    <a:lnTo>
                      <a:pt x="828314" y="1841808"/>
                    </a:lnTo>
                    <a:cubicBezTo>
                      <a:pt x="828314" y="1977761"/>
                      <a:pt x="718101" y="2087973"/>
                      <a:pt x="582148" y="2087973"/>
                    </a:cubicBezTo>
                    <a:lnTo>
                      <a:pt x="246166" y="2087973"/>
                    </a:lnTo>
                    <a:cubicBezTo>
                      <a:pt x="180879" y="2087973"/>
                      <a:pt x="118265" y="2062038"/>
                      <a:pt x="72100" y="2015873"/>
                    </a:cubicBezTo>
                    <a:cubicBezTo>
                      <a:pt x="25935" y="1969708"/>
                      <a:pt x="0" y="1907095"/>
                      <a:pt x="0" y="1841808"/>
                    </a:cubicBezTo>
                    <a:lnTo>
                      <a:pt x="0" y="246166"/>
                    </a:lnTo>
                    <a:cubicBezTo>
                      <a:pt x="0" y="180879"/>
                      <a:pt x="25935" y="118265"/>
                      <a:pt x="72100" y="72100"/>
                    </a:cubicBezTo>
                    <a:cubicBezTo>
                      <a:pt x="118265" y="25935"/>
                      <a:pt x="180879" y="0"/>
                      <a:pt x="246166" y="0"/>
                    </a:cubicBezTo>
                    <a:close/>
                  </a:path>
                </a:pathLst>
              </a:custGeom>
              <a:solidFill>
                <a:srgbClr val="0853C4"/>
              </a:solidFill>
            </p:spPr>
          </p:sp>
          <p:sp>
            <p:nvSpPr>
              <p:cNvPr name="TextBox 59" id="59"/>
              <p:cNvSpPr txBox="true"/>
              <p:nvPr/>
            </p:nvSpPr>
            <p:spPr>
              <a:xfrm>
                <a:off x="0" y="-47625"/>
                <a:ext cx="828314" cy="21355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60" id="60"/>
          <p:cNvGrpSpPr/>
          <p:nvPr/>
        </p:nvGrpSpPr>
        <p:grpSpPr>
          <a:xfrm rot="0">
            <a:off x="7289718" y="-4870502"/>
            <a:ext cx="6646388" cy="8746933"/>
            <a:chOff x="0" y="0"/>
            <a:chExt cx="8861851" cy="11662577"/>
          </a:xfrm>
        </p:grpSpPr>
        <p:grpSp>
          <p:nvGrpSpPr>
            <p:cNvPr name="Group 61" id="61"/>
            <p:cNvGrpSpPr/>
            <p:nvPr/>
          </p:nvGrpSpPr>
          <p:grpSpPr>
            <a:xfrm rot="0">
              <a:off x="4565827" y="7480854"/>
              <a:ext cx="4181724" cy="4181724"/>
              <a:chOff x="0" y="0"/>
              <a:chExt cx="812800" cy="812800"/>
            </a:xfrm>
          </p:grpSpPr>
          <p:sp>
            <p:nvSpPr>
              <p:cNvPr name="Freeform 62" id="6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63A89"/>
              </a:solidFill>
            </p:spPr>
          </p:sp>
          <p:sp>
            <p:nvSpPr>
              <p:cNvPr name="TextBox 63" id="63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4" id="64"/>
            <p:cNvGrpSpPr/>
            <p:nvPr/>
          </p:nvGrpSpPr>
          <p:grpSpPr>
            <a:xfrm rot="-1773403">
              <a:off x="2334257" y="346483"/>
              <a:ext cx="4193337" cy="10570365"/>
              <a:chOff x="0" y="0"/>
              <a:chExt cx="828314" cy="2087973"/>
            </a:xfrm>
          </p:grpSpPr>
          <p:sp>
            <p:nvSpPr>
              <p:cNvPr name="Freeform 65" id="65"/>
              <p:cNvSpPr/>
              <p:nvPr/>
            </p:nvSpPr>
            <p:spPr>
              <a:xfrm flipH="false" flipV="false" rot="0">
                <a:off x="0" y="0"/>
                <a:ext cx="828314" cy="2087973"/>
              </a:xfrm>
              <a:custGeom>
                <a:avLst/>
                <a:gdLst/>
                <a:ahLst/>
                <a:cxnLst/>
                <a:rect r="r" b="b" t="t" l="l"/>
                <a:pathLst>
                  <a:path h="2087973" w="828314">
                    <a:moveTo>
                      <a:pt x="246166" y="0"/>
                    </a:moveTo>
                    <a:lnTo>
                      <a:pt x="582148" y="0"/>
                    </a:lnTo>
                    <a:cubicBezTo>
                      <a:pt x="647435" y="0"/>
                      <a:pt x="710048" y="25935"/>
                      <a:pt x="756213" y="72100"/>
                    </a:cubicBezTo>
                    <a:cubicBezTo>
                      <a:pt x="802378" y="118265"/>
                      <a:pt x="828314" y="180879"/>
                      <a:pt x="828314" y="246166"/>
                    </a:cubicBezTo>
                    <a:lnTo>
                      <a:pt x="828314" y="1841808"/>
                    </a:lnTo>
                    <a:cubicBezTo>
                      <a:pt x="828314" y="1977761"/>
                      <a:pt x="718101" y="2087973"/>
                      <a:pt x="582148" y="2087973"/>
                    </a:cubicBezTo>
                    <a:lnTo>
                      <a:pt x="246166" y="2087973"/>
                    </a:lnTo>
                    <a:cubicBezTo>
                      <a:pt x="180879" y="2087973"/>
                      <a:pt x="118265" y="2062038"/>
                      <a:pt x="72100" y="2015873"/>
                    </a:cubicBezTo>
                    <a:cubicBezTo>
                      <a:pt x="25935" y="1969708"/>
                      <a:pt x="0" y="1907095"/>
                      <a:pt x="0" y="1841808"/>
                    </a:cubicBezTo>
                    <a:lnTo>
                      <a:pt x="0" y="246166"/>
                    </a:lnTo>
                    <a:cubicBezTo>
                      <a:pt x="0" y="180879"/>
                      <a:pt x="25935" y="118265"/>
                      <a:pt x="72100" y="72100"/>
                    </a:cubicBezTo>
                    <a:cubicBezTo>
                      <a:pt x="118265" y="25935"/>
                      <a:pt x="180879" y="0"/>
                      <a:pt x="246166" y="0"/>
                    </a:cubicBezTo>
                    <a:close/>
                  </a:path>
                </a:pathLst>
              </a:custGeom>
              <a:solidFill>
                <a:srgbClr val="063A89"/>
              </a:solidFill>
            </p:spPr>
          </p:sp>
          <p:sp>
            <p:nvSpPr>
              <p:cNvPr name="TextBox 66" id="66"/>
              <p:cNvSpPr txBox="true"/>
              <p:nvPr/>
            </p:nvSpPr>
            <p:spPr>
              <a:xfrm>
                <a:off x="0" y="-47625"/>
                <a:ext cx="828314" cy="21355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67" id="67"/>
          <p:cNvGrpSpPr/>
          <p:nvPr/>
        </p:nvGrpSpPr>
        <p:grpSpPr>
          <a:xfrm rot="0">
            <a:off x="3323194" y="-4531939"/>
            <a:ext cx="6646388" cy="8746933"/>
            <a:chOff x="0" y="0"/>
            <a:chExt cx="8861851" cy="11662577"/>
          </a:xfrm>
        </p:grpSpPr>
        <p:grpSp>
          <p:nvGrpSpPr>
            <p:cNvPr name="Group 68" id="68"/>
            <p:cNvGrpSpPr/>
            <p:nvPr/>
          </p:nvGrpSpPr>
          <p:grpSpPr>
            <a:xfrm rot="0">
              <a:off x="4565827" y="7480854"/>
              <a:ext cx="4181724" cy="4181724"/>
              <a:chOff x="0" y="0"/>
              <a:chExt cx="812800" cy="812800"/>
            </a:xfrm>
          </p:grpSpPr>
          <p:sp>
            <p:nvSpPr>
              <p:cNvPr name="Freeform 69" id="6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53C4"/>
              </a:solidFill>
            </p:spPr>
          </p:sp>
          <p:sp>
            <p:nvSpPr>
              <p:cNvPr name="TextBox 70" id="70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71" id="71"/>
            <p:cNvGrpSpPr/>
            <p:nvPr/>
          </p:nvGrpSpPr>
          <p:grpSpPr>
            <a:xfrm rot="-1773403">
              <a:off x="2334257" y="346483"/>
              <a:ext cx="4193337" cy="10570365"/>
              <a:chOff x="0" y="0"/>
              <a:chExt cx="828314" cy="2087973"/>
            </a:xfrm>
          </p:grpSpPr>
          <p:sp>
            <p:nvSpPr>
              <p:cNvPr name="Freeform 72" id="72"/>
              <p:cNvSpPr/>
              <p:nvPr/>
            </p:nvSpPr>
            <p:spPr>
              <a:xfrm flipH="false" flipV="false" rot="0">
                <a:off x="0" y="0"/>
                <a:ext cx="828314" cy="2087973"/>
              </a:xfrm>
              <a:custGeom>
                <a:avLst/>
                <a:gdLst/>
                <a:ahLst/>
                <a:cxnLst/>
                <a:rect r="r" b="b" t="t" l="l"/>
                <a:pathLst>
                  <a:path h="2087973" w="828314">
                    <a:moveTo>
                      <a:pt x="246166" y="0"/>
                    </a:moveTo>
                    <a:lnTo>
                      <a:pt x="582148" y="0"/>
                    </a:lnTo>
                    <a:cubicBezTo>
                      <a:pt x="647435" y="0"/>
                      <a:pt x="710048" y="25935"/>
                      <a:pt x="756213" y="72100"/>
                    </a:cubicBezTo>
                    <a:cubicBezTo>
                      <a:pt x="802378" y="118265"/>
                      <a:pt x="828314" y="180879"/>
                      <a:pt x="828314" y="246166"/>
                    </a:cubicBezTo>
                    <a:lnTo>
                      <a:pt x="828314" y="1841808"/>
                    </a:lnTo>
                    <a:cubicBezTo>
                      <a:pt x="828314" y="1977761"/>
                      <a:pt x="718101" y="2087973"/>
                      <a:pt x="582148" y="2087973"/>
                    </a:cubicBezTo>
                    <a:lnTo>
                      <a:pt x="246166" y="2087973"/>
                    </a:lnTo>
                    <a:cubicBezTo>
                      <a:pt x="180879" y="2087973"/>
                      <a:pt x="118265" y="2062038"/>
                      <a:pt x="72100" y="2015873"/>
                    </a:cubicBezTo>
                    <a:cubicBezTo>
                      <a:pt x="25935" y="1969708"/>
                      <a:pt x="0" y="1907095"/>
                      <a:pt x="0" y="1841808"/>
                    </a:cubicBezTo>
                    <a:lnTo>
                      <a:pt x="0" y="246166"/>
                    </a:lnTo>
                    <a:cubicBezTo>
                      <a:pt x="0" y="180879"/>
                      <a:pt x="25935" y="118265"/>
                      <a:pt x="72100" y="72100"/>
                    </a:cubicBezTo>
                    <a:cubicBezTo>
                      <a:pt x="118265" y="25935"/>
                      <a:pt x="180879" y="0"/>
                      <a:pt x="246166" y="0"/>
                    </a:cubicBezTo>
                    <a:close/>
                  </a:path>
                </a:pathLst>
              </a:custGeom>
              <a:solidFill>
                <a:srgbClr val="0853C4"/>
              </a:solidFill>
            </p:spPr>
          </p:sp>
          <p:sp>
            <p:nvSpPr>
              <p:cNvPr name="TextBox 73" id="73"/>
              <p:cNvSpPr txBox="true"/>
              <p:nvPr/>
            </p:nvSpPr>
            <p:spPr>
              <a:xfrm>
                <a:off x="0" y="-47625"/>
                <a:ext cx="828314" cy="21355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74" id="74"/>
          <p:cNvGrpSpPr/>
          <p:nvPr/>
        </p:nvGrpSpPr>
        <p:grpSpPr>
          <a:xfrm rot="0">
            <a:off x="13936106" y="-3177689"/>
            <a:ext cx="6646388" cy="8746933"/>
            <a:chOff x="0" y="0"/>
            <a:chExt cx="8861851" cy="11662577"/>
          </a:xfrm>
        </p:grpSpPr>
        <p:grpSp>
          <p:nvGrpSpPr>
            <p:cNvPr name="Group 75" id="75"/>
            <p:cNvGrpSpPr/>
            <p:nvPr/>
          </p:nvGrpSpPr>
          <p:grpSpPr>
            <a:xfrm rot="0">
              <a:off x="4565827" y="7480854"/>
              <a:ext cx="4181724" cy="4181724"/>
              <a:chOff x="0" y="0"/>
              <a:chExt cx="812800" cy="812800"/>
            </a:xfrm>
          </p:grpSpPr>
          <p:sp>
            <p:nvSpPr>
              <p:cNvPr name="Freeform 76" id="7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CC6B6"/>
              </a:solidFill>
            </p:spPr>
          </p:sp>
          <p:sp>
            <p:nvSpPr>
              <p:cNvPr name="TextBox 77" id="7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78" id="78"/>
            <p:cNvGrpSpPr/>
            <p:nvPr/>
          </p:nvGrpSpPr>
          <p:grpSpPr>
            <a:xfrm rot="-1773403">
              <a:off x="2334257" y="346483"/>
              <a:ext cx="4193337" cy="10570365"/>
              <a:chOff x="0" y="0"/>
              <a:chExt cx="828314" cy="2087973"/>
            </a:xfrm>
          </p:grpSpPr>
          <p:sp>
            <p:nvSpPr>
              <p:cNvPr name="Freeform 79" id="79"/>
              <p:cNvSpPr/>
              <p:nvPr/>
            </p:nvSpPr>
            <p:spPr>
              <a:xfrm flipH="false" flipV="false" rot="0">
                <a:off x="0" y="0"/>
                <a:ext cx="828314" cy="2087973"/>
              </a:xfrm>
              <a:custGeom>
                <a:avLst/>
                <a:gdLst/>
                <a:ahLst/>
                <a:cxnLst/>
                <a:rect r="r" b="b" t="t" l="l"/>
                <a:pathLst>
                  <a:path h="2087973" w="828314">
                    <a:moveTo>
                      <a:pt x="246166" y="0"/>
                    </a:moveTo>
                    <a:lnTo>
                      <a:pt x="582148" y="0"/>
                    </a:lnTo>
                    <a:cubicBezTo>
                      <a:pt x="647435" y="0"/>
                      <a:pt x="710048" y="25935"/>
                      <a:pt x="756213" y="72100"/>
                    </a:cubicBezTo>
                    <a:cubicBezTo>
                      <a:pt x="802378" y="118265"/>
                      <a:pt x="828314" y="180879"/>
                      <a:pt x="828314" y="246166"/>
                    </a:cubicBezTo>
                    <a:lnTo>
                      <a:pt x="828314" y="1841808"/>
                    </a:lnTo>
                    <a:cubicBezTo>
                      <a:pt x="828314" y="1977761"/>
                      <a:pt x="718101" y="2087973"/>
                      <a:pt x="582148" y="2087973"/>
                    </a:cubicBezTo>
                    <a:lnTo>
                      <a:pt x="246166" y="2087973"/>
                    </a:lnTo>
                    <a:cubicBezTo>
                      <a:pt x="180879" y="2087973"/>
                      <a:pt x="118265" y="2062038"/>
                      <a:pt x="72100" y="2015873"/>
                    </a:cubicBezTo>
                    <a:cubicBezTo>
                      <a:pt x="25935" y="1969708"/>
                      <a:pt x="0" y="1907095"/>
                      <a:pt x="0" y="1841808"/>
                    </a:cubicBezTo>
                    <a:lnTo>
                      <a:pt x="0" y="246166"/>
                    </a:lnTo>
                    <a:cubicBezTo>
                      <a:pt x="0" y="180879"/>
                      <a:pt x="25935" y="118265"/>
                      <a:pt x="72100" y="72100"/>
                    </a:cubicBezTo>
                    <a:cubicBezTo>
                      <a:pt x="118265" y="25935"/>
                      <a:pt x="180879" y="0"/>
                      <a:pt x="246166" y="0"/>
                    </a:cubicBezTo>
                    <a:close/>
                  </a:path>
                </a:pathLst>
              </a:custGeom>
              <a:solidFill>
                <a:srgbClr val="3CC6B6"/>
              </a:solidFill>
            </p:spPr>
          </p:sp>
          <p:sp>
            <p:nvSpPr>
              <p:cNvPr name="TextBox 80" id="80"/>
              <p:cNvSpPr txBox="true"/>
              <p:nvPr/>
            </p:nvSpPr>
            <p:spPr>
              <a:xfrm>
                <a:off x="0" y="-47625"/>
                <a:ext cx="828314" cy="21355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81" id="81"/>
          <p:cNvGrpSpPr/>
          <p:nvPr/>
        </p:nvGrpSpPr>
        <p:grpSpPr>
          <a:xfrm rot="0">
            <a:off x="3852902" y="5143500"/>
            <a:ext cx="3136293" cy="3136293"/>
            <a:chOff x="0" y="0"/>
            <a:chExt cx="812800" cy="812800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B2C2A"/>
            </a:solidFill>
          </p:spPr>
        </p:sp>
        <p:sp>
          <p:nvSpPr>
            <p:cNvPr name="TextBox 83" id="8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4" id="84"/>
          <p:cNvGrpSpPr/>
          <p:nvPr/>
        </p:nvGrpSpPr>
        <p:grpSpPr>
          <a:xfrm rot="-10800000">
            <a:off x="16205399" y="5913534"/>
            <a:ext cx="6646388" cy="8746933"/>
            <a:chOff x="0" y="0"/>
            <a:chExt cx="8861851" cy="11662577"/>
          </a:xfrm>
        </p:grpSpPr>
        <p:grpSp>
          <p:nvGrpSpPr>
            <p:cNvPr name="Group 85" id="85"/>
            <p:cNvGrpSpPr/>
            <p:nvPr/>
          </p:nvGrpSpPr>
          <p:grpSpPr>
            <a:xfrm rot="0">
              <a:off x="4565827" y="7480854"/>
              <a:ext cx="4181724" cy="4181724"/>
              <a:chOff x="0" y="0"/>
              <a:chExt cx="812800" cy="812800"/>
            </a:xfrm>
          </p:grpSpPr>
          <p:sp>
            <p:nvSpPr>
              <p:cNvPr name="Freeform 86" id="8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18"/>
              </a:solidFill>
            </p:spPr>
          </p:sp>
          <p:sp>
            <p:nvSpPr>
              <p:cNvPr name="TextBox 87" id="8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88" id="88"/>
            <p:cNvGrpSpPr/>
            <p:nvPr/>
          </p:nvGrpSpPr>
          <p:grpSpPr>
            <a:xfrm rot="-1773403">
              <a:off x="2334257" y="346483"/>
              <a:ext cx="4193337" cy="10570365"/>
              <a:chOff x="0" y="0"/>
              <a:chExt cx="828314" cy="2087973"/>
            </a:xfrm>
          </p:grpSpPr>
          <p:sp>
            <p:nvSpPr>
              <p:cNvPr name="Freeform 89" id="89"/>
              <p:cNvSpPr/>
              <p:nvPr/>
            </p:nvSpPr>
            <p:spPr>
              <a:xfrm flipH="false" flipV="false" rot="0">
                <a:off x="0" y="0"/>
                <a:ext cx="828314" cy="2087973"/>
              </a:xfrm>
              <a:custGeom>
                <a:avLst/>
                <a:gdLst/>
                <a:ahLst/>
                <a:cxnLst/>
                <a:rect r="r" b="b" t="t" l="l"/>
                <a:pathLst>
                  <a:path h="2087973" w="828314">
                    <a:moveTo>
                      <a:pt x="246166" y="0"/>
                    </a:moveTo>
                    <a:lnTo>
                      <a:pt x="582148" y="0"/>
                    </a:lnTo>
                    <a:cubicBezTo>
                      <a:pt x="647435" y="0"/>
                      <a:pt x="710048" y="25935"/>
                      <a:pt x="756213" y="72100"/>
                    </a:cubicBezTo>
                    <a:cubicBezTo>
                      <a:pt x="802378" y="118265"/>
                      <a:pt x="828314" y="180879"/>
                      <a:pt x="828314" y="246166"/>
                    </a:cubicBezTo>
                    <a:lnTo>
                      <a:pt x="828314" y="1841808"/>
                    </a:lnTo>
                    <a:cubicBezTo>
                      <a:pt x="828314" y="1977761"/>
                      <a:pt x="718101" y="2087973"/>
                      <a:pt x="582148" y="2087973"/>
                    </a:cubicBezTo>
                    <a:lnTo>
                      <a:pt x="246166" y="2087973"/>
                    </a:lnTo>
                    <a:cubicBezTo>
                      <a:pt x="180879" y="2087973"/>
                      <a:pt x="118265" y="2062038"/>
                      <a:pt x="72100" y="2015873"/>
                    </a:cubicBezTo>
                    <a:cubicBezTo>
                      <a:pt x="25935" y="1969708"/>
                      <a:pt x="0" y="1907095"/>
                      <a:pt x="0" y="1841808"/>
                    </a:cubicBezTo>
                    <a:lnTo>
                      <a:pt x="0" y="246166"/>
                    </a:lnTo>
                    <a:cubicBezTo>
                      <a:pt x="0" y="180879"/>
                      <a:pt x="25935" y="118265"/>
                      <a:pt x="72100" y="72100"/>
                    </a:cubicBezTo>
                    <a:cubicBezTo>
                      <a:pt x="118265" y="25935"/>
                      <a:pt x="180879" y="0"/>
                      <a:pt x="246166" y="0"/>
                    </a:cubicBezTo>
                    <a:close/>
                  </a:path>
                </a:pathLst>
              </a:custGeom>
              <a:solidFill>
                <a:srgbClr val="FF4F18"/>
              </a:solidFill>
            </p:spPr>
          </p:sp>
          <p:sp>
            <p:nvSpPr>
              <p:cNvPr name="TextBox 90" id="90"/>
              <p:cNvSpPr txBox="true"/>
              <p:nvPr/>
            </p:nvSpPr>
            <p:spPr>
              <a:xfrm>
                <a:off x="0" y="-47625"/>
                <a:ext cx="828314" cy="21355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91" id="91"/>
          <p:cNvGrpSpPr/>
          <p:nvPr/>
        </p:nvGrpSpPr>
        <p:grpSpPr>
          <a:xfrm rot="-10800000">
            <a:off x="11133777" y="6170107"/>
            <a:ext cx="6646388" cy="8746933"/>
            <a:chOff x="0" y="0"/>
            <a:chExt cx="8861851" cy="11662577"/>
          </a:xfrm>
        </p:grpSpPr>
        <p:grpSp>
          <p:nvGrpSpPr>
            <p:cNvPr name="Group 92" id="92"/>
            <p:cNvGrpSpPr/>
            <p:nvPr/>
          </p:nvGrpSpPr>
          <p:grpSpPr>
            <a:xfrm rot="0">
              <a:off x="4565827" y="7480854"/>
              <a:ext cx="4181724" cy="4181724"/>
              <a:chOff x="0" y="0"/>
              <a:chExt cx="812800" cy="812800"/>
            </a:xfrm>
          </p:grpSpPr>
          <p:sp>
            <p:nvSpPr>
              <p:cNvPr name="Freeform 93" id="9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63A89"/>
              </a:solidFill>
            </p:spPr>
          </p:sp>
          <p:sp>
            <p:nvSpPr>
              <p:cNvPr name="TextBox 94" id="94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5" id="95"/>
            <p:cNvGrpSpPr/>
            <p:nvPr/>
          </p:nvGrpSpPr>
          <p:grpSpPr>
            <a:xfrm rot="-1773403">
              <a:off x="2334257" y="346483"/>
              <a:ext cx="4193337" cy="10570365"/>
              <a:chOff x="0" y="0"/>
              <a:chExt cx="828314" cy="2087973"/>
            </a:xfrm>
          </p:grpSpPr>
          <p:sp>
            <p:nvSpPr>
              <p:cNvPr name="Freeform 96" id="96"/>
              <p:cNvSpPr/>
              <p:nvPr/>
            </p:nvSpPr>
            <p:spPr>
              <a:xfrm flipH="false" flipV="false" rot="0">
                <a:off x="0" y="0"/>
                <a:ext cx="828314" cy="2087973"/>
              </a:xfrm>
              <a:custGeom>
                <a:avLst/>
                <a:gdLst/>
                <a:ahLst/>
                <a:cxnLst/>
                <a:rect r="r" b="b" t="t" l="l"/>
                <a:pathLst>
                  <a:path h="2087973" w="828314">
                    <a:moveTo>
                      <a:pt x="246166" y="0"/>
                    </a:moveTo>
                    <a:lnTo>
                      <a:pt x="582148" y="0"/>
                    </a:lnTo>
                    <a:cubicBezTo>
                      <a:pt x="647435" y="0"/>
                      <a:pt x="710048" y="25935"/>
                      <a:pt x="756213" y="72100"/>
                    </a:cubicBezTo>
                    <a:cubicBezTo>
                      <a:pt x="802378" y="118265"/>
                      <a:pt x="828314" y="180879"/>
                      <a:pt x="828314" y="246166"/>
                    </a:cubicBezTo>
                    <a:lnTo>
                      <a:pt x="828314" y="1841808"/>
                    </a:lnTo>
                    <a:cubicBezTo>
                      <a:pt x="828314" y="1977761"/>
                      <a:pt x="718101" y="2087973"/>
                      <a:pt x="582148" y="2087973"/>
                    </a:cubicBezTo>
                    <a:lnTo>
                      <a:pt x="246166" y="2087973"/>
                    </a:lnTo>
                    <a:cubicBezTo>
                      <a:pt x="180879" y="2087973"/>
                      <a:pt x="118265" y="2062038"/>
                      <a:pt x="72100" y="2015873"/>
                    </a:cubicBezTo>
                    <a:cubicBezTo>
                      <a:pt x="25935" y="1969708"/>
                      <a:pt x="0" y="1907095"/>
                      <a:pt x="0" y="1841808"/>
                    </a:cubicBezTo>
                    <a:lnTo>
                      <a:pt x="0" y="246166"/>
                    </a:lnTo>
                    <a:cubicBezTo>
                      <a:pt x="0" y="180879"/>
                      <a:pt x="25935" y="118265"/>
                      <a:pt x="72100" y="72100"/>
                    </a:cubicBezTo>
                    <a:cubicBezTo>
                      <a:pt x="118265" y="25935"/>
                      <a:pt x="180879" y="0"/>
                      <a:pt x="246166" y="0"/>
                    </a:cubicBezTo>
                    <a:close/>
                  </a:path>
                </a:pathLst>
              </a:custGeom>
              <a:solidFill>
                <a:srgbClr val="063A89"/>
              </a:solidFill>
            </p:spPr>
          </p:sp>
          <p:sp>
            <p:nvSpPr>
              <p:cNvPr name="TextBox 97" id="97"/>
              <p:cNvSpPr txBox="true"/>
              <p:nvPr/>
            </p:nvSpPr>
            <p:spPr>
              <a:xfrm>
                <a:off x="0" y="-47625"/>
                <a:ext cx="828314" cy="21355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98" id="98"/>
          <p:cNvGrpSpPr/>
          <p:nvPr/>
        </p:nvGrpSpPr>
        <p:grpSpPr>
          <a:xfrm rot="-10800000">
            <a:off x="9969582" y="7888962"/>
            <a:ext cx="6646388" cy="8746933"/>
            <a:chOff x="0" y="0"/>
            <a:chExt cx="8861851" cy="11662577"/>
          </a:xfrm>
        </p:grpSpPr>
        <p:grpSp>
          <p:nvGrpSpPr>
            <p:cNvPr name="Group 99" id="99"/>
            <p:cNvGrpSpPr/>
            <p:nvPr/>
          </p:nvGrpSpPr>
          <p:grpSpPr>
            <a:xfrm rot="0">
              <a:off x="4565827" y="7480854"/>
              <a:ext cx="4181724" cy="4181724"/>
              <a:chOff x="0" y="0"/>
              <a:chExt cx="812800" cy="812800"/>
            </a:xfrm>
          </p:grpSpPr>
          <p:sp>
            <p:nvSpPr>
              <p:cNvPr name="Freeform 100" id="10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853C4"/>
              </a:solidFill>
            </p:spPr>
          </p:sp>
          <p:sp>
            <p:nvSpPr>
              <p:cNvPr name="TextBox 101" id="101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2" id="102"/>
            <p:cNvGrpSpPr/>
            <p:nvPr/>
          </p:nvGrpSpPr>
          <p:grpSpPr>
            <a:xfrm rot="-1773403">
              <a:off x="2334257" y="346483"/>
              <a:ext cx="4193337" cy="10570365"/>
              <a:chOff x="0" y="0"/>
              <a:chExt cx="828314" cy="2087973"/>
            </a:xfrm>
          </p:grpSpPr>
          <p:sp>
            <p:nvSpPr>
              <p:cNvPr name="Freeform 103" id="103"/>
              <p:cNvSpPr/>
              <p:nvPr/>
            </p:nvSpPr>
            <p:spPr>
              <a:xfrm flipH="false" flipV="false" rot="0">
                <a:off x="0" y="0"/>
                <a:ext cx="828314" cy="2087973"/>
              </a:xfrm>
              <a:custGeom>
                <a:avLst/>
                <a:gdLst/>
                <a:ahLst/>
                <a:cxnLst/>
                <a:rect r="r" b="b" t="t" l="l"/>
                <a:pathLst>
                  <a:path h="2087973" w="828314">
                    <a:moveTo>
                      <a:pt x="246166" y="0"/>
                    </a:moveTo>
                    <a:lnTo>
                      <a:pt x="582148" y="0"/>
                    </a:lnTo>
                    <a:cubicBezTo>
                      <a:pt x="647435" y="0"/>
                      <a:pt x="710048" y="25935"/>
                      <a:pt x="756213" y="72100"/>
                    </a:cubicBezTo>
                    <a:cubicBezTo>
                      <a:pt x="802378" y="118265"/>
                      <a:pt x="828314" y="180879"/>
                      <a:pt x="828314" y="246166"/>
                    </a:cubicBezTo>
                    <a:lnTo>
                      <a:pt x="828314" y="1841808"/>
                    </a:lnTo>
                    <a:cubicBezTo>
                      <a:pt x="828314" y="1977761"/>
                      <a:pt x="718101" y="2087973"/>
                      <a:pt x="582148" y="2087973"/>
                    </a:cubicBezTo>
                    <a:lnTo>
                      <a:pt x="246166" y="2087973"/>
                    </a:lnTo>
                    <a:cubicBezTo>
                      <a:pt x="180879" y="2087973"/>
                      <a:pt x="118265" y="2062038"/>
                      <a:pt x="72100" y="2015873"/>
                    </a:cubicBezTo>
                    <a:cubicBezTo>
                      <a:pt x="25935" y="1969708"/>
                      <a:pt x="0" y="1907095"/>
                      <a:pt x="0" y="1841808"/>
                    </a:cubicBezTo>
                    <a:lnTo>
                      <a:pt x="0" y="246166"/>
                    </a:lnTo>
                    <a:cubicBezTo>
                      <a:pt x="0" y="180879"/>
                      <a:pt x="25935" y="118265"/>
                      <a:pt x="72100" y="72100"/>
                    </a:cubicBezTo>
                    <a:cubicBezTo>
                      <a:pt x="118265" y="25935"/>
                      <a:pt x="180879" y="0"/>
                      <a:pt x="246166" y="0"/>
                    </a:cubicBezTo>
                    <a:close/>
                  </a:path>
                </a:pathLst>
              </a:custGeom>
              <a:solidFill>
                <a:srgbClr val="0853C4"/>
              </a:solidFill>
            </p:spPr>
          </p:sp>
          <p:sp>
            <p:nvSpPr>
              <p:cNvPr name="TextBox 104" id="104"/>
              <p:cNvSpPr txBox="true"/>
              <p:nvPr/>
            </p:nvSpPr>
            <p:spPr>
              <a:xfrm>
                <a:off x="0" y="-47625"/>
                <a:ext cx="828314" cy="21355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05" id="105"/>
          <p:cNvGrpSpPr/>
          <p:nvPr/>
        </p:nvGrpSpPr>
        <p:grpSpPr>
          <a:xfrm rot="-10800000">
            <a:off x="5168407" y="8199614"/>
            <a:ext cx="6646388" cy="8746933"/>
            <a:chOff x="0" y="0"/>
            <a:chExt cx="8861851" cy="11662577"/>
          </a:xfrm>
        </p:grpSpPr>
        <p:grpSp>
          <p:nvGrpSpPr>
            <p:cNvPr name="Group 106" id="106"/>
            <p:cNvGrpSpPr/>
            <p:nvPr/>
          </p:nvGrpSpPr>
          <p:grpSpPr>
            <a:xfrm rot="0">
              <a:off x="4565827" y="7480854"/>
              <a:ext cx="4181724" cy="4181724"/>
              <a:chOff x="0" y="0"/>
              <a:chExt cx="812800" cy="812800"/>
            </a:xfrm>
          </p:grpSpPr>
          <p:sp>
            <p:nvSpPr>
              <p:cNvPr name="Freeform 107" id="10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30B0A1"/>
              </a:solidFill>
            </p:spPr>
          </p:sp>
          <p:sp>
            <p:nvSpPr>
              <p:cNvPr name="TextBox 108" id="10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9" id="109"/>
            <p:cNvGrpSpPr/>
            <p:nvPr/>
          </p:nvGrpSpPr>
          <p:grpSpPr>
            <a:xfrm rot="-1773403">
              <a:off x="2334257" y="346483"/>
              <a:ext cx="4193337" cy="10570365"/>
              <a:chOff x="0" y="0"/>
              <a:chExt cx="828314" cy="2087973"/>
            </a:xfrm>
          </p:grpSpPr>
          <p:sp>
            <p:nvSpPr>
              <p:cNvPr name="Freeform 110" id="110"/>
              <p:cNvSpPr/>
              <p:nvPr/>
            </p:nvSpPr>
            <p:spPr>
              <a:xfrm flipH="false" flipV="false" rot="0">
                <a:off x="0" y="0"/>
                <a:ext cx="828314" cy="2087973"/>
              </a:xfrm>
              <a:custGeom>
                <a:avLst/>
                <a:gdLst/>
                <a:ahLst/>
                <a:cxnLst/>
                <a:rect r="r" b="b" t="t" l="l"/>
                <a:pathLst>
                  <a:path h="2087973" w="828314">
                    <a:moveTo>
                      <a:pt x="246166" y="0"/>
                    </a:moveTo>
                    <a:lnTo>
                      <a:pt x="582148" y="0"/>
                    </a:lnTo>
                    <a:cubicBezTo>
                      <a:pt x="647435" y="0"/>
                      <a:pt x="710048" y="25935"/>
                      <a:pt x="756213" y="72100"/>
                    </a:cubicBezTo>
                    <a:cubicBezTo>
                      <a:pt x="802378" y="118265"/>
                      <a:pt x="828314" y="180879"/>
                      <a:pt x="828314" y="246166"/>
                    </a:cubicBezTo>
                    <a:lnTo>
                      <a:pt x="828314" y="1841808"/>
                    </a:lnTo>
                    <a:cubicBezTo>
                      <a:pt x="828314" y="1977761"/>
                      <a:pt x="718101" y="2087973"/>
                      <a:pt x="582148" y="2087973"/>
                    </a:cubicBezTo>
                    <a:lnTo>
                      <a:pt x="246166" y="2087973"/>
                    </a:lnTo>
                    <a:cubicBezTo>
                      <a:pt x="180879" y="2087973"/>
                      <a:pt x="118265" y="2062038"/>
                      <a:pt x="72100" y="2015873"/>
                    </a:cubicBezTo>
                    <a:cubicBezTo>
                      <a:pt x="25935" y="1969708"/>
                      <a:pt x="0" y="1907095"/>
                      <a:pt x="0" y="1841808"/>
                    </a:cubicBezTo>
                    <a:lnTo>
                      <a:pt x="0" y="246166"/>
                    </a:lnTo>
                    <a:cubicBezTo>
                      <a:pt x="0" y="180879"/>
                      <a:pt x="25935" y="118265"/>
                      <a:pt x="72100" y="72100"/>
                    </a:cubicBezTo>
                    <a:cubicBezTo>
                      <a:pt x="118265" y="25935"/>
                      <a:pt x="180879" y="0"/>
                      <a:pt x="246166" y="0"/>
                    </a:cubicBezTo>
                    <a:close/>
                  </a:path>
                </a:pathLst>
              </a:custGeom>
              <a:solidFill>
                <a:srgbClr val="30B0A1"/>
              </a:solidFill>
            </p:spPr>
          </p:sp>
          <p:sp>
            <p:nvSpPr>
              <p:cNvPr name="TextBox 111" id="111"/>
              <p:cNvSpPr txBox="true"/>
              <p:nvPr/>
            </p:nvSpPr>
            <p:spPr>
              <a:xfrm>
                <a:off x="0" y="-47625"/>
                <a:ext cx="828314" cy="21355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12" id="112"/>
          <p:cNvGrpSpPr/>
          <p:nvPr/>
        </p:nvGrpSpPr>
        <p:grpSpPr>
          <a:xfrm rot="-10800000">
            <a:off x="13936106" y="7262056"/>
            <a:ext cx="6646388" cy="8746933"/>
            <a:chOff x="0" y="0"/>
            <a:chExt cx="8861851" cy="11662577"/>
          </a:xfrm>
        </p:grpSpPr>
        <p:grpSp>
          <p:nvGrpSpPr>
            <p:cNvPr name="Group 113" id="113"/>
            <p:cNvGrpSpPr/>
            <p:nvPr/>
          </p:nvGrpSpPr>
          <p:grpSpPr>
            <a:xfrm rot="0">
              <a:off x="4565827" y="7480854"/>
              <a:ext cx="4181724" cy="4181724"/>
              <a:chOff x="0" y="0"/>
              <a:chExt cx="812800" cy="812800"/>
            </a:xfrm>
          </p:grpSpPr>
          <p:sp>
            <p:nvSpPr>
              <p:cNvPr name="Freeform 114" id="11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9A01B"/>
              </a:solidFill>
            </p:spPr>
          </p:sp>
          <p:sp>
            <p:nvSpPr>
              <p:cNvPr name="TextBox 115" id="115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16" id="116"/>
            <p:cNvGrpSpPr/>
            <p:nvPr/>
          </p:nvGrpSpPr>
          <p:grpSpPr>
            <a:xfrm rot="-1773403">
              <a:off x="2334257" y="346483"/>
              <a:ext cx="4193337" cy="10570365"/>
              <a:chOff x="0" y="0"/>
              <a:chExt cx="828314" cy="2087973"/>
            </a:xfrm>
          </p:grpSpPr>
          <p:sp>
            <p:nvSpPr>
              <p:cNvPr name="Freeform 117" id="117"/>
              <p:cNvSpPr/>
              <p:nvPr/>
            </p:nvSpPr>
            <p:spPr>
              <a:xfrm flipH="false" flipV="false" rot="0">
                <a:off x="0" y="0"/>
                <a:ext cx="828314" cy="2087973"/>
              </a:xfrm>
              <a:custGeom>
                <a:avLst/>
                <a:gdLst/>
                <a:ahLst/>
                <a:cxnLst/>
                <a:rect r="r" b="b" t="t" l="l"/>
                <a:pathLst>
                  <a:path h="2087973" w="828314">
                    <a:moveTo>
                      <a:pt x="246166" y="0"/>
                    </a:moveTo>
                    <a:lnTo>
                      <a:pt x="582148" y="0"/>
                    </a:lnTo>
                    <a:cubicBezTo>
                      <a:pt x="647435" y="0"/>
                      <a:pt x="710048" y="25935"/>
                      <a:pt x="756213" y="72100"/>
                    </a:cubicBezTo>
                    <a:cubicBezTo>
                      <a:pt x="802378" y="118265"/>
                      <a:pt x="828314" y="180879"/>
                      <a:pt x="828314" y="246166"/>
                    </a:cubicBezTo>
                    <a:lnTo>
                      <a:pt x="828314" y="1841808"/>
                    </a:lnTo>
                    <a:cubicBezTo>
                      <a:pt x="828314" y="1977761"/>
                      <a:pt x="718101" y="2087973"/>
                      <a:pt x="582148" y="2087973"/>
                    </a:cubicBezTo>
                    <a:lnTo>
                      <a:pt x="246166" y="2087973"/>
                    </a:lnTo>
                    <a:cubicBezTo>
                      <a:pt x="180879" y="2087973"/>
                      <a:pt x="118265" y="2062038"/>
                      <a:pt x="72100" y="2015873"/>
                    </a:cubicBezTo>
                    <a:cubicBezTo>
                      <a:pt x="25935" y="1969708"/>
                      <a:pt x="0" y="1907095"/>
                      <a:pt x="0" y="1841808"/>
                    </a:cubicBezTo>
                    <a:lnTo>
                      <a:pt x="0" y="246166"/>
                    </a:lnTo>
                    <a:cubicBezTo>
                      <a:pt x="0" y="180879"/>
                      <a:pt x="25935" y="118265"/>
                      <a:pt x="72100" y="72100"/>
                    </a:cubicBezTo>
                    <a:cubicBezTo>
                      <a:pt x="118265" y="25935"/>
                      <a:pt x="180879" y="0"/>
                      <a:pt x="246166" y="0"/>
                    </a:cubicBezTo>
                    <a:close/>
                  </a:path>
                </a:pathLst>
              </a:custGeom>
              <a:solidFill>
                <a:srgbClr val="F9A01B"/>
              </a:solidFill>
            </p:spPr>
          </p:sp>
          <p:sp>
            <p:nvSpPr>
              <p:cNvPr name="TextBox 118" id="118"/>
              <p:cNvSpPr txBox="true"/>
              <p:nvPr/>
            </p:nvSpPr>
            <p:spPr>
              <a:xfrm>
                <a:off x="0" y="-47625"/>
                <a:ext cx="828314" cy="21355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19" id="119"/>
          <p:cNvGrpSpPr/>
          <p:nvPr/>
        </p:nvGrpSpPr>
        <p:grpSpPr>
          <a:xfrm rot="-10800000">
            <a:off x="-2294494" y="7626662"/>
            <a:ext cx="6646388" cy="8746933"/>
            <a:chOff x="0" y="0"/>
            <a:chExt cx="8861851" cy="11662577"/>
          </a:xfrm>
        </p:grpSpPr>
        <p:grpSp>
          <p:nvGrpSpPr>
            <p:cNvPr name="Group 120" id="120"/>
            <p:cNvGrpSpPr/>
            <p:nvPr/>
          </p:nvGrpSpPr>
          <p:grpSpPr>
            <a:xfrm rot="0">
              <a:off x="4565827" y="7480854"/>
              <a:ext cx="4181724" cy="4181724"/>
              <a:chOff x="0" y="0"/>
              <a:chExt cx="812800" cy="812800"/>
            </a:xfrm>
          </p:grpSpPr>
          <p:sp>
            <p:nvSpPr>
              <p:cNvPr name="Freeform 121" id="12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18"/>
              </a:solidFill>
            </p:spPr>
          </p:sp>
          <p:sp>
            <p:nvSpPr>
              <p:cNvPr name="TextBox 122" id="12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23" id="123"/>
            <p:cNvGrpSpPr/>
            <p:nvPr/>
          </p:nvGrpSpPr>
          <p:grpSpPr>
            <a:xfrm rot="-1773403">
              <a:off x="2334257" y="346483"/>
              <a:ext cx="4193337" cy="10570365"/>
              <a:chOff x="0" y="0"/>
              <a:chExt cx="828314" cy="2087973"/>
            </a:xfrm>
          </p:grpSpPr>
          <p:sp>
            <p:nvSpPr>
              <p:cNvPr name="Freeform 124" id="124"/>
              <p:cNvSpPr/>
              <p:nvPr/>
            </p:nvSpPr>
            <p:spPr>
              <a:xfrm flipH="false" flipV="false" rot="0">
                <a:off x="0" y="0"/>
                <a:ext cx="828314" cy="2087973"/>
              </a:xfrm>
              <a:custGeom>
                <a:avLst/>
                <a:gdLst/>
                <a:ahLst/>
                <a:cxnLst/>
                <a:rect r="r" b="b" t="t" l="l"/>
                <a:pathLst>
                  <a:path h="2087973" w="828314">
                    <a:moveTo>
                      <a:pt x="246166" y="0"/>
                    </a:moveTo>
                    <a:lnTo>
                      <a:pt x="582148" y="0"/>
                    </a:lnTo>
                    <a:cubicBezTo>
                      <a:pt x="647435" y="0"/>
                      <a:pt x="710048" y="25935"/>
                      <a:pt x="756213" y="72100"/>
                    </a:cubicBezTo>
                    <a:cubicBezTo>
                      <a:pt x="802378" y="118265"/>
                      <a:pt x="828314" y="180879"/>
                      <a:pt x="828314" y="246166"/>
                    </a:cubicBezTo>
                    <a:lnTo>
                      <a:pt x="828314" y="1841808"/>
                    </a:lnTo>
                    <a:cubicBezTo>
                      <a:pt x="828314" y="1977761"/>
                      <a:pt x="718101" y="2087973"/>
                      <a:pt x="582148" y="2087973"/>
                    </a:cubicBezTo>
                    <a:lnTo>
                      <a:pt x="246166" y="2087973"/>
                    </a:lnTo>
                    <a:cubicBezTo>
                      <a:pt x="180879" y="2087973"/>
                      <a:pt x="118265" y="2062038"/>
                      <a:pt x="72100" y="2015873"/>
                    </a:cubicBezTo>
                    <a:cubicBezTo>
                      <a:pt x="25935" y="1969708"/>
                      <a:pt x="0" y="1907095"/>
                      <a:pt x="0" y="1841808"/>
                    </a:cubicBezTo>
                    <a:lnTo>
                      <a:pt x="0" y="246166"/>
                    </a:lnTo>
                    <a:cubicBezTo>
                      <a:pt x="0" y="180879"/>
                      <a:pt x="25935" y="118265"/>
                      <a:pt x="72100" y="72100"/>
                    </a:cubicBezTo>
                    <a:cubicBezTo>
                      <a:pt x="118265" y="25935"/>
                      <a:pt x="180879" y="0"/>
                      <a:pt x="246166" y="0"/>
                    </a:cubicBezTo>
                    <a:close/>
                  </a:path>
                </a:pathLst>
              </a:custGeom>
              <a:solidFill>
                <a:srgbClr val="FF4F18"/>
              </a:solidFill>
            </p:spPr>
          </p:sp>
          <p:sp>
            <p:nvSpPr>
              <p:cNvPr name="TextBox 125" id="125"/>
              <p:cNvSpPr txBox="true"/>
              <p:nvPr/>
            </p:nvSpPr>
            <p:spPr>
              <a:xfrm>
                <a:off x="0" y="-47625"/>
                <a:ext cx="828314" cy="21355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26" id="126"/>
          <p:cNvGrpSpPr/>
          <p:nvPr/>
        </p:nvGrpSpPr>
        <p:grpSpPr>
          <a:xfrm rot="-10800000">
            <a:off x="1845213" y="8199614"/>
            <a:ext cx="6646388" cy="8746933"/>
            <a:chOff x="0" y="0"/>
            <a:chExt cx="8861851" cy="11662577"/>
          </a:xfrm>
        </p:grpSpPr>
        <p:grpSp>
          <p:nvGrpSpPr>
            <p:cNvPr name="Group 127" id="127"/>
            <p:cNvGrpSpPr/>
            <p:nvPr/>
          </p:nvGrpSpPr>
          <p:grpSpPr>
            <a:xfrm rot="0">
              <a:off x="4565827" y="7480854"/>
              <a:ext cx="4181724" cy="4181724"/>
              <a:chOff x="0" y="0"/>
              <a:chExt cx="812800" cy="812800"/>
            </a:xfrm>
          </p:grpSpPr>
          <p:sp>
            <p:nvSpPr>
              <p:cNvPr name="Freeform 128" id="12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63A89"/>
              </a:solidFill>
            </p:spPr>
          </p:sp>
          <p:sp>
            <p:nvSpPr>
              <p:cNvPr name="TextBox 129" id="129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30" id="130"/>
            <p:cNvGrpSpPr/>
            <p:nvPr/>
          </p:nvGrpSpPr>
          <p:grpSpPr>
            <a:xfrm rot="-1773403">
              <a:off x="2334257" y="346483"/>
              <a:ext cx="4193337" cy="10570365"/>
              <a:chOff x="0" y="0"/>
              <a:chExt cx="828314" cy="2087973"/>
            </a:xfrm>
          </p:grpSpPr>
          <p:sp>
            <p:nvSpPr>
              <p:cNvPr name="Freeform 131" id="131"/>
              <p:cNvSpPr/>
              <p:nvPr/>
            </p:nvSpPr>
            <p:spPr>
              <a:xfrm flipH="false" flipV="false" rot="0">
                <a:off x="0" y="0"/>
                <a:ext cx="828314" cy="2087973"/>
              </a:xfrm>
              <a:custGeom>
                <a:avLst/>
                <a:gdLst/>
                <a:ahLst/>
                <a:cxnLst/>
                <a:rect r="r" b="b" t="t" l="l"/>
                <a:pathLst>
                  <a:path h="2087973" w="828314">
                    <a:moveTo>
                      <a:pt x="246166" y="0"/>
                    </a:moveTo>
                    <a:lnTo>
                      <a:pt x="582148" y="0"/>
                    </a:lnTo>
                    <a:cubicBezTo>
                      <a:pt x="647435" y="0"/>
                      <a:pt x="710048" y="25935"/>
                      <a:pt x="756213" y="72100"/>
                    </a:cubicBezTo>
                    <a:cubicBezTo>
                      <a:pt x="802378" y="118265"/>
                      <a:pt x="828314" y="180879"/>
                      <a:pt x="828314" y="246166"/>
                    </a:cubicBezTo>
                    <a:lnTo>
                      <a:pt x="828314" y="1841808"/>
                    </a:lnTo>
                    <a:cubicBezTo>
                      <a:pt x="828314" y="1977761"/>
                      <a:pt x="718101" y="2087973"/>
                      <a:pt x="582148" y="2087973"/>
                    </a:cubicBezTo>
                    <a:lnTo>
                      <a:pt x="246166" y="2087973"/>
                    </a:lnTo>
                    <a:cubicBezTo>
                      <a:pt x="180879" y="2087973"/>
                      <a:pt x="118265" y="2062038"/>
                      <a:pt x="72100" y="2015873"/>
                    </a:cubicBezTo>
                    <a:cubicBezTo>
                      <a:pt x="25935" y="1969708"/>
                      <a:pt x="0" y="1907095"/>
                      <a:pt x="0" y="1841808"/>
                    </a:cubicBezTo>
                    <a:lnTo>
                      <a:pt x="0" y="246166"/>
                    </a:lnTo>
                    <a:cubicBezTo>
                      <a:pt x="0" y="180879"/>
                      <a:pt x="25935" y="118265"/>
                      <a:pt x="72100" y="72100"/>
                    </a:cubicBezTo>
                    <a:cubicBezTo>
                      <a:pt x="118265" y="25935"/>
                      <a:pt x="180879" y="0"/>
                      <a:pt x="246166" y="0"/>
                    </a:cubicBezTo>
                    <a:close/>
                  </a:path>
                </a:pathLst>
              </a:custGeom>
              <a:solidFill>
                <a:srgbClr val="063A89"/>
              </a:solidFill>
            </p:spPr>
          </p:sp>
          <p:sp>
            <p:nvSpPr>
              <p:cNvPr name="TextBox 132" id="132"/>
              <p:cNvSpPr txBox="true"/>
              <p:nvPr/>
            </p:nvSpPr>
            <p:spPr>
              <a:xfrm>
                <a:off x="0" y="-47625"/>
                <a:ext cx="828314" cy="21355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1D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61257" y="-497035"/>
            <a:ext cx="13365487" cy="13365487"/>
          </a:xfrm>
          <a:custGeom>
            <a:avLst/>
            <a:gdLst/>
            <a:ahLst/>
            <a:cxnLst/>
            <a:rect r="r" b="b" t="t" l="l"/>
            <a:pathLst>
              <a:path h="13365487" w="13365487">
                <a:moveTo>
                  <a:pt x="0" y="0"/>
                </a:moveTo>
                <a:lnTo>
                  <a:pt x="13365486" y="0"/>
                </a:lnTo>
                <a:lnTo>
                  <a:pt x="13365486" y="13365486"/>
                </a:lnTo>
                <a:lnTo>
                  <a:pt x="0" y="133654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55412" y="2880708"/>
            <a:ext cx="11356468" cy="4073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481"/>
              </a:lnSpc>
            </a:pPr>
            <a:r>
              <a:rPr lang="en-US" sz="23915" b="true">
                <a:solidFill>
                  <a:srgbClr val="FFFFFF"/>
                </a:solidFill>
                <a:latin typeface="Gilroy Bold"/>
                <a:ea typeface="Gilroy Bold"/>
                <a:cs typeface="Gilroy Bold"/>
                <a:sym typeface="Gilroy Bold"/>
              </a:rPr>
              <a:t>Sistema</a:t>
            </a:r>
          </a:p>
        </p:txBody>
      </p:sp>
      <p:grpSp>
        <p:nvGrpSpPr>
          <p:cNvPr name="Group 4" id="4"/>
          <p:cNvGrpSpPr/>
          <p:nvPr/>
        </p:nvGrpSpPr>
        <p:grpSpPr>
          <a:xfrm rot="-4019852">
            <a:off x="8461291" y="3509341"/>
            <a:ext cx="581999" cy="1678375"/>
            <a:chOff x="0" y="0"/>
            <a:chExt cx="153284" cy="44204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3284" cy="442041"/>
            </a:xfrm>
            <a:custGeom>
              <a:avLst/>
              <a:gdLst/>
              <a:ahLst/>
              <a:cxnLst/>
              <a:rect r="r" b="b" t="t" l="l"/>
              <a:pathLst>
                <a:path h="442041" w="153284">
                  <a:moveTo>
                    <a:pt x="76642" y="0"/>
                  </a:moveTo>
                  <a:lnTo>
                    <a:pt x="76642" y="0"/>
                  </a:lnTo>
                  <a:cubicBezTo>
                    <a:pt x="96969" y="0"/>
                    <a:pt x="116463" y="8075"/>
                    <a:pt x="130836" y="22448"/>
                  </a:cubicBezTo>
                  <a:cubicBezTo>
                    <a:pt x="145209" y="36821"/>
                    <a:pt x="153284" y="56315"/>
                    <a:pt x="153284" y="76642"/>
                  </a:cubicBezTo>
                  <a:lnTo>
                    <a:pt x="153284" y="365399"/>
                  </a:lnTo>
                  <a:cubicBezTo>
                    <a:pt x="153284" y="385726"/>
                    <a:pt x="145209" y="405220"/>
                    <a:pt x="130836" y="419593"/>
                  </a:cubicBezTo>
                  <a:cubicBezTo>
                    <a:pt x="116463" y="433966"/>
                    <a:pt x="96969" y="442041"/>
                    <a:pt x="76642" y="442041"/>
                  </a:cubicBezTo>
                  <a:lnTo>
                    <a:pt x="76642" y="442041"/>
                  </a:lnTo>
                  <a:cubicBezTo>
                    <a:pt x="56315" y="442041"/>
                    <a:pt x="36821" y="433966"/>
                    <a:pt x="22448" y="419593"/>
                  </a:cubicBezTo>
                  <a:cubicBezTo>
                    <a:pt x="8075" y="405220"/>
                    <a:pt x="0" y="385726"/>
                    <a:pt x="0" y="365399"/>
                  </a:cubicBezTo>
                  <a:lnTo>
                    <a:pt x="0" y="76642"/>
                  </a:lnTo>
                  <a:cubicBezTo>
                    <a:pt x="0" y="56315"/>
                    <a:pt x="8075" y="36821"/>
                    <a:pt x="22448" y="22448"/>
                  </a:cubicBezTo>
                  <a:cubicBezTo>
                    <a:pt x="36821" y="8075"/>
                    <a:pt x="56315" y="0"/>
                    <a:pt x="76642" y="0"/>
                  </a:cubicBezTo>
                  <a:close/>
                </a:path>
              </a:pathLst>
            </a:custGeom>
            <a:solidFill>
              <a:srgbClr val="1769B5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153284" cy="489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4019852">
            <a:off x="9273284" y="3492085"/>
            <a:ext cx="581999" cy="1067948"/>
            <a:chOff x="0" y="0"/>
            <a:chExt cx="153284" cy="28127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3284" cy="281270"/>
            </a:xfrm>
            <a:custGeom>
              <a:avLst/>
              <a:gdLst/>
              <a:ahLst/>
              <a:cxnLst/>
              <a:rect r="r" b="b" t="t" l="l"/>
              <a:pathLst>
                <a:path h="281270" w="153284">
                  <a:moveTo>
                    <a:pt x="76642" y="0"/>
                  </a:moveTo>
                  <a:lnTo>
                    <a:pt x="76642" y="0"/>
                  </a:lnTo>
                  <a:cubicBezTo>
                    <a:pt x="96969" y="0"/>
                    <a:pt x="116463" y="8075"/>
                    <a:pt x="130836" y="22448"/>
                  </a:cubicBezTo>
                  <a:cubicBezTo>
                    <a:pt x="145209" y="36821"/>
                    <a:pt x="153284" y="56315"/>
                    <a:pt x="153284" y="76642"/>
                  </a:cubicBezTo>
                  <a:lnTo>
                    <a:pt x="153284" y="204628"/>
                  </a:lnTo>
                  <a:cubicBezTo>
                    <a:pt x="153284" y="224955"/>
                    <a:pt x="145209" y="244449"/>
                    <a:pt x="130836" y="258822"/>
                  </a:cubicBezTo>
                  <a:cubicBezTo>
                    <a:pt x="116463" y="273196"/>
                    <a:pt x="96969" y="281270"/>
                    <a:pt x="76642" y="281270"/>
                  </a:cubicBezTo>
                  <a:lnTo>
                    <a:pt x="76642" y="281270"/>
                  </a:lnTo>
                  <a:cubicBezTo>
                    <a:pt x="56315" y="281270"/>
                    <a:pt x="36821" y="273196"/>
                    <a:pt x="22448" y="258822"/>
                  </a:cubicBezTo>
                  <a:cubicBezTo>
                    <a:pt x="8075" y="244449"/>
                    <a:pt x="0" y="224955"/>
                    <a:pt x="0" y="204628"/>
                  </a:cubicBezTo>
                  <a:lnTo>
                    <a:pt x="0" y="76642"/>
                  </a:lnTo>
                  <a:cubicBezTo>
                    <a:pt x="0" y="56315"/>
                    <a:pt x="8075" y="36821"/>
                    <a:pt x="22448" y="22448"/>
                  </a:cubicBezTo>
                  <a:cubicBezTo>
                    <a:pt x="36821" y="8075"/>
                    <a:pt x="56315" y="0"/>
                    <a:pt x="76642" y="0"/>
                  </a:cubicBezTo>
                  <a:close/>
                </a:path>
              </a:pathLst>
            </a:custGeom>
            <a:solidFill>
              <a:srgbClr val="1769B5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53284" cy="3288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-4019852">
            <a:off x="9856845" y="4397482"/>
            <a:ext cx="581999" cy="1020864"/>
            <a:chOff x="0" y="0"/>
            <a:chExt cx="153284" cy="26886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3284" cy="268869"/>
            </a:xfrm>
            <a:custGeom>
              <a:avLst/>
              <a:gdLst/>
              <a:ahLst/>
              <a:cxnLst/>
              <a:rect r="r" b="b" t="t" l="l"/>
              <a:pathLst>
                <a:path h="268869" w="153284">
                  <a:moveTo>
                    <a:pt x="76642" y="0"/>
                  </a:moveTo>
                  <a:lnTo>
                    <a:pt x="76642" y="0"/>
                  </a:lnTo>
                  <a:cubicBezTo>
                    <a:pt x="96969" y="0"/>
                    <a:pt x="116463" y="8075"/>
                    <a:pt x="130836" y="22448"/>
                  </a:cubicBezTo>
                  <a:cubicBezTo>
                    <a:pt x="145209" y="36821"/>
                    <a:pt x="153284" y="56315"/>
                    <a:pt x="153284" y="76642"/>
                  </a:cubicBezTo>
                  <a:lnTo>
                    <a:pt x="153284" y="192228"/>
                  </a:lnTo>
                  <a:cubicBezTo>
                    <a:pt x="153284" y="212554"/>
                    <a:pt x="145209" y="232048"/>
                    <a:pt x="130836" y="246422"/>
                  </a:cubicBezTo>
                  <a:cubicBezTo>
                    <a:pt x="116463" y="260795"/>
                    <a:pt x="96969" y="268869"/>
                    <a:pt x="76642" y="268869"/>
                  </a:cubicBezTo>
                  <a:lnTo>
                    <a:pt x="76642" y="268869"/>
                  </a:lnTo>
                  <a:cubicBezTo>
                    <a:pt x="56315" y="268869"/>
                    <a:pt x="36821" y="260795"/>
                    <a:pt x="22448" y="246422"/>
                  </a:cubicBezTo>
                  <a:cubicBezTo>
                    <a:pt x="8075" y="232048"/>
                    <a:pt x="0" y="212554"/>
                    <a:pt x="0" y="192228"/>
                  </a:cubicBezTo>
                  <a:lnTo>
                    <a:pt x="0" y="76642"/>
                  </a:lnTo>
                  <a:cubicBezTo>
                    <a:pt x="0" y="56315"/>
                    <a:pt x="8075" y="36821"/>
                    <a:pt x="22448" y="22448"/>
                  </a:cubicBezTo>
                  <a:cubicBezTo>
                    <a:pt x="36821" y="8075"/>
                    <a:pt x="56315" y="0"/>
                    <a:pt x="76642" y="0"/>
                  </a:cubicBezTo>
                  <a:close/>
                </a:path>
              </a:pathLst>
            </a:custGeom>
            <a:solidFill>
              <a:srgbClr val="1769B5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53284" cy="3164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4019852">
            <a:off x="9347467" y="6055800"/>
            <a:ext cx="581999" cy="595068"/>
            <a:chOff x="0" y="0"/>
            <a:chExt cx="153284" cy="15672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3284" cy="156726"/>
            </a:xfrm>
            <a:custGeom>
              <a:avLst/>
              <a:gdLst/>
              <a:ahLst/>
              <a:cxnLst/>
              <a:rect r="r" b="b" t="t" l="l"/>
              <a:pathLst>
                <a:path h="156726" w="153284">
                  <a:moveTo>
                    <a:pt x="76642" y="0"/>
                  </a:moveTo>
                  <a:lnTo>
                    <a:pt x="76642" y="0"/>
                  </a:lnTo>
                  <a:cubicBezTo>
                    <a:pt x="96969" y="0"/>
                    <a:pt x="116463" y="8075"/>
                    <a:pt x="130836" y="22448"/>
                  </a:cubicBezTo>
                  <a:cubicBezTo>
                    <a:pt x="145209" y="36821"/>
                    <a:pt x="153284" y="56315"/>
                    <a:pt x="153284" y="76642"/>
                  </a:cubicBezTo>
                  <a:lnTo>
                    <a:pt x="153284" y="80084"/>
                  </a:lnTo>
                  <a:cubicBezTo>
                    <a:pt x="153284" y="100411"/>
                    <a:pt x="145209" y="119905"/>
                    <a:pt x="130836" y="134278"/>
                  </a:cubicBezTo>
                  <a:cubicBezTo>
                    <a:pt x="116463" y="148651"/>
                    <a:pt x="96969" y="156726"/>
                    <a:pt x="76642" y="156726"/>
                  </a:cubicBezTo>
                  <a:lnTo>
                    <a:pt x="76642" y="156726"/>
                  </a:lnTo>
                  <a:cubicBezTo>
                    <a:pt x="56315" y="156726"/>
                    <a:pt x="36821" y="148651"/>
                    <a:pt x="22448" y="134278"/>
                  </a:cubicBezTo>
                  <a:cubicBezTo>
                    <a:pt x="8075" y="119905"/>
                    <a:pt x="0" y="100411"/>
                    <a:pt x="0" y="80084"/>
                  </a:cubicBezTo>
                  <a:lnTo>
                    <a:pt x="0" y="76642"/>
                  </a:lnTo>
                  <a:cubicBezTo>
                    <a:pt x="0" y="56315"/>
                    <a:pt x="8075" y="36821"/>
                    <a:pt x="22448" y="22448"/>
                  </a:cubicBezTo>
                  <a:cubicBezTo>
                    <a:pt x="36821" y="8075"/>
                    <a:pt x="56315" y="0"/>
                    <a:pt x="76642" y="0"/>
                  </a:cubicBezTo>
                  <a:close/>
                </a:path>
              </a:pathLst>
            </a:custGeom>
            <a:solidFill>
              <a:srgbClr val="CB2C2A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153284" cy="2043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-4019852">
            <a:off x="8427954" y="4688384"/>
            <a:ext cx="581999" cy="1750809"/>
            <a:chOff x="0" y="0"/>
            <a:chExt cx="153284" cy="46111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53284" cy="461118"/>
            </a:xfrm>
            <a:custGeom>
              <a:avLst/>
              <a:gdLst/>
              <a:ahLst/>
              <a:cxnLst/>
              <a:rect r="r" b="b" t="t" l="l"/>
              <a:pathLst>
                <a:path h="461118" w="153284">
                  <a:moveTo>
                    <a:pt x="76642" y="0"/>
                  </a:moveTo>
                  <a:lnTo>
                    <a:pt x="76642" y="0"/>
                  </a:lnTo>
                  <a:cubicBezTo>
                    <a:pt x="96969" y="0"/>
                    <a:pt x="116463" y="8075"/>
                    <a:pt x="130836" y="22448"/>
                  </a:cubicBezTo>
                  <a:cubicBezTo>
                    <a:pt x="145209" y="36821"/>
                    <a:pt x="153284" y="56315"/>
                    <a:pt x="153284" y="76642"/>
                  </a:cubicBezTo>
                  <a:lnTo>
                    <a:pt x="153284" y="384477"/>
                  </a:lnTo>
                  <a:cubicBezTo>
                    <a:pt x="153284" y="404803"/>
                    <a:pt x="145209" y="424297"/>
                    <a:pt x="130836" y="438671"/>
                  </a:cubicBezTo>
                  <a:cubicBezTo>
                    <a:pt x="116463" y="453044"/>
                    <a:pt x="96969" y="461118"/>
                    <a:pt x="76642" y="461118"/>
                  </a:cubicBezTo>
                  <a:lnTo>
                    <a:pt x="76642" y="461118"/>
                  </a:lnTo>
                  <a:cubicBezTo>
                    <a:pt x="56315" y="461118"/>
                    <a:pt x="36821" y="453044"/>
                    <a:pt x="22448" y="438671"/>
                  </a:cubicBezTo>
                  <a:cubicBezTo>
                    <a:pt x="8075" y="424297"/>
                    <a:pt x="0" y="404803"/>
                    <a:pt x="0" y="384477"/>
                  </a:cubicBezTo>
                  <a:lnTo>
                    <a:pt x="0" y="76642"/>
                  </a:lnTo>
                  <a:cubicBezTo>
                    <a:pt x="0" y="56315"/>
                    <a:pt x="8075" y="36821"/>
                    <a:pt x="22448" y="22448"/>
                  </a:cubicBezTo>
                  <a:cubicBezTo>
                    <a:pt x="36821" y="8075"/>
                    <a:pt x="56315" y="0"/>
                    <a:pt x="76642" y="0"/>
                  </a:cubicBezTo>
                  <a:close/>
                </a:path>
              </a:pathLst>
            </a:custGeom>
            <a:solidFill>
              <a:srgbClr val="FA9F42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153284" cy="508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-4019852">
            <a:off x="8734728" y="3911215"/>
            <a:ext cx="581999" cy="1750809"/>
            <a:chOff x="0" y="0"/>
            <a:chExt cx="153284" cy="46111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3284" cy="461118"/>
            </a:xfrm>
            <a:custGeom>
              <a:avLst/>
              <a:gdLst/>
              <a:ahLst/>
              <a:cxnLst/>
              <a:rect r="r" b="b" t="t" l="l"/>
              <a:pathLst>
                <a:path h="461118" w="153284">
                  <a:moveTo>
                    <a:pt x="76642" y="0"/>
                  </a:moveTo>
                  <a:lnTo>
                    <a:pt x="76642" y="0"/>
                  </a:lnTo>
                  <a:cubicBezTo>
                    <a:pt x="96969" y="0"/>
                    <a:pt x="116463" y="8075"/>
                    <a:pt x="130836" y="22448"/>
                  </a:cubicBezTo>
                  <a:cubicBezTo>
                    <a:pt x="145209" y="36821"/>
                    <a:pt x="153284" y="56315"/>
                    <a:pt x="153284" y="76642"/>
                  </a:cubicBezTo>
                  <a:lnTo>
                    <a:pt x="153284" y="384477"/>
                  </a:lnTo>
                  <a:cubicBezTo>
                    <a:pt x="153284" y="404803"/>
                    <a:pt x="145209" y="424297"/>
                    <a:pt x="130836" y="438671"/>
                  </a:cubicBezTo>
                  <a:cubicBezTo>
                    <a:pt x="116463" y="453044"/>
                    <a:pt x="96969" y="461118"/>
                    <a:pt x="76642" y="461118"/>
                  </a:cubicBezTo>
                  <a:lnTo>
                    <a:pt x="76642" y="461118"/>
                  </a:lnTo>
                  <a:cubicBezTo>
                    <a:pt x="56315" y="461118"/>
                    <a:pt x="36821" y="453044"/>
                    <a:pt x="22448" y="438671"/>
                  </a:cubicBezTo>
                  <a:cubicBezTo>
                    <a:pt x="8075" y="424297"/>
                    <a:pt x="0" y="404803"/>
                    <a:pt x="0" y="384477"/>
                  </a:cubicBezTo>
                  <a:lnTo>
                    <a:pt x="0" y="76642"/>
                  </a:lnTo>
                  <a:cubicBezTo>
                    <a:pt x="0" y="56315"/>
                    <a:pt x="8075" y="36821"/>
                    <a:pt x="22448" y="22448"/>
                  </a:cubicBezTo>
                  <a:cubicBezTo>
                    <a:pt x="36821" y="8075"/>
                    <a:pt x="56315" y="0"/>
                    <a:pt x="76642" y="0"/>
                  </a:cubicBezTo>
                  <a:close/>
                </a:path>
              </a:pathLst>
            </a:custGeom>
            <a:solidFill>
              <a:srgbClr val="063A89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153284" cy="508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-4019852">
            <a:off x="8330031" y="5272616"/>
            <a:ext cx="581999" cy="1393178"/>
            <a:chOff x="0" y="0"/>
            <a:chExt cx="153284" cy="36692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53284" cy="366928"/>
            </a:xfrm>
            <a:custGeom>
              <a:avLst/>
              <a:gdLst/>
              <a:ahLst/>
              <a:cxnLst/>
              <a:rect r="r" b="b" t="t" l="l"/>
              <a:pathLst>
                <a:path h="366928" w="153284">
                  <a:moveTo>
                    <a:pt x="76642" y="0"/>
                  </a:moveTo>
                  <a:lnTo>
                    <a:pt x="76642" y="0"/>
                  </a:lnTo>
                  <a:cubicBezTo>
                    <a:pt x="96969" y="0"/>
                    <a:pt x="116463" y="8075"/>
                    <a:pt x="130836" y="22448"/>
                  </a:cubicBezTo>
                  <a:cubicBezTo>
                    <a:pt x="145209" y="36821"/>
                    <a:pt x="153284" y="56315"/>
                    <a:pt x="153284" y="76642"/>
                  </a:cubicBezTo>
                  <a:lnTo>
                    <a:pt x="153284" y="290286"/>
                  </a:lnTo>
                  <a:cubicBezTo>
                    <a:pt x="153284" y="310612"/>
                    <a:pt x="145209" y="330107"/>
                    <a:pt x="130836" y="344480"/>
                  </a:cubicBezTo>
                  <a:cubicBezTo>
                    <a:pt x="116463" y="358853"/>
                    <a:pt x="96969" y="366928"/>
                    <a:pt x="76642" y="366928"/>
                  </a:cubicBezTo>
                  <a:lnTo>
                    <a:pt x="76642" y="366928"/>
                  </a:lnTo>
                  <a:cubicBezTo>
                    <a:pt x="56315" y="366928"/>
                    <a:pt x="36821" y="358853"/>
                    <a:pt x="22448" y="344480"/>
                  </a:cubicBezTo>
                  <a:cubicBezTo>
                    <a:pt x="8075" y="330107"/>
                    <a:pt x="0" y="310612"/>
                    <a:pt x="0" y="290286"/>
                  </a:cubicBezTo>
                  <a:lnTo>
                    <a:pt x="0" y="76642"/>
                  </a:lnTo>
                  <a:cubicBezTo>
                    <a:pt x="0" y="56315"/>
                    <a:pt x="8075" y="36821"/>
                    <a:pt x="22448" y="22448"/>
                  </a:cubicBezTo>
                  <a:cubicBezTo>
                    <a:pt x="36821" y="8075"/>
                    <a:pt x="56315" y="0"/>
                    <a:pt x="76642" y="0"/>
                  </a:cubicBezTo>
                  <a:close/>
                </a:path>
              </a:pathLst>
            </a:custGeom>
            <a:solidFill>
              <a:srgbClr val="CB2C2A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47625"/>
              <a:ext cx="153284" cy="4145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-4019852">
            <a:off x="9010102" y="4359584"/>
            <a:ext cx="581999" cy="2031307"/>
            <a:chOff x="0" y="0"/>
            <a:chExt cx="153284" cy="53499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53284" cy="534995"/>
            </a:xfrm>
            <a:custGeom>
              <a:avLst/>
              <a:gdLst/>
              <a:ahLst/>
              <a:cxnLst/>
              <a:rect r="r" b="b" t="t" l="l"/>
              <a:pathLst>
                <a:path h="534995" w="153284">
                  <a:moveTo>
                    <a:pt x="76642" y="0"/>
                  </a:moveTo>
                  <a:lnTo>
                    <a:pt x="76642" y="0"/>
                  </a:lnTo>
                  <a:cubicBezTo>
                    <a:pt x="96969" y="0"/>
                    <a:pt x="116463" y="8075"/>
                    <a:pt x="130836" y="22448"/>
                  </a:cubicBezTo>
                  <a:cubicBezTo>
                    <a:pt x="145209" y="36821"/>
                    <a:pt x="153284" y="56315"/>
                    <a:pt x="153284" y="76642"/>
                  </a:cubicBezTo>
                  <a:lnTo>
                    <a:pt x="153284" y="458353"/>
                  </a:lnTo>
                  <a:cubicBezTo>
                    <a:pt x="153284" y="478679"/>
                    <a:pt x="145209" y="498174"/>
                    <a:pt x="130836" y="512547"/>
                  </a:cubicBezTo>
                  <a:cubicBezTo>
                    <a:pt x="116463" y="526920"/>
                    <a:pt x="96969" y="534995"/>
                    <a:pt x="76642" y="534995"/>
                  </a:cubicBezTo>
                  <a:lnTo>
                    <a:pt x="76642" y="534995"/>
                  </a:lnTo>
                  <a:cubicBezTo>
                    <a:pt x="56315" y="534995"/>
                    <a:pt x="36821" y="526920"/>
                    <a:pt x="22448" y="512547"/>
                  </a:cubicBezTo>
                  <a:cubicBezTo>
                    <a:pt x="8075" y="498174"/>
                    <a:pt x="0" y="478679"/>
                    <a:pt x="0" y="458353"/>
                  </a:cubicBezTo>
                  <a:lnTo>
                    <a:pt x="0" y="76642"/>
                  </a:lnTo>
                  <a:cubicBezTo>
                    <a:pt x="0" y="56315"/>
                    <a:pt x="8075" y="36821"/>
                    <a:pt x="22448" y="22448"/>
                  </a:cubicBezTo>
                  <a:cubicBezTo>
                    <a:pt x="36821" y="8075"/>
                    <a:pt x="56315" y="0"/>
                    <a:pt x="76642" y="0"/>
                  </a:cubicBezTo>
                  <a:close/>
                </a:path>
              </a:pathLst>
            </a:custGeom>
            <a:solidFill>
              <a:srgbClr val="30B0A1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47625"/>
              <a:ext cx="153284" cy="5826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-4019852">
            <a:off x="7653186" y="4498611"/>
            <a:ext cx="581999" cy="595068"/>
            <a:chOff x="0" y="0"/>
            <a:chExt cx="153284" cy="156726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53284" cy="156726"/>
            </a:xfrm>
            <a:custGeom>
              <a:avLst/>
              <a:gdLst/>
              <a:ahLst/>
              <a:cxnLst/>
              <a:rect r="r" b="b" t="t" l="l"/>
              <a:pathLst>
                <a:path h="156726" w="153284">
                  <a:moveTo>
                    <a:pt x="76642" y="0"/>
                  </a:moveTo>
                  <a:lnTo>
                    <a:pt x="76642" y="0"/>
                  </a:lnTo>
                  <a:cubicBezTo>
                    <a:pt x="96969" y="0"/>
                    <a:pt x="116463" y="8075"/>
                    <a:pt x="130836" y="22448"/>
                  </a:cubicBezTo>
                  <a:cubicBezTo>
                    <a:pt x="145209" y="36821"/>
                    <a:pt x="153284" y="56315"/>
                    <a:pt x="153284" y="76642"/>
                  </a:cubicBezTo>
                  <a:lnTo>
                    <a:pt x="153284" y="80084"/>
                  </a:lnTo>
                  <a:cubicBezTo>
                    <a:pt x="153284" y="100411"/>
                    <a:pt x="145209" y="119905"/>
                    <a:pt x="130836" y="134278"/>
                  </a:cubicBezTo>
                  <a:cubicBezTo>
                    <a:pt x="116463" y="148651"/>
                    <a:pt x="96969" y="156726"/>
                    <a:pt x="76642" y="156726"/>
                  </a:cubicBezTo>
                  <a:lnTo>
                    <a:pt x="76642" y="156726"/>
                  </a:lnTo>
                  <a:cubicBezTo>
                    <a:pt x="56315" y="156726"/>
                    <a:pt x="36821" y="148651"/>
                    <a:pt x="22448" y="134278"/>
                  </a:cubicBezTo>
                  <a:cubicBezTo>
                    <a:pt x="8075" y="119905"/>
                    <a:pt x="0" y="100411"/>
                    <a:pt x="0" y="80084"/>
                  </a:cubicBezTo>
                  <a:lnTo>
                    <a:pt x="0" y="76642"/>
                  </a:lnTo>
                  <a:cubicBezTo>
                    <a:pt x="0" y="56315"/>
                    <a:pt x="8075" y="36821"/>
                    <a:pt x="22448" y="22448"/>
                  </a:cubicBezTo>
                  <a:cubicBezTo>
                    <a:pt x="36821" y="8075"/>
                    <a:pt x="56315" y="0"/>
                    <a:pt x="76642" y="0"/>
                  </a:cubicBezTo>
                  <a:close/>
                </a:path>
              </a:pathLst>
            </a:custGeom>
            <a:solidFill>
              <a:srgbClr val="30B0A1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153284" cy="2043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3339576" y="2866141"/>
            <a:ext cx="11372304" cy="4087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28"/>
              </a:lnSpc>
            </a:pPr>
            <a:r>
              <a:rPr lang="en-US" sz="23948" b="true">
                <a:solidFill>
                  <a:srgbClr val="FFFFFF"/>
                </a:solidFill>
                <a:latin typeface="Gilroy Bold"/>
                <a:ea typeface="Gilroy Bold"/>
                <a:cs typeface="Gilroy Bold"/>
                <a:sym typeface="Gilroy Bold"/>
              </a:rPr>
              <a:t>Sistema</a:t>
            </a: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1D4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00071" y="6760014"/>
            <a:ext cx="1758487" cy="5317765"/>
            <a:chOff x="0" y="0"/>
            <a:chExt cx="463141" cy="14005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3141" cy="1400564"/>
            </a:xfrm>
            <a:custGeom>
              <a:avLst/>
              <a:gdLst/>
              <a:ahLst/>
              <a:cxnLst/>
              <a:rect r="r" b="b" t="t" l="l"/>
              <a:pathLst>
                <a:path h="1400564" w="463141">
                  <a:moveTo>
                    <a:pt x="231570" y="0"/>
                  </a:moveTo>
                  <a:lnTo>
                    <a:pt x="231570" y="0"/>
                  </a:lnTo>
                  <a:cubicBezTo>
                    <a:pt x="292987" y="0"/>
                    <a:pt x="351887" y="24398"/>
                    <a:pt x="395315" y="67825"/>
                  </a:cubicBezTo>
                  <a:cubicBezTo>
                    <a:pt x="438743" y="111253"/>
                    <a:pt x="463141" y="170154"/>
                    <a:pt x="463141" y="231570"/>
                  </a:cubicBezTo>
                  <a:lnTo>
                    <a:pt x="463141" y="1168993"/>
                  </a:lnTo>
                  <a:cubicBezTo>
                    <a:pt x="463141" y="1296886"/>
                    <a:pt x="359463" y="1400564"/>
                    <a:pt x="231570" y="1400564"/>
                  </a:cubicBezTo>
                  <a:lnTo>
                    <a:pt x="231570" y="1400564"/>
                  </a:lnTo>
                  <a:cubicBezTo>
                    <a:pt x="170154" y="1400564"/>
                    <a:pt x="111253" y="1376166"/>
                    <a:pt x="67825" y="1332738"/>
                  </a:cubicBezTo>
                  <a:cubicBezTo>
                    <a:pt x="24398" y="1289310"/>
                    <a:pt x="0" y="1230410"/>
                    <a:pt x="0" y="1168993"/>
                  </a:cubicBezTo>
                  <a:lnTo>
                    <a:pt x="0" y="231570"/>
                  </a:lnTo>
                  <a:cubicBezTo>
                    <a:pt x="0" y="103678"/>
                    <a:pt x="103678" y="0"/>
                    <a:pt x="231570" y="0"/>
                  </a:cubicBezTo>
                  <a:close/>
                </a:path>
              </a:pathLst>
            </a:custGeom>
            <a:solidFill>
              <a:srgbClr val="FA9F4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63141" cy="1448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02769" y="7957021"/>
            <a:ext cx="1758487" cy="5317765"/>
            <a:chOff x="0" y="0"/>
            <a:chExt cx="463141" cy="140056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3141" cy="1400564"/>
            </a:xfrm>
            <a:custGeom>
              <a:avLst/>
              <a:gdLst/>
              <a:ahLst/>
              <a:cxnLst/>
              <a:rect r="r" b="b" t="t" l="l"/>
              <a:pathLst>
                <a:path h="1400564" w="463141">
                  <a:moveTo>
                    <a:pt x="231570" y="0"/>
                  </a:moveTo>
                  <a:lnTo>
                    <a:pt x="231570" y="0"/>
                  </a:lnTo>
                  <a:cubicBezTo>
                    <a:pt x="292987" y="0"/>
                    <a:pt x="351887" y="24398"/>
                    <a:pt x="395315" y="67825"/>
                  </a:cubicBezTo>
                  <a:cubicBezTo>
                    <a:pt x="438743" y="111253"/>
                    <a:pt x="463141" y="170154"/>
                    <a:pt x="463141" y="231570"/>
                  </a:cubicBezTo>
                  <a:lnTo>
                    <a:pt x="463141" y="1168993"/>
                  </a:lnTo>
                  <a:cubicBezTo>
                    <a:pt x="463141" y="1296886"/>
                    <a:pt x="359463" y="1400564"/>
                    <a:pt x="231570" y="1400564"/>
                  </a:cubicBezTo>
                  <a:lnTo>
                    <a:pt x="231570" y="1400564"/>
                  </a:lnTo>
                  <a:cubicBezTo>
                    <a:pt x="170154" y="1400564"/>
                    <a:pt x="111253" y="1376166"/>
                    <a:pt x="67825" y="1332738"/>
                  </a:cubicBezTo>
                  <a:cubicBezTo>
                    <a:pt x="24398" y="1289310"/>
                    <a:pt x="0" y="1230410"/>
                    <a:pt x="0" y="1168993"/>
                  </a:cubicBezTo>
                  <a:lnTo>
                    <a:pt x="0" y="231570"/>
                  </a:lnTo>
                  <a:cubicBezTo>
                    <a:pt x="0" y="103678"/>
                    <a:pt x="103678" y="0"/>
                    <a:pt x="231570" y="0"/>
                  </a:cubicBezTo>
                  <a:close/>
                </a:path>
              </a:pathLst>
            </a:custGeom>
            <a:solidFill>
              <a:srgbClr val="0853C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63141" cy="1448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748608" y="-2875098"/>
            <a:ext cx="1758487" cy="5317765"/>
            <a:chOff x="0" y="0"/>
            <a:chExt cx="463141" cy="140056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63141" cy="1400564"/>
            </a:xfrm>
            <a:custGeom>
              <a:avLst/>
              <a:gdLst/>
              <a:ahLst/>
              <a:cxnLst/>
              <a:rect r="r" b="b" t="t" l="l"/>
              <a:pathLst>
                <a:path h="1400564" w="463141">
                  <a:moveTo>
                    <a:pt x="231570" y="0"/>
                  </a:moveTo>
                  <a:lnTo>
                    <a:pt x="231570" y="0"/>
                  </a:lnTo>
                  <a:cubicBezTo>
                    <a:pt x="292987" y="0"/>
                    <a:pt x="351887" y="24398"/>
                    <a:pt x="395315" y="67825"/>
                  </a:cubicBezTo>
                  <a:cubicBezTo>
                    <a:pt x="438743" y="111253"/>
                    <a:pt x="463141" y="170154"/>
                    <a:pt x="463141" y="231570"/>
                  </a:cubicBezTo>
                  <a:lnTo>
                    <a:pt x="463141" y="1168993"/>
                  </a:lnTo>
                  <a:cubicBezTo>
                    <a:pt x="463141" y="1296886"/>
                    <a:pt x="359463" y="1400564"/>
                    <a:pt x="231570" y="1400564"/>
                  </a:cubicBezTo>
                  <a:lnTo>
                    <a:pt x="231570" y="1400564"/>
                  </a:lnTo>
                  <a:cubicBezTo>
                    <a:pt x="170154" y="1400564"/>
                    <a:pt x="111253" y="1376166"/>
                    <a:pt x="67825" y="1332738"/>
                  </a:cubicBezTo>
                  <a:cubicBezTo>
                    <a:pt x="24398" y="1289310"/>
                    <a:pt x="0" y="1230410"/>
                    <a:pt x="0" y="1168993"/>
                  </a:cubicBezTo>
                  <a:lnTo>
                    <a:pt x="0" y="231570"/>
                  </a:lnTo>
                  <a:cubicBezTo>
                    <a:pt x="0" y="103678"/>
                    <a:pt x="103678" y="0"/>
                    <a:pt x="231570" y="0"/>
                  </a:cubicBezTo>
                  <a:close/>
                </a:path>
              </a:pathLst>
            </a:custGeom>
            <a:solidFill>
              <a:srgbClr val="063A8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63141" cy="1448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4863440" y="-1879980"/>
            <a:ext cx="1758487" cy="5317765"/>
            <a:chOff x="0" y="0"/>
            <a:chExt cx="463141" cy="140056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63141" cy="1400564"/>
            </a:xfrm>
            <a:custGeom>
              <a:avLst/>
              <a:gdLst/>
              <a:ahLst/>
              <a:cxnLst/>
              <a:rect r="r" b="b" t="t" l="l"/>
              <a:pathLst>
                <a:path h="1400564" w="463141">
                  <a:moveTo>
                    <a:pt x="231570" y="0"/>
                  </a:moveTo>
                  <a:lnTo>
                    <a:pt x="231570" y="0"/>
                  </a:lnTo>
                  <a:cubicBezTo>
                    <a:pt x="292987" y="0"/>
                    <a:pt x="351887" y="24398"/>
                    <a:pt x="395315" y="67825"/>
                  </a:cubicBezTo>
                  <a:cubicBezTo>
                    <a:pt x="438743" y="111253"/>
                    <a:pt x="463141" y="170154"/>
                    <a:pt x="463141" y="231570"/>
                  </a:cubicBezTo>
                  <a:lnTo>
                    <a:pt x="463141" y="1168993"/>
                  </a:lnTo>
                  <a:cubicBezTo>
                    <a:pt x="463141" y="1296886"/>
                    <a:pt x="359463" y="1400564"/>
                    <a:pt x="231570" y="1400564"/>
                  </a:cubicBezTo>
                  <a:lnTo>
                    <a:pt x="231570" y="1400564"/>
                  </a:lnTo>
                  <a:cubicBezTo>
                    <a:pt x="170154" y="1400564"/>
                    <a:pt x="111253" y="1376166"/>
                    <a:pt x="67825" y="1332738"/>
                  </a:cubicBezTo>
                  <a:cubicBezTo>
                    <a:pt x="24398" y="1289310"/>
                    <a:pt x="0" y="1230410"/>
                    <a:pt x="0" y="1168993"/>
                  </a:cubicBezTo>
                  <a:lnTo>
                    <a:pt x="0" y="231570"/>
                  </a:lnTo>
                  <a:cubicBezTo>
                    <a:pt x="0" y="103678"/>
                    <a:pt x="103678" y="0"/>
                    <a:pt x="231570" y="0"/>
                  </a:cubicBezTo>
                  <a:close/>
                </a:path>
              </a:pathLst>
            </a:custGeom>
            <a:solidFill>
              <a:srgbClr val="3CC6B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463141" cy="1448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7259300" y="7550686"/>
            <a:ext cx="1758487" cy="5317765"/>
            <a:chOff x="0" y="0"/>
            <a:chExt cx="463141" cy="140056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63141" cy="1400564"/>
            </a:xfrm>
            <a:custGeom>
              <a:avLst/>
              <a:gdLst/>
              <a:ahLst/>
              <a:cxnLst/>
              <a:rect r="r" b="b" t="t" l="l"/>
              <a:pathLst>
                <a:path h="1400564" w="463141">
                  <a:moveTo>
                    <a:pt x="231570" y="0"/>
                  </a:moveTo>
                  <a:lnTo>
                    <a:pt x="231570" y="0"/>
                  </a:lnTo>
                  <a:cubicBezTo>
                    <a:pt x="292987" y="0"/>
                    <a:pt x="351887" y="24398"/>
                    <a:pt x="395315" y="67825"/>
                  </a:cubicBezTo>
                  <a:cubicBezTo>
                    <a:pt x="438743" y="111253"/>
                    <a:pt x="463141" y="170154"/>
                    <a:pt x="463141" y="231570"/>
                  </a:cubicBezTo>
                  <a:lnTo>
                    <a:pt x="463141" y="1168993"/>
                  </a:lnTo>
                  <a:cubicBezTo>
                    <a:pt x="463141" y="1296886"/>
                    <a:pt x="359463" y="1400564"/>
                    <a:pt x="231570" y="1400564"/>
                  </a:cubicBezTo>
                  <a:lnTo>
                    <a:pt x="231570" y="1400564"/>
                  </a:lnTo>
                  <a:cubicBezTo>
                    <a:pt x="170154" y="1400564"/>
                    <a:pt x="111253" y="1376166"/>
                    <a:pt x="67825" y="1332738"/>
                  </a:cubicBezTo>
                  <a:cubicBezTo>
                    <a:pt x="24398" y="1289310"/>
                    <a:pt x="0" y="1230410"/>
                    <a:pt x="0" y="1168993"/>
                  </a:cubicBezTo>
                  <a:lnTo>
                    <a:pt x="0" y="231570"/>
                  </a:lnTo>
                  <a:cubicBezTo>
                    <a:pt x="0" y="103678"/>
                    <a:pt x="103678" y="0"/>
                    <a:pt x="231570" y="0"/>
                  </a:cubicBezTo>
                  <a:close/>
                </a:path>
              </a:pathLst>
            </a:custGeom>
            <a:solidFill>
              <a:srgbClr val="CB2C2A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463141" cy="1448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28700" y="-3155918"/>
            <a:ext cx="1758487" cy="5317765"/>
            <a:chOff x="0" y="0"/>
            <a:chExt cx="463141" cy="140056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63141" cy="1400564"/>
            </a:xfrm>
            <a:custGeom>
              <a:avLst/>
              <a:gdLst/>
              <a:ahLst/>
              <a:cxnLst/>
              <a:rect r="r" b="b" t="t" l="l"/>
              <a:pathLst>
                <a:path h="1400564" w="463141">
                  <a:moveTo>
                    <a:pt x="231570" y="0"/>
                  </a:moveTo>
                  <a:lnTo>
                    <a:pt x="231570" y="0"/>
                  </a:lnTo>
                  <a:cubicBezTo>
                    <a:pt x="292987" y="0"/>
                    <a:pt x="351887" y="24398"/>
                    <a:pt x="395315" y="67825"/>
                  </a:cubicBezTo>
                  <a:cubicBezTo>
                    <a:pt x="438743" y="111253"/>
                    <a:pt x="463141" y="170154"/>
                    <a:pt x="463141" y="231570"/>
                  </a:cubicBezTo>
                  <a:lnTo>
                    <a:pt x="463141" y="1168993"/>
                  </a:lnTo>
                  <a:cubicBezTo>
                    <a:pt x="463141" y="1296886"/>
                    <a:pt x="359463" y="1400564"/>
                    <a:pt x="231570" y="1400564"/>
                  </a:cubicBezTo>
                  <a:lnTo>
                    <a:pt x="231570" y="1400564"/>
                  </a:lnTo>
                  <a:cubicBezTo>
                    <a:pt x="170154" y="1400564"/>
                    <a:pt x="111253" y="1376166"/>
                    <a:pt x="67825" y="1332738"/>
                  </a:cubicBezTo>
                  <a:cubicBezTo>
                    <a:pt x="24398" y="1289310"/>
                    <a:pt x="0" y="1230410"/>
                    <a:pt x="0" y="1168993"/>
                  </a:cubicBezTo>
                  <a:lnTo>
                    <a:pt x="0" y="231570"/>
                  </a:lnTo>
                  <a:cubicBezTo>
                    <a:pt x="0" y="103678"/>
                    <a:pt x="103678" y="0"/>
                    <a:pt x="231570" y="0"/>
                  </a:cubicBezTo>
                  <a:close/>
                </a:path>
              </a:pathLst>
            </a:custGeom>
            <a:solidFill>
              <a:srgbClr val="CB2C2A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463141" cy="1448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-219096" y="4125777"/>
            <a:ext cx="1758487" cy="1797894"/>
            <a:chOff x="0" y="0"/>
            <a:chExt cx="463141" cy="47352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63141" cy="473519"/>
            </a:xfrm>
            <a:custGeom>
              <a:avLst/>
              <a:gdLst/>
              <a:ahLst/>
              <a:cxnLst/>
              <a:rect r="r" b="b" t="t" l="l"/>
              <a:pathLst>
                <a:path h="473519" w="463141">
                  <a:moveTo>
                    <a:pt x="231570" y="0"/>
                  </a:moveTo>
                  <a:lnTo>
                    <a:pt x="231570" y="0"/>
                  </a:lnTo>
                  <a:cubicBezTo>
                    <a:pt x="292987" y="0"/>
                    <a:pt x="351887" y="24398"/>
                    <a:pt x="395315" y="67825"/>
                  </a:cubicBezTo>
                  <a:cubicBezTo>
                    <a:pt x="438743" y="111253"/>
                    <a:pt x="463141" y="170154"/>
                    <a:pt x="463141" y="231570"/>
                  </a:cubicBezTo>
                  <a:lnTo>
                    <a:pt x="463141" y="241949"/>
                  </a:lnTo>
                  <a:cubicBezTo>
                    <a:pt x="463141" y="369842"/>
                    <a:pt x="359463" y="473519"/>
                    <a:pt x="231570" y="473519"/>
                  </a:cubicBezTo>
                  <a:lnTo>
                    <a:pt x="231570" y="473519"/>
                  </a:lnTo>
                  <a:cubicBezTo>
                    <a:pt x="103678" y="473519"/>
                    <a:pt x="0" y="369842"/>
                    <a:pt x="0" y="241949"/>
                  </a:cubicBezTo>
                  <a:lnTo>
                    <a:pt x="0" y="231570"/>
                  </a:lnTo>
                  <a:cubicBezTo>
                    <a:pt x="0" y="103678"/>
                    <a:pt x="103678" y="0"/>
                    <a:pt x="231570" y="0"/>
                  </a:cubicBezTo>
                  <a:close/>
                </a:path>
              </a:pathLst>
            </a:custGeom>
            <a:solidFill>
              <a:srgbClr val="063A89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463141" cy="5211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3461893" y="9258300"/>
            <a:ext cx="1758487" cy="1797894"/>
            <a:chOff x="0" y="0"/>
            <a:chExt cx="463141" cy="47352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463141" cy="473519"/>
            </a:xfrm>
            <a:custGeom>
              <a:avLst/>
              <a:gdLst/>
              <a:ahLst/>
              <a:cxnLst/>
              <a:rect r="r" b="b" t="t" l="l"/>
              <a:pathLst>
                <a:path h="473519" w="463141">
                  <a:moveTo>
                    <a:pt x="231570" y="0"/>
                  </a:moveTo>
                  <a:lnTo>
                    <a:pt x="231570" y="0"/>
                  </a:lnTo>
                  <a:cubicBezTo>
                    <a:pt x="292987" y="0"/>
                    <a:pt x="351887" y="24398"/>
                    <a:pt x="395315" y="67825"/>
                  </a:cubicBezTo>
                  <a:cubicBezTo>
                    <a:pt x="438743" y="111253"/>
                    <a:pt x="463141" y="170154"/>
                    <a:pt x="463141" y="231570"/>
                  </a:cubicBezTo>
                  <a:lnTo>
                    <a:pt x="463141" y="241949"/>
                  </a:lnTo>
                  <a:cubicBezTo>
                    <a:pt x="463141" y="369842"/>
                    <a:pt x="359463" y="473519"/>
                    <a:pt x="231570" y="473519"/>
                  </a:cubicBezTo>
                  <a:lnTo>
                    <a:pt x="231570" y="473519"/>
                  </a:lnTo>
                  <a:cubicBezTo>
                    <a:pt x="103678" y="473519"/>
                    <a:pt x="0" y="369842"/>
                    <a:pt x="0" y="241949"/>
                  </a:cubicBezTo>
                  <a:lnTo>
                    <a:pt x="0" y="231570"/>
                  </a:lnTo>
                  <a:cubicBezTo>
                    <a:pt x="0" y="103678"/>
                    <a:pt x="103678" y="0"/>
                    <a:pt x="231570" y="0"/>
                  </a:cubicBezTo>
                  <a:close/>
                </a:path>
              </a:pathLst>
            </a:custGeom>
            <a:solidFill>
              <a:srgbClr val="063A89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47625"/>
              <a:ext cx="463141" cy="5211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-219096" y="6501103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2806040" y="909924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4564527" y="6437904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295875" y="-2242317"/>
            <a:ext cx="16331977" cy="16331977"/>
          </a:xfrm>
          <a:custGeom>
            <a:avLst/>
            <a:gdLst/>
            <a:ahLst/>
            <a:cxnLst/>
            <a:rect r="r" b="b" t="t" l="l"/>
            <a:pathLst>
              <a:path h="16331977" w="16331977">
                <a:moveTo>
                  <a:pt x="0" y="0"/>
                </a:moveTo>
                <a:lnTo>
                  <a:pt x="16331977" y="0"/>
                </a:lnTo>
                <a:lnTo>
                  <a:pt x="16331977" y="16331977"/>
                </a:lnTo>
                <a:lnTo>
                  <a:pt x="0" y="163319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7461468" y="2800885"/>
            <a:ext cx="7401972" cy="5694419"/>
            <a:chOff x="0" y="0"/>
            <a:chExt cx="9869296" cy="7592559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9869296" cy="7592559"/>
            </a:xfrm>
            <a:custGeom>
              <a:avLst/>
              <a:gdLst/>
              <a:ahLst/>
              <a:cxnLst/>
              <a:rect r="r" b="b" t="t" l="l"/>
              <a:pathLst>
                <a:path h="7592559" w="9869296">
                  <a:moveTo>
                    <a:pt x="0" y="0"/>
                  </a:moveTo>
                  <a:lnTo>
                    <a:pt x="9869296" y="0"/>
                  </a:lnTo>
                  <a:lnTo>
                    <a:pt x="9869296" y="7592559"/>
                  </a:lnTo>
                  <a:lnTo>
                    <a:pt x="0" y="75925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5045111" y="5024724"/>
            <a:ext cx="1703498" cy="3470580"/>
            <a:chOff x="0" y="0"/>
            <a:chExt cx="2271330" cy="462744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2271330" cy="4627440"/>
            </a:xfrm>
            <a:custGeom>
              <a:avLst/>
              <a:gdLst/>
              <a:ahLst/>
              <a:cxnLst/>
              <a:rect r="r" b="b" t="t" l="l"/>
              <a:pathLst>
                <a:path h="4627440" w="2271330">
                  <a:moveTo>
                    <a:pt x="0" y="0"/>
                  </a:moveTo>
                  <a:lnTo>
                    <a:pt x="2271330" y="0"/>
                  </a:lnTo>
                  <a:lnTo>
                    <a:pt x="2271330" y="4627440"/>
                  </a:lnTo>
                  <a:lnTo>
                    <a:pt x="0" y="46274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539392" y="4380504"/>
            <a:ext cx="6910210" cy="4114800"/>
            <a:chOff x="0" y="0"/>
            <a:chExt cx="9213614" cy="54864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9213614" cy="5486400"/>
            </a:xfrm>
            <a:custGeom>
              <a:avLst/>
              <a:gdLst/>
              <a:ahLst/>
              <a:cxnLst/>
              <a:rect r="r" b="b" t="t" l="l"/>
              <a:pathLst>
                <a:path h="5486400" w="9213614">
                  <a:moveTo>
                    <a:pt x="0" y="0"/>
                  </a:moveTo>
                  <a:lnTo>
                    <a:pt x="9213614" y="0"/>
                  </a:lnTo>
                  <a:lnTo>
                    <a:pt x="9213614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sp>
        <p:nvSpPr>
          <p:cNvPr name="TextBox 36" id="36"/>
          <p:cNvSpPr txBox="true"/>
          <p:nvPr/>
        </p:nvSpPr>
        <p:spPr>
          <a:xfrm rot="0">
            <a:off x="5365909" y="885825"/>
            <a:ext cx="7556182" cy="120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true">
                <a:solidFill>
                  <a:srgbClr val="FFFFFF"/>
                </a:solidFill>
                <a:latin typeface="Gilroy Bold"/>
                <a:ea typeface="Gilroy Bold"/>
                <a:cs typeface="Gilroy Bold"/>
                <a:sym typeface="Gilroy Bold"/>
              </a:rPr>
              <a:t>Suas plataformas:</a:t>
            </a:r>
          </a:p>
        </p:txBody>
      </p:sp>
    </p:spTree>
  </p:cSld>
  <p:clrMapOvr>
    <a:masterClrMapping/>
  </p:clrMapOvr>
  <p:transition spd="fast">
    <p:cover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DAGWT89ypr0</dc:identifier>
  <dcterms:modified xsi:type="dcterms:W3CDTF">2011-08-01T06:04:30Z</dcterms:modified>
  <cp:revision>1</cp:revision>
  <dc:title>TCC - Sua Atribuição Online</dc:title>
</cp:coreProperties>
</file>