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2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7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0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2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3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ABD7D-8439-4119-89BF-9B7799BF0FED}" type="datetimeFigureOut">
              <a:rPr lang="en-US" smtClean="0"/>
              <a:t>28-May-23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5364-13A9-4ECF-A223-3754F5EA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PUSH UP</a:t>
            </a:r>
          </a:p>
        </p:txBody>
      </p:sp>
    </p:spTree>
    <p:extLst>
      <p:ext uri="{BB962C8B-B14F-4D97-AF65-F5344CB8AC3E}">
        <p14:creationId xmlns:p14="http://schemas.microsoft.com/office/powerpoint/2010/main" val="337115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8C15481C-197E-8A4C-6F26-C965043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900061" y="34843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3950863"/>
            <a:ext cx="464770" cy="1572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965511" y="34354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950443" y="5045528"/>
            <a:ext cx="372527" cy="519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24131" y="1203649"/>
            <a:ext cx="0" cy="1147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72.49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61.68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170.38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105.37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63.62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5446006" y="457899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351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165.97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65430" y="3361349"/>
            <a:ext cx="2071136" cy="142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5688602" y="3404633"/>
            <a:ext cx="2195799" cy="1174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7432777-1926-D605-58FF-57B2B06C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8704">
            <a:off x="5896511" y="4105927"/>
            <a:ext cx="820480" cy="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4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CURL UP</a:t>
            </a:r>
          </a:p>
        </p:txBody>
      </p:sp>
    </p:spTree>
    <p:extLst>
      <p:ext uri="{BB962C8B-B14F-4D97-AF65-F5344CB8AC3E}">
        <p14:creationId xmlns:p14="http://schemas.microsoft.com/office/powerpoint/2010/main" val="3595103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doing sit ups&#10;&#10;Description automatically generated with low confidence">
            <a:extLst>
              <a:ext uri="{FF2B5EF4-FFF2-40B4-BE49-F238E27FC236}">
                <a16:creationId xmlns:a16="http://schemas.microsoft.com/office/drawing/2014/main" id="{5C41634A-130E-23A2-5E06-960C0DD2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43740" y="227058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2737119"/>
            <a:ext cx="8449" cy="27866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48437" y="38971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697313" y="424181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0923" y="4640028"/>
            <a:ext cx="787445" cy="949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91033" y="1203649"/>
            <a:ext cx="33098" cy="2693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133.67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484226" y="608444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30.81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5" y="60507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76.96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CURL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188069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sit ups&#10;&#10;Description automatically generated with low confidence">
            <a:extLst>
              <a:ext uri="{FF2B5EF4-FFF2-40B4-BE49-F238E27FC236}">
                <a16:creationId xmlns:a16="http://schemas.microsoft.com/office/drawing/2014/main" id="{A72DE005-FFE5-E072-3E4B-BD4357F32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512751" y="232798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2794518"/>
            <a:ext cx="77460" cy="27292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48437" y="38971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5190638" y="279704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5433234" y="3263579"/>
            <a:ext cx="547689" cy="2325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91033" y="1203649"/>
            <a:ext cx="33098" cy="2693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111.06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484226" y="608444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27.32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5" y="60507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82.99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CURL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</p:spTree>
    <p:extLst>
      <p:ext uri="{BB962C8B-B14F-4D97-AF65-F5344CB8AC3E}">
        <p14:creationId xmlns:p14="http://schemas.microsoft.com/office/powerpoint/2010/main" val="396053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doing sit ups&#10;&#10;Description automatically generated with low confidence">
            <a:extLst>
              <a:ext uri="{FF2B5EF4-FFF2-40B4-BE49-F238E27FC236}">
                <a16:creationId xmlns:a16="http://schemas.microsoft.com/office/drawing/2014/main" id="{5C41634A-130E-23A2-5E06-960C0DD2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43740" y="227058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2737119"/>
            <a:ext cx="8449" cy="27866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48437" y="38971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697313" y="424181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0923" y="4640028"/>
            <a:ext cx="787445" cy="9490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091033" y="1203649"/>
            <a:ext cx="33098" cy="2693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133.67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484226" y="608444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30.81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5" y="60507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76.96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CURL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376016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FORWARD LUNGE</a:t>
            </a:r>
          </a:p>
        </p:txBody>
      </p:sp>
    </p:spTree>
    <p:extLst>
      <p:ext uri="{BB962C8B-B14F-4D97-AF65-F5344CB8AC3E}">
        <p14:creationId xmlns:p14="http://schemas.microsoft.com/office/powerpoint/2010/main" val="269872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op and black shorts&#10;&#10;Description automatically generated with low confidence">
            <a:extLst>
              <a:ext uri="{FF2B5EF4-FFF2-40B4-BE49-F238E27FC236}">
                <a16:creationId xmlns:a16="http://schemas.microsoft.com/office/drawing/2014/main" id="{575E344E-4285-1A03-C75B-DC470475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186980" y="441896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4652233"/>
            <a:ext cx="2681643" cy="1032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468132" y="28691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4710728" y="451368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195920" y="4746947"/>
            <a:ext cx="1886367" cy="937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 flipH="1">
            <a:off x="4953324" y="2656989"/>
            <a:ext cx="1027599" cy="445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175.10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166.34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422611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blue tank top and black shorts doing squats&#10;&#10;Description automatically generated with low confidence">
            <a:extLst>
              <a:ext uri="{FF2B5EF4-FFF2-40B4-BE49-F238E27FC236}">
                <a16:creationId xmlns:a16="http://schemas.microsoft.com/office/drawing/2014/main" id="{5CDBAA9A-08B1-B1E7-D18F-B0B95E25D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228544" y="5229850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5463116"/>
            <a:ext cx="2723207" cy="2216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228544" y="400669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3063083" y="4418791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48275" y="4652057"/>
            <a:ext cx="3534012" cy="10327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642681" y="2656989"/>
            <a:ext cx="1338242" cy="14180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176.06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90.95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77.33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AF7C3C-E0C9-56BE-0371-988A9769B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5330024"/>
            <a:ext cx="319175" cy="25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0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op and black shorts&#10;&#10;Description automatically generated with low confidence">
            <a:extLst>
              <a:ext uri="{FF2B5EF4-FFF2-40B4-BE49-F238E27FC236}">
                <a16:creationId xmlns:a16="http://schemas.microsoft.com/office/drawing/2014/main" id="{575E344E-4285-1A03-C75B-DC470475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186980" y="441896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4652233"/>
            <a:ext cx="2681643" cy="1032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468132" y="28691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4710728" y="451368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195920" y="4746947"/>
            <a:ext cx="1886367" cy="937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 flipH="1">
            <a:off x="4953324" y="2656989"/>
            <a:ext cx="1027599" cy="445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175.10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166.34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129844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ank top and black shorts doing squats&#10;&#10;Description automatically generated with low confidence">
            <a:extLst>
              <a:ext uri="{FF2B5EF4-FFF2-40B4-BE49-F238E27FC236}">
                <a16:creationId xmlns:a16="http://schemas.microsoft.com/office/drawing/2014/main" id="{4F4FE997-5476-4336-0176-A252F036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062193" y="535514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 flipH="1">
            <a:off x="1505337" y="4700694"/>
            <a:ext cx="970826" cy="9841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062193" y="414239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2476165" y="437565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4547385" y="5588409"/>
            <a:ext cx="2377356" cy="2472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476330" y="2656989"/>
            <a:ext cx="1504593" cy="1553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91.18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71.49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215252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91.40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4</a:t>
            </a:r>
          </a:p>
        </p:txBody>
      </p:sp>
    </p:spTree>
    <p:extLst>
      <p:ext uri="{BB962C8B-B14F-4D97-AF65-F5344CB8AC3E}">
        <p14:creationId xmlns:p14="http://schemas.microsoft.com/office/powerpoint/2010/main" val="120891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70322253-3ECD-AA0E-00CE-04FFE058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35291" y="333569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>
            <a:off x="2677887" y="3802224"/>
            <a:ext cx="0" cy="17214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81535" y="277435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5738327" y="356895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980923" y="4035490"/>
            <a:ext cx="0" cy="1553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0" cy="1570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177.73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336846" y="60507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171.15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PUSH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272342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blue top and black shorts&#10;&#10;Description automatically generated with low confidence">
            <a:extLst>
              <a:ext uri="{FF2B5EF4-FFF2-40B4-BE49-F238E27FC236}">
                <a16:creationId xmlns:a16="http://schemas.microsoft.com/office/drawing/2014/main" id="{575E344E-4285-1A03-C75B-DC470475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4186980" y="441896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05337" y="4652233"/>
            <a:ext cx="2681643" cy="10325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4468132" y="28691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4710728" y="451368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195920" y="4746947"/>
            <a:ext cx="1886367" cy="9378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 flipH="1">
            <a:off x="4953324" y="2656989"/>
            <a:ext cx="1027599" cy="4454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5980923" y="247232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6668671" y="2010658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175.10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6168064" y="6066525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6924741" y="560486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166.34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310138" y="6073170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997886" y="5611505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171.96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FORWARD LUNGE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5</a:t>
            </a:r>
          </a:p>
        </p:txBody>
      </p:sp>
    </p:spTree>
    <p:extLst>
      <p:ext uri="{BB962C8B-B14F-4D97-AF65-F5344CB8AC3E}">
        <p14:creationId xmlns:p14="http://schemas.microsoft.com/office/powerpoint/2010/main" val="176647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FRONT PLANK</a:t>
            </a:r>
          </a:p>
        </p:txBody>
      </p:sp>
    </p:spTree>
    <p:extLst>
      <p:ext uri="{BB962C8B-B14F-4D97-AF65-F5344CB8AC3E}">
        <p14:creationId xmlns:p14="http://schemas.microsoft.com/office/powerpoint/2010/main" val="1697591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medium confidence">
            <a:extLst>
              <a:ext uri="{FF2B5EF4-FFF2-40B4-BE49-F238E27FC236}">
                <a16:creationId xmlns:a16="http://schemas.microsoft.com/office/drawing/2014/main" id="{1A1B1E48-F1CE-F220-1652-2360BF20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901167" y="37086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677887" y="4106863"/>
            <a:ext cx="1294335" cy="1416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2525951" y="2084375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7288198" y="41068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0923" y="4505072"/>
            <a:ext cx="1378330" cy="1083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940088" y="1203649"/>
            <a:ext cx="1184043" cy="949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56.12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691013" y="6084447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right_ankle_angles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150.71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74704" y="60507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157.37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FRONT PLANK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</p:spTree>
    <p:extLst>
      <p:ext uri="{BB962C8B-B14F-4D97-AF65-F5344CB8AC3E}">
        <p14:creationId xmlns:p14="http://schemas.microsoft.com/office/powerpoint/2010/main" val="388435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doing push ups&#10;&#10;Description automatically generated with medium confidence">
            <a:extLst>
              <a:ext uri="{FF2B5EF4-FFF2-40B4-BE49-F238E27FC236}">
                <a16:creationId xmlns:a16="http://schemas.microsoft.com/office/drawing/2014/main" id="{9CB9F21F-4346-3961-B8E2-BF475B4C4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865102" y="33124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677887" y="3710641"/>
            <a:ext cx="1258270" cy="18130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1474704" y="347538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7805058" y="37789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0923" y="4177172"/>
            <a:ext cx="1895190" cy="14118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17300" y="1203649"/>
            <a:ext cx="2406831" cy="2271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89.29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691013" y="6084447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right_ankle_angles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88.57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74704" y="60507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165.80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FRONT PLANK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</p:spTree>
    <p:extLst>
      <p:ext uri="{BB962C8B-B14F-4D97-AF65-F5344CB8AC3E}">
        <p14:creationId xmlns:p14="http://schemas.microsoft.com/office/powerpoint/2010/main" val="3181476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medium confidence">
            <a:extLst>
              <a:ext uri="{FF2B5EF4-FFF2-40B4-BE49-F238E27FC236}">
                <a16:creationId xmlns:a16="http://schemas.microsoft.com/office/drawing/2014/main" id="{1A1B1E48-F1CE-F220-1652-2360BF200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901167" y="37086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677887" y="4106863"/>
            <a:ext cx="1294335" cy="1416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2525951" y="2084375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7288198" y="41068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80923" y="4505072"/>
            <a:ext cx="1378330" cy="10839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2940088" y="1203649"/>
            <a:ext cx="1184043" cy="949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56.12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691013" y="6084447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right_ankle_angles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150.71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74704" y="605070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157.37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FRONT PLANK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55865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medium confidence">
            <a:extLst>
              <a:ext uri="{FF2B5EF4-FFF2-40B4-BE49-F238E27FC236}">
                <a16:creationId xmlns:a16="http://schemas.microsoft.com/office/drawing/2014/main" id="{6C0B99AD-224E-2D94-8B49-A0A02C22C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27307" y="388542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669903" y="4351955"/>
            <a:ext cx="7984" cy="11717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5113179" y="4267051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5527316" y="4665260"/>
            <a:ext cx="453607" cy="923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176.49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336846" y="60507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66.29 °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B8BC51-E34A-F22C-0ECC-012E043504E9}"/>
              </a:ext>
            </a:extLst>
          </p:cNvPr>
          <p:cNvSpPr/>
          <p:nvPr/>
        </p:nvSpPr>
        <p:spPr>
          <a:xfrm>
            <a:off x="3707399" y="403378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EEB72C-DFA9-1AC1-824C-75D3DE021A1C}"/>
              </a:ext>
            </a:extLst>
          </p:cNvPr>
          <p:cNvCxnSpPr>
            <a:cxnSpLocks/>
          </p:cNvCxnSpPr>
          <p:nvPr/>
        </p:nvCxnSpPr>
        <p:spPr>
          <a:xfrm flipH="1">
            <a:off x="3949995" y="1203649"/>
            <a:ext cx="174136" cy="28301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92713F-6D87-B7BF-A4C0-F7F48EDB2225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C0BE3-7543-3DDC-B16C-EDFE230CA3A8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178.49 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3938C7-60E2-64EC-A26B-E3EBEB3B7FCC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PUSH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92969-A2A2-86EE-E270-97E19F30D62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</p:spTree>
    <p:extLst>
      <p:ext uri="{BB962C8B-B14F-4D97-AF65-F5344CB8AC3E}">
        <p14:creationId xmlns:p14="http://schemas.microsoft.com/office/powerpoint/2010/main" val="128817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70322253-3ECD-AA0E-00CE-04FFE058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435291" y="333569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>
            <a:off x="2677887" y="3802224"/>
            <a:ext cx="0" cy="17214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881535" y="277435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5738327" y="3568959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</p:cNvCxnSpPr>
          <p:nvPr/>
        </p:nvCxnSpPr>
        <p:spPr>
          <a:xfrm>
            <a:off x="5980923" y="4035490"/>
            <a:ext cx="0" cy="1553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0" cy="1570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928932" y="73711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177.73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175.49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336846" y="6050702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171.15 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46B30-4EC1-124A-6315-60D8F34C354D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PUSH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429EA-CCB7-0BFD-3BFC-04074D29A407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</p:spTree>
    <p:extLst>
      <p:ext uri="{BB962C8B-B14F-4D97-AF65-F5344CB8AC3E}">
        <p14:creationId xmlns:p14="http://schemas.microsoft.com/office/powerpoint/2010/main" val="23959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0" y="312129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BIRD DOG</a:t>
            </a:r>
          </a:p>
        </p:txBody>
      </p:sp>
    </p:spTree>
    <p:extLst>
      <p:ext uri="{BB962C8B-B14F-4D97-AF65-F5344CB8AC3E}">
        <p14:creationId xmlns:p14="http://schemas.microsoft.com/office/powerpoint/2010/main" val="103745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8C15481C-197E-8A4C-6F26-C965043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900061" y="34843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3950863"/>
            <a:ext cx="464770" cy="1572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965511" y="34354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950443" y="5045528"/>
            <a:ext cx="372527" cy="519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24131" y="1203649"/>
            <a:ext cx="0" cy="1147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72.49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61.68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170.38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105.37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63.62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5446006" y="457899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351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165.97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65430" y="3361349"/>
            <a:ext cx="2071136" cy="142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5688602" y="3404633"/>
            <a:ext cx="2195799" cy="1174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A9DFF41-89AF-DCFC-D419-A0C5F6B4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8704">
            <a:off x="5896511" y="4105927"/>
            <a:ext cx="820480" cy="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0F8B3258-7B57-5553-FFE5-B90537F76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3138459" y="35805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</p:cNvCxnSpPr>
          <p:nvPr/>
        </p:nvCxnSpPr>
        <p:spPr>
          <a:xfrm flipH="1">
            <a:off x="2677887" y="4047094"/>
            <a:ext cx="617404" cy="1476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2722780" y="22620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5950443" y="4977206"/>
            <a:ext cx="200986" cy="5877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24105" cy="82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129.69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67.69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174.23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98.71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164.86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6783654" y="237296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02876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158.01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</p:cNvCxnSpPr>
          <p:nvPr/>
        </p:nvCxnSpPr>
        <p:spPr>
          <a:xfrm flipH="1">
            <a:off x="1965430" y="2667252"/>
            <a:ext cx="806323" cy="6940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</p:cNvCxnSpPr>
          <p:nvPr/>
        </p:nvCxnSpPr>
        <p:spPr>
          <a:xfrm flipH="1" flipV="1">
            <a:off x="7131736" y="2815624"/>
            <a:ext cx="235353" cy="2103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9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doing push ups&#10;&#10;Description automatically generated with low confidence">
            <a:extLst>
              <a:ext uri="{FF2B5EF4-FFF2-40B4-BE49-F238E27FC236}">
                <a16:creationId xmlns:a16="http://schemas.microsoft.com/office/drawing/2014/main" id="{8C15481C-197E-8A4C-6F26-C965043F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789CF8-D521-947D-E33C-2370511F58BF}"/>
              </a:ext>
            </a:extLst>
          </p:cNvPr>
          <p:cNvSpPr/>
          <p:nvPr/>
        </p:nvSpPr>
        <p:spPr>
          <a:xfrm>
            <a:off x="2900061" y="348433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60058A-D155-01B7-B471-13B8FC87546C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677887" y="3950863"/>
            <a:ext cx="464770" cy="15728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C8D68C6-D221-FC47-7F27-2D4641F3230B}"/>
              </a:ext>
            </a:extLst>
          </p:cNvPr>
          <p:cNvSpPr/>
          <p:nvPr/>
        </p:nvSpPr>
        <p:spPr>
          <a:xfrm>
            <a:off x="3965511" y="3435454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D8411B-A8C7-757A-D4CE-02D8AD8259C9}"/>
              </a:ext>
            </a:extLst>
          </p:cNvPr>
          <p:cNvSpPr/>
          <p:nvPr/>
        </p:nvSpPr>
        <p:spPr>
          <a:xfrm>
            <a:off x="6080374" y="4578997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79A00-2A7A-5528-97CF-0B16DFCF6715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5950443" y="5045528"/>
            <a:ext cx="372527" cy="5194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60722-FBF5-52FC-CA41-F7C5EF08808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24131" y="1203649"/>
            <a:ext cx="0" cy="1147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83EA5B-20DA-A873-542B-2F18E56C104A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5072F-83FE-269F-F55F-1511807DC096}"/>
              </a:ext>
            </a:extLst>
          </p:cNvPr>
          <p:cNvSpPr txBox="1"/>
          <p:nvPr/>
        </p:nvSpPr>
        <p:spPr>
          <a:xfrm>
            <a:off x="3616680" y="275453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72.49 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7C4ADA-4C1C-0487-E4CB-B03013628D9E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640BF-BA67-3792-09E9-587AA8C46928}"/>
              </a:ext>
            </a:extLst>
          </p:cNvPr>
          <p:cNvSpPr txBox="1"/>
          <p:nvPr/>
        </p:nvSpPr>
        <p:spPr>
          <a:xfrm>
            <a:off x="5516619" y="5622782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61.68 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9F04EA-17E7-A066-9766-8381C410EDFE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05A589-9FF7-A0EF-62A9-7FF5EBE7C500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170.38 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657032-AFC5-6D2D-03B3-1B1E1DB8882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61900-8781-9A1A-A5B1-4CD10A7375C1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7C335-11F4-A518-B706-8FC1B0A1B194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33BB0-22BB-D0BF-4626-7723907A7661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105.37 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116A7-0D0B-9FE5-B669-61E0B5F43F87}"/>
              </a:ext>
            </a:extLst>
          </p:cNvPr>
          <p:cNvSpPr txBox="1"/>
          <p:nvPr/>
        </p:nvSpPr>
        <p:spPr>
          <a:xfrm>
            <a:off x="6689202" y="30353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E4F165-0628-1311-511A-C1AA24291353}"/>
              </a:ext>
            </a:extLst>
          </p:cNvPr>
          <p:cNvSpPr txBox="1"/>
          <p:nvPr/>
        </p:nvSpPr>
        <p:spPr>
          <a:xfrm>
            <a:off x="7376950" y="2573636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63.62 °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4C741C-B1EB-1E42-76A5-3143721DAB62}"/>
              </a:ext>
            </a:extLst>
          </p:cNvPr>
          <p:cNvSpPr/>
          <p:nvPr/>
        </p:nvSpPr>
        <p:spPr>
          <a:xfrm>
            <a:off x="5446006" y="457899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EEC502-E405-2935-E869-9E2395B18E07}"/>
              </a:ext>
            </a:extLst>
          </p:cNvPr>
          <p:cNvSpPr/>
          <p:nvPr/>
        </p:nvSpPr>
        <p:spPr>
          <a:xfrm>
            <a:off x="3881535" y="235119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0424E-28AF-E06C-987F-AA5B7625C006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117EB-6BC5-492F-E16A-FC142E857CE9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165.97 °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B72CBE-5527-910C-B512-804799612D90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A4A5B2-75CD-6BEA-76EC-8FA84FA600A3}"/>
              </a:ext>
            </a:extLst>
          </p:cNvPr>
          <p:cNvCxnSpPr>
            <a:cxnSpLocks/>
            <a:stCxn id="4" idx="2"/>
            <a:endCxn id="20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4E4C91-B77D-B891-3C4D-C25F95923C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65430" y="3361349"/>
            <a:ext cx="2071136" cy="142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9F7C79-AECA-8937-220D-7480C803A9CE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5688602" y="3404633"/>
            <a:ext cx="2195799" cy="11743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64D50E-70A7-187F-C661-37D468FC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28704">
            <a:off x="5896511" y="4105927"/>
            <a:ext cx="820480" cy="1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picture containing physical fitness, balance, joint, yoga&#10;&#10;Description automatically generated">
            <a:extLst>
              <a:ext uri="{FF2B5EF4-FFF2-40B4-BE49-F238E27FC236}">
                <a16:creationId xmlns:a16="http://schemas.microsoft.com/office/drawing/2014/main" id="{F86747EC-CEFC-A695-C10C-44DA5D98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BEC89BFA-A7E0-C6A8-6DF1-04EDC4281B14}"/>
              </a:ext>
            </a:extLst>
          </p:cNvPr>
          <p:cNvSpPr/>
          <p:nvPr/>
        </p:nvSpPr>
        <p:spPr>
          <a:xfrm>
            <a:off x="1654540" y="213167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4CA86C-57BE-9DBE-C60F-F2DFC971AB72}"/>
              </a:ext>
            </a:extLst>
          </p:cNvPr>
          <p:cNvCxnSpPr>
            <a:cxnSpLocks/>
          </p:cNvCxnSpPr>
          <p:nvPr/>
        </p:nvCxnSpPr>
        <p:spPr>
          <a:xfrm>
            <a:off x="2052469" y="2598207"/>
            <a:ext cx="625418" cy="2925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C013840-88DB-4C62-64D5-B3B76262B1F2}"/>
              </a:ext>
            </a:extLst>
          </p:cNvPr>
          <p:cNvSpPr/>
          <p:nvPr/>
        </p:nvSpPr>
        <p:spPr>
          <a:xfrm>
            <a:off x="3984234" y="3581563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B41F55-9677-F8AE-5EF5-C663BD06CFFE}"/>
              </a:ext>
            </a:extLst>
          </p:cNvPr>
          <p:cNvSpPr/>
          <p:nvPr/>
        </p:nvSpPr>
        <p:spPr>
          <a:xfrm>
            <a:off x="5738327" y="450508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156337-DC25-9317-7A87-EB572B2691DF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6279852" y="2771177"/>
            <a:ext cx="574857" cy="29090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09090E-5B0F-EADA-14EC-CFAF25519908}"/>
              </a:ext>
            </a:extLst>
          </p:cNvPr>
          <p:cNvCxnSpPr>
            <a:cxnSpLocks/>
          </p:cNvCxnSpPr>
          <p:nvPr/>
        </p:nvCxnSpPr>
        <p:spPr>
          <a:xfrm>
            <a:off x="4124131" y="1203649"/>
            <a:ext cx="24105" cy="8251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405CBF8-0EE4-C65A-7EEC-2922A1B3A1FD}"/>
              </a:ext>
            </a:extLst>
          </p:cNvPr>
          <p:cNvSpPr txBox="1"/>
          <p:nvPr/>
        </p:nvSpPr>
        <p:spPr>
          <a:xfrm>
            <a:off x="2584287" y="737118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right_shoulder_angles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937B08-184D-13AE-C0E7-673C23625115}"/>
              </a:ext>
            </a:extLst>
          </p:cNvPr>
          <p:cNvSpPr txBox="1"/>
          <p:nvPr/>
        </p:nvSpPr>
        <p:spPr>
          <a:xfrm>
            <a:off x="3616680" y="275453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80.95 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24BF46-06E9-B2BB-F1DC-DB58518937A6}"/>
              </a:ext>
            </a:extLst>
          </p:cNvPr>
          <p:cNvSpPr txBox="1"/>
          <p:nvPr/>
        </p:nvSpPr>
        <p:spPr>
          <a:xfrm>
            <a:off x="4759942" y="6084447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right_knee_angles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447AF5-214E-BCBC-3C20-22A8B21E60FF}"/>
              </a:ext>
            </a:extLst>
          </p:cNvPr>
          <p:cNvSpPr txBox="1"/>
          <p:nvPr/>
        </p:nvSpPr>
        <p:spPr>
          <a:xfrm>
            <a:off x="5516619" y="5622782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165.81 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D18874-A5AE-DAA9-4102-1FB0C38DF295}"/>
              </a:ext>
            </a:extLst>
          </p:cNvPr>
          <p:cNvSpPr txBox="1"/>
          <p:nvPr/>
        </p:nvSpPr>
        <p:spPr>
          <a:xfrm>
            <a:off x="1405776" y="60507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left_elbow_angles</a:t>
            </a:r>
          </a:p>
          <a:p>
            <a:pPr algn="ctr"/>
            <a:endParaRPr lang="en-US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857800-EF2E-ADD2-A185-E1D4C5A9C801}"/>
              </a:ext>
            </a:extLst>
          </p:cNvPr>
          <p:cNvSpPr txBox="1"/>
          <p:nvPr/>
        </p:nvSpPr>
        <p:spPr>
          <a:xfrm>
            <a:off x="2162452" y="5589037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167.78 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608A3D-F223-4A15-D835-78F54CFEA1A4}"/>
              </a:ext>
            </a:extLst>
          </p:cNvPr>
          <p:cNvSpPr txBox="1"/>
          <p:nvPr/>
        </p:nvSpPr>
        <p:spPr>
          <a:xfrm>
            <a:off x="0" y="-20695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B75C1"/>
                </a:solidFill>
              </a:rPr>
              <a:t>BIRD DOG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74A8C7-031C-F746-961D-FA95E8305E8C}"/>
              </a:ext>
            </a:extLst>
          </p:cNvPr>
          <p:cNvSpPr txBox="1"/>
          <p:nvPr/>
        </p:nvSpPr>
        <p:spPr>
          <a:xfrm>
            <a:off x="6466115" y="-25561"/>
            <a:ext cx="267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1B75C1"/>
                </a:solidFill>
              </a:rPr>
              <a:t>POSE 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6B31BB-1343-C3B9-5AB6-5E841DDB31FA}"/>
              </a:ext>
            </a:extLst>
          </p:cNvPr>
          <p:cNvSpPr txBox="1"/>
          <p:nvPr/>
        </p:nvSpPr>
        <p:spPr>
          <a:xfrm>
            <a:off x="5686608" y="118648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right_hip_angles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A614C4-AD0E-BBE0-E028-3D42BBE9FDAF}"/>
              </a:ext>
            </a:extLst>
          </p:cNvPr>
          <p:cNvSpPr txBox="1"/>
          <p:nvPr/>
        </p:nvSpPr>
        <p:spPr>
          <a:xfrm>
            <a:off x="6374356" y="724819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169.19 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E52A9D-9052-F5B7-17FC-CC71A5A12674}"/>
              </a:ext>
            </a:extLst>
          </p:cNvPr>
          <p:cNvSpPr txBox="1"/>
          <p:nvPr/>
        </p:nvSpPr>
        <p:spPr>
          <a:xfrm>
            <a:off x="6689202" y="31560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left_knee_angles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8DE43F-FB0F-2909-8767-B976666A8BF2}"/>
              </a:ext>
            </a:extLst>
          </p:cNvPr>
          <p:cNvSpPr txBox="1"/>
          <p:nvPr/>
        </p:nvSpPr>
        <p:spPr>
          <a:xfrm>
            <a:off x="7376950" y="2694400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60.73 °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5BBD39B-0AC0-A528-689E-8DA80A41867A}"/>
              </a:ext>
            </a:extLst>
          </p:cNvPr>
          <p:cNvSpPr/>
          <p:nvPr/>
        </p:nvSpPr>
        <p:spPr>
          <a:xfrm>
            <a:off x="6783654" y="2372968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F1670AB-E4CA-539C-C49D-0E0478EEE9D7}"/>
              </a:ext>
            </a:extLst>
          </p:cNvPr>
          <p:cNvSpPr/>
          <p:nvPr/>
        </p:nvSpPr>
        <p:spPr>
          <a:xfrm>
            <a:off x="3881535" y="2028766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50720E8-B664-23C1-EB35-1F247EC23C9B}"/>
              </a:ext>
            </a:extLst>
          </p:cNvPr>
          <p:cNvSpPr/>
          <p:nvPr/>
        </p:nvSpPr>
        <p:spPr>
          <a:xfrm>
            <a:off x="5738327" y="2667252"/>
            <a:ext cx="485192" cy="46653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450F20-E476-3288-BE2F-C390E2C77599}"/>
              </a:ext>
            </a:extLst>
          </p:cNvPr>
          <p:cNvCxnSpPr>
            <a:cxnSpLocks/>
            <a:stCxn id="59" idx="2"/>
            <a:endCxn id="67" idx="7"/>
          </p:cNvCxnSpPr>
          <p:nvPr/>
        </p:nvCxnSpPr>
        <p:spPr>
          <a:xfrm flipH="1">
            <a:off x="6152464" y="1555816"/>
            <a:ext cx="729343" cy="11797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188E822-8EEC-2AB7-8114-090BC4049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3155">
            <a:off x="6469948" y="4329184"/>
            <a:ext cx="55101" cy="62251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A1F66A-8D4A-5DA8-CE49-A05921E21D3C}"/>
              </a:ext>
            </a:extLst>
          </p:cNvPr>
          <p:cNvCxnSpPr>
            <a:cxnSpLocks/>
            <a:stCxn id="61" idx="2"/>
            <a:endCxn id="48" idx="7"/>
          </p:cNvCxnSpPr>
          <p:nvPr/>
        </p:nvCxnSpPr>
        <p:spPr>
          <a:xfrm flipH="1">
            <a:off x="6152464" y="3525397"/>
            <a:ext cx="1731937" cy="10480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F0EEADAA-93F1-0AE2-7758-A878EAAD3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4939">
            <a:off x="2133381" y="3149259"/>
            <a:ext cx="213378" cy="7011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FC144F5-BB85-9A73-11BE-F1B087A7808E}"/>
              </a:ext>
            </a:extLst>
          </p:cNvPr>
          <p:cNvSpPr txBox="1"/>
          <p:nvPr/>
        </p:nvSpPr>
        <p:spPr>
          <a:xfrm>
            <a:off x="-48073" y="3487601"/>
            <a:ext cx="266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right_elbow_angles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4F4C02-3694-C09E-B165-71EFAB3229AB}"/>
              </a:ext>
            </a:extLst>
          </p:cNvPr>
          <p:cNvSpPr txBox="1"/>
          <p:nvPr/>
        </p:nvSpPr>
        <p:spPr>
          <a:xfrm>
            <a:off x="777533" y="3025936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168.49 °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1AD69C-C7F6-B91A-D50F-B5262925FF01}"/>
              </a:ext>
            </a:extLst>
          </p:cNvPr>
          <p:cNvCxnSpPr>
            <a:cxnSpLocks/>
          </p:cNvCxnSpPr>
          <p:nvPr/>
        </p:nvCxnSpPr>
        <p:spPr>
          <a:xfrm flipH="1" flipV="1">
            <a:off x="1965430" y="3361349"/>
            <a:ext cx="2034934" cy="3903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138</TotalTime>
  <Words>593</Words>
  <Application>Microsoft Office PowerPoint</Application>
  <PresentationFormat>On-screen Show (4:3)</PresentationFormat>
  <Paragraphs>187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David Alcantara Zapata</dc:creator>
  <cp:lastModifiedBy>Manuel David Alcantara Zapata</cp:lastModifiedBy>
  <cp:revision>60</cp:revision>
  <dcterms:created xsi:type="dcterms:W3CDTF">2023-05-28T05:48:30Z</dcterms:created>
  <dcterms:modified xsi:type="dcterms:W3CDTF">2023-05-28T08:07:16Z</dcterms:modified>
</cp:coreProperties>
</file>