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41"/>
    <a:srgbClr val="F1A27B"/>
    <a:srgbClr val="EFD1BB"/>
    <a:srgbClr val="E0A67A"/>
    <a:srgbClr val="DB9561"/>
    <a:srgbClr val="DFCCA3"/>
    <a:srgbClr val="2E2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CE6D5-E856-4A3C-8CBF-5C35C20CA7BB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24308-9AC4-4058-84DC-4027FF456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56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18550-9827-3F79-0251-5C3300AF7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E228EE-17B8-E166-E1A5-A26DBC3E0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AD366B5-B334-2D1B-F2A5-21EA36B3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D94AAC-404C-A456-70A2-7985218A3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24308-9AC4-4058-84DC-4027FF4562A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0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24308-9AC4-4058-84DC-4027FF4562A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91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26FC1-8137-264D-59C5-1EA7E7AB3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3219F4-B29A-A81E-5D8F-64106653F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6ADCB4-4C8B-75D8-1141-2AE3F7C35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347448-44FB-8427-1BAD-5FA1C652A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24308-9AC4-4058-84DC-4027FF4562A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2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0ACFC-C8A3-4265-8AFE-2B4F2377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CFC8A75-1606-2D70-E40C-0DC89C7CD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D22B1D-0BC5-A921-5844-CB2961EB8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FD6CB5-1CE9-B4EE-CF8E-E6333A968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24308-9AC4-4058-84DC-4027FF4562A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330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B06E-4A82-81AD-5CED-81406292E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4E0F91-51E2-4E42-1CB5-E948F2D34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ACBDED2-5D46-E922-0F09-EFDFD8A28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FC67C-1B06-7D41-D5E2-EA33E78C7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24308-9AC4-4058-84DC-4027FF4562A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3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8263-D562-7649-514A-7278E6D2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BD8B75-B813-5312-0934-DAD4F2358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65C56-F128-34A4-EB57-8E5A7C53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A9D492-44AF-BC82-B52C-31C73024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7CC3C-8B6B-D368-A747-E9AEDF9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44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AE26D-5FD8-DAA3-6CB6-1744D2D9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9EF0C6-F0E6-D620-A1EF-1CAD10C9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7463E4-5F73-0C60-D736-7BB93AF1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D3233C-218B-D26C-8E54-5FB49ED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F6344-36B5-48E7-F99F-71A7F6B6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59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B744A9-91F5-DB41-E018-A3F0E68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AFAB2F-A320-9784-56ED-4E1E095B5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FEAB7-BFC8-2439-D77B-1C644524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CEC05-809E-3FC7-C7C4-BA448104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DB5A6-3BB8-667F-D07D-BDE1E163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60A81-FC60-262E-77C3-EEBDB410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39CE7-5FF6-C80E-F9CA-D2C0D415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37725-3D23-888B-D8E2-CB4A765B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0B0E7D-5219-B97C-1788-6D95E6A3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08B3DE-739F-8B0A-BA4D-17DBE96C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F55E9-FFBD-7175-962B-01E80452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92032-8C33-6E2F-9E9A-77B5F28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366F8-08D8-3C53-33DC-925686E5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5B493-9F48-32BA-DBBE-0823DA75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721EC-EFC5-78FF-669A-7773C3E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29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4DBD2-B6DB-DB0C-B91B-8051C685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145220-4CE7-314E-EF92-CC1F375E1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A64574-08BA-8AFD-85FA-603DBDC6C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FD144D-8BFE-5E52-2BBC-29DD4F17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0DDDF7-C288-8785-90F1-DA56F491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0AEF3-4687-45F7-47FF-F4514242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FB8B1-08EC-3F87-86B5-12D76325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36B3F9-3C66-6BC2-18C9-8B8A91C3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5182BD-7765-D887-3A9A-19771669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AF804C-985E-355B-B5A5-1E43A0315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C281F1-9829-20E0-451A-D76B385D5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1286F7-57C8-0530-BCC9-35368AB6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F2EB64-222D-0C07-CE71-D7441997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55E1DB-2992-ED75-F889-531BFE45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5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B8EF7-3DE3-66F7-E919-340C562D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7858A3-E0AD-F1DA-890F-CF817356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B0E812-23DD-CC3C-1773-8E506B8F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A96A4F-6A01-AC10-9F21-CF5C8924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18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8BC120-B7C9-A4FF-8BD6-1B0853D6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C08315-9BD5-6F2A-E676-B16B42C8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0282A-9ED1-D1B3-72D4-3BDCC713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9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63C2B-6E12-1A6C-2107-93028882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394BF-D51A-EABE-E60A-06C968E0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4A83D7-35AF-1AB0-E4BD-BA58F01BB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C22BF-F6BF-7EA5-A029-4BEA3C0B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640866-71D2-B219-46E6-93B06DC7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9F091-E8ED-7A06-CA6A-7474BEB3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7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DBFA3-722E-A43B-8FA4-3B50A994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FBBD0B-1D1C-0F7A-F621-76697F650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2A2CE8-0413-B481-59C7-25B422AF8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2B4F70-B8E9-36AD-0975-F7F9CF7E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A3401A-EFEC-680C-3988-9E42BBA5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31E8E-521E-96F8-4632-6B5F3BF7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2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A1A37A-336B-9A5E-7A1E-9075A5D1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9911CD-9CC7-7C2B-992B-CBBE95A2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25CD2-47F4-F115-EF35-E589AC71A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4DD2A-F73E-4441-909A-CC9F603AF141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5B822-71A9-6B2B-3DA6-BAF4768F3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B5805-55FA-686F-46C8-30DB82C1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49C389-0CED-4C4B-964F-AACC7BD7E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714A0-CD25-7FD1-72D3-10D9DB32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noir et blanc, voiture, noir, obscurité&#10;&#10;Le contenu généré par l’IA peut être incorrect.">
            <a:extLst>
              <a:ext uri="{FF2B5EF4-FFF2-40B4-BE49-F238E27FC236}">
                <a16:creationId xmlns:a16="http://schemas.microsoft.com/office/drawing/2014/main" id="{242DC480-D98B-B13C-0F08-8A39D9FA9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" y="0"/>
            <a:ext cx="12189833" cy="6858000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FEF2877-AAB6-7138-5F7D-2C36F0539122}"/>
              </a:ext>
            </a:extLst>
          </p:cNvPr>
          <p:cNvSpPr/>
          <p:nvPr/>
        </p:nvSpPr>
        <p:spPr>
          <a:xfrm>
            <a:off x="9837304" y="1692613"/>
            <a:ext cx="2240280" cy="963039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62CF856-8EA0-3D04-D30C-08F96E4C1730}"/>
              </a:ext>
            </a:extLst>
          </p:cNvPr>
          <p:cNvSpPr/>
          <p:nvPr/>
        </p:nvSpPr>
        <p:spPr>
          <a:xfrm>
            <a:off x="1672566" y="757084"/>
            <a:ext cx="8053237" cy="1898568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349B8-8647-8443-8320-108829CD1EBC}"/>
              </a:ext>
            </a:extLst>
          </p:cNvPr>
          <p:cNvSpPr/>
          <p:nvPr/>
        </p:nvSpPr>
        <p:spPr>
          <a:xfrm>
            <a:off x="0" y="757084"/>
            <a:ext cx="1561065" cy="6100916"/>
          </a:xfrm>
          <a:prstGeom prst="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1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noir et blanc, voiture, noir, obscurité&#10;&#10;Le contenu généré par l’IA peut être incorrect.">
            <a:extLst>
              <a:ext uri="{FF2B5EF4-FFF2-40B4-BE49-F238E27FC236}">
                <a16:creationId xmlns:a16="http://schemas.microsoft.com/office/drawing/2014/main" id="{B80E4AEB-0250-0241-ACBB-9C982134F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" y="0"/>
            <a:ext cx="12189833" cy="685800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CA75DFA-F6AC-4D76-E85F-5A2E0D9EF144}"/>
              </a:ext>
            </a:extLst>
          </p:cNvPr>
          <p:cNvSpPr/>
          <p:nvPr/>
        </p:nvSpPr>
        <p:spPr>
          <a:xfrm>
            <a:off x="1681315" y="757084"/>
            <a:ext cx="1042219" cy="2123768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161179D-8B19-C6B1-A5AD-5E4EE4E75566}"/>
              </a:ext>
            </a:extLst>
          </p:cNvPr>
          <p:cNvSpPr/>
          <p:nvPr/>
        </p:nvSpPr>
        <p:spPr>
          <a:xfrm>
            <a:off x="1681315" y="3118104"/>
            <a:ext cx="1042219" cy="1819656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77E0173-9CFA-DA3B-9917-E8A6510CCA8B}"/>
              </a:ext>
            </a:extLst>
          </p:cNvPr>
          <p:cNvSpPr/>
          <p:nvPr/>
        </p:nvSpPr>
        <p:spPr>
          <a:xfrm>
            <a:off x="1681315" y="5175012"/>
            <a:ext cx="1042219" cy="1682988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EFF7D5D-93C2-99A6-733B-330FC055726E}"/>
              </a:ext>
            </a:extLst>
          </p:cNvPr>
          <p:cNvSpPr/>
          <p:nvPr/>
        </p:nvSpPr>
        <p:spPr>
          <a:xfrm>
            <a:off x="2843784" y="757084"/>
            <a:ext cx="2240280" cy="806540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51CEC91-0B8B-EBBC-0EB4-F05BE9AE49D1}"/>
              </a:ext>
            </a:extLst>
          </p:cNvPr>
          <p:cNvSpPr/>
          <p:nvPr/>
        </p:nvSpPr>
        <p:spPr>
          <a:xfrm>
            <a:off x="2843784" y="1686724"/>
            <a:ext cx="2240280" cy="1194128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B717CAE-6DFD-EACD-6555-50537E1C515E}"/>
              </a:ext>
            </a:extLst>
          </p:cNvPr>
          <p:cNvSpPr/>
          <p:nvPr/>
        </p:nvSpPr>
        <p:spPr>
          <a:xfrm>
            <a:off x="2843784" y="3118104"/>
            <a:ext cx="2240280" cy="1819656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30C8F8A-4B32-AF9E-71EA-62A04FF34CC3}"/>
              </a:ext>
            </a:extLst>
          </p:cNvPr>
          <p:cNvSpPr/>
          <p:nvPr/>
        </p:nvSpPr>
        <p:spPr>
          <a:xfrm>
            <a:off x="2843784" y="5239512"/>
            <a:ext cx="2240280" cy="1618488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69D42F-9E35-41F4-BD47-09EBDAE5C3BB}"/>
              </a:ext>
            </a:extLst>
          </p:cNvPr>
          <p:cNvSpPr/>
          <p:nvPr/>
        </p:nvSpPr>
        <p:spPr>
          <a:xfrm>
            <a:off x="5217486" y="776896"/>
            <a:ext cx="6974513" cy="2103956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9FEDF97-5341-CF4F-39F4-B9067299F19F}"/>
              </a:ext>
            </a:extLst>
          </p:cNvPr>
          <p:cNvSpPr/>
          <p:nvPr/>
        </p:nvSpPr>
        <p:spPr>
          <a:xfrm>
            <a:off x="5217485" y="3135556"/>
            <a:ext cx="6961342" cy="1802204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307AEA8-F22F-57B9-E145-367AACB7683B}"/>
              </a:ext>
            </a:extLst>
          </p:cNvPr>
          <p:cNvSpPr/>
          <p:nvPr/>
        </p:nvSpPr>
        <p:spPr>
          <a:xfrm>
            <a:off x="5204314" y="5239512"/>
            <a:ext cx="6974513" cy="1618488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E915A-4097-A541-C0F5-D30AEFB38B3D}"/>
              </a:ext>
            </a:extLst>
          </p:cNvPr>
          <p:cNvSpPr/>
          <p:nvPr/>
        </p:nvSpPr>
        <p:spPr>
          <a:xfrm>
            <a:off x="0" y="757084"/>
            <a:ext cx="1561065" cy="6100916"/>
          </a:xfrm>
          <a:prstGeom prst="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1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FEBA2-FB96-0EF3-62B9-600E5A96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noir et blanc, voiture, noir, obscurité&#10;&#10;Le contenu généré par l’IA peut être incorrect.">
            <a:extLst>
              <a:ext uri="{FF2B5EF4-FFF2-40B4-BE49-F238E27FC236}">
                <a16:creationId xmlns:a16="http://schemas.microsoft.com/office/drawing/2014/main" id="{492FCFC9-9D2D-A3D3-4332-FA5138869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" y="0"/>
            <a:ext cx="12189833" cy="6858000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0156979-05BF-587F-2858-13707D3FFADF}"/>
              </a:ext>
            </a:extLst>
          </p:cNvPr>
          <p:cNvSpPr/>
          <p:nvPr/>
        </p:nvSpPr>
        <p:spPr>
          <a:xfrm>
            <a:off x="9698477" y="3278222"/>
            <a:ext cx="2493523" cy="3579778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1935E-27F8-C366-64AF-12B2E70EB29F}"/>
              </a:ext>
            </a:extLst>
          </p:cNvPr>
          <p:cNvSpPr/>
          <p:nvPr/>
        </p:nvSpPr>
        <p:spPr>
          <a:xfrm>
            <a:off x="0" y="757084"/>
            <a:ext cx="1559731" cy="6100916"/>
          </a:xfrm>
          <a:prstGeom prst="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53DD5E51-4CA7-C296-B9F8-C4494C237BE9}"/>
              </a:ext>
            </a:extLst>
          </p:cNvPr>
          <p:cNvSpPr/>
          <p:nvPr/>
        </p:nvSpPr>
        <p:spPr>
          <a:xfrm>
            <a:off x="1731523" y="757084"/>
            <a:ext cx="2373549" cy="2384950"/>
          </a:xfrm>
          <a:prstGeom prst="flowChartAlternateProcess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81E57DDC-C059-358B-222D-C036342CB403}"/>
              </a:ext>
            </a:extLst>
          </p:cNvPr>
          <p:cNvSpPr/>
          <p:nvPr/>
        </p:nvSpPr>
        <p:spPr>
          <a:xfrm>
            <a:off x="4276863" y="757084"/>
            <a:ext cx="1452727" cy="2384950"/>
          </a:xfrm>
          <a:prstGeom prst="flowChartAlternateProcess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B27729B4-1BB4-B228-CE25-9A46F92F0F99}"/>
              </a:ext>
            </a:extLst>
          </p:cNvPr>
          <p:cNvSpPr/>
          <p:nvPr/>
        </p:nvSpPr>
        <p:spPr>
          <a:xfrm>
            <a:off x="5901381" y="757083"/>
            <a:ext cx="6290619" cy="2384949"/>
          </a:xfrm>
          <a:prstGeom prst="flowChartAlternateProcess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9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DEC7-427A-5C60-E812-CE1A6580E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noir et blanc, voiture, noir, obscurité&#10;&#10;Le contenu généré par l’IA peut être incorrect.">
            <a:extLst>
              <a:ext uri="{FF2B5EF4-FFF2-40B4-BE49-F238E27FC236}">
                <a16:creationId xmlns:a16="http://schemas.microsoft.com/office/drawing/2014/main" id="{68F7D524-F8AB-8BDD-841E-305251753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916" cy="6858000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A650E02-584E-E9D5-0894-C0AD4F6583FB}"/>
              </a:ext>
            </a:extLst>
          </p:cNvPr>
          <p:cNvSpPr/>
          <p:nvPr/>
        </p:nvSpPr>
        <p:spPr>
          <a:xfrm>
            <a:off x="1672567" y="757084"/>
            <a:ext cx="1561066" cy="2096580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F9D27-CEC3-D583-220F-AFE66E2FC633}"/>
              </a:ext>
            </a:extLst>
          </p:cNvPr>
          <p:cNvSpPr/>
          <p:nvPr/>
        </p:nvSpPr>
        <p:spPr>
          <a:xfrm>
            <a:off x="0" y="757084"/>
            <a:ext cx="1561065" cy="6100916"/>
          </a:xfrm>
          <a:prstGeom prst="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398ED42-ED61-2C89-67FE-A667F6178482}"/>
              </a:ext>
            </a:extLst>
          </p:cNvPr>
          <p:cNvSpPr/>
          <p:nvPr/>
        </p:nvSpPr>
        <p:spPr>
          <a:xfrm>
            <a:off x="3345135" y="757084"/>
            <a:ext cx="3319552" cy="2096580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327C655-E07C-9CCF-190A-BD726BDCC81B}"/>
              </a:ext>
            </a:extLst>
          </p:cNvPr>
          <p:cNvSpPr/>
          <p:nvPr/>
        </p:nvSpPr>
        <p:spPr>
          <a:xfrm>
            <a:off x="6776188" y="757084"/>
            <a:ext cx="5258297" cy="2096580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7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0F72-7126-7FD1-AE77-B8F8AEDE5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noir et blanc, voiture, noir, obscurité&#10;&#10;Le contenu généré par l’IA peut être incorrect.">
            <a:extLst>
              <a:ext uri="{FF2B5EF4-FFF2-40B4-BE49-F238E27FC236}">
                <a16:creationId xmlns:a16="http://schemas.microsoft.com/office/drawing/2014/main" id="{CDC71071-CDBF-AE73-45FC-5C5690770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" y="0"/>
            <a:ext cx="12189833" cy="6858000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7BBD99B-BF13-680D-AC6D-23993E5D8F3F}"/>
              </a:ext>
            </a:extLst>
          </p:cNvPr>
          <p:cNvSpPr/>
          <p:nvPr/>
        </p:nvSpPr>
        <p:spPr>
          <a:xfrm>
            <a:off x="6291372" y="4222196"/>
            <a:ext cx="5893240" cy="2635804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A36E17D-0229-7C93-1281-2DEE23BB2982}"/>
              </a:ext>
            </a:extLst>
          </p:cNvPr>
          <p:cNvSpPr/>
          <p:nvPr/>
        </p:nvSpPr>
        <p:spPr>
          <a:xfrm>
            <a:off x="1677039" y="743329"/>
            <a:ext cx="998655" cy="1539603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19A4A4-B3F7-08B9-63CF-ABDE2606BC7B}"/>
              </a:ext>
            </a:extLst>
          </p:cNvPr>
          <p:cNvSpPr/>
          <p:nvPr/>
        </p:nvSpPr>
        <p:spPr>
          <a:xfrm>
            <a:off x="0" y="2350438"/>
            <a:ext cx="1561065" cy="4507561"/>
          </a:xfrm>
          <a:prstGeom prst="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65E63B7-1944-C8FE-EEB9-DCE16B76204B}"/>
              </a:ext>
            </a:extLst>
          </p:cNvPr>
          <p:cNvSpPr/>
          <p:nvPr/>
        </p:nvSpPr>
        <p:spPr>
          <a:xfrm>
            <a:off x="1672566" y="4222196"/>
            <a:ext cx="4507305" cy="2635803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E1B99-EB30-A07E-29F6-BA6C24BDFBF3}"/>
              </a:ext>
            </a:extLst>
          </p:cNvPr>
          <p:cNvSpPr/>
          <p:nvPr/>
        </p:nvSpPr>
        <p:spPr>
          <a:xfrm>
            <a:off x="1083" y="757084"/>
            <a:ext cx="1561065" cy="1452205"/>
          </a:xfrm>
          <a:prstGeom prst="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B4E81A0-3939-E5F7-E3E2-21BB06E4E4A8}"/>
              </a:ext>
            </a:extLst>
          </p:cNvPr>
          <p:cNvSpPr/>
          <p:nvPr/>
        </p:nvSpPr>
        <p:spPr>
          <a:xfrm>
            <a:off x="1666262" y="2350438"/>
            <a:ext cx="4513609" cy="1755157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A7F3F96-0A12-8084-F4F0-9602CCF81572}"/>
              </a:ext>
            </a:extLst>
          </p:cNvPr>
          <p:cNvSpPr/>
          <p:nvPr/>
        </p:nvSpPr>
        <p:spPr>
          <a:xfrm>
            <a:off x="2790585" y="757084"/>
            <a:ext cx="3389286" cy="1539603"/>
          </a:xfrm>
          <a:prstGeom prst="roundRect">
            <a:avLst/>
          </a:prstGeom>
          <a:solidFill>
            <a:srgbClr val="2E2B40">
              <a:alpha val="80000"/>
            </a:srgbClr>
          </a:solidFill>
          <a:ln>
            <a:solidFill>
              <a:srgbClr val="DFC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17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5</Words>
  <Application>Microsoft Office PowerPoint</Application>
  <PresentationFormat>Grand écran</PresentationFormat>
  <Paragraphs>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Ramanitra</dc:creator>
  <cp:lastModifiedBy>Manuel Ramanitra</cp:lastModifiedBy>
  <cp:revision>7</cp:revision>
  <dcterms:created xsi:type="dcterms:W3CDTF">2025-08-01T07:28:18Z</dcterms:created>
  <dcterms:modified xsi:type="dcterms:W3CDTF">2025-08-05T06:54:54Z</dcterms:modified>
</cp:coreProperties>
</file>