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FE3D-BA18-4D69-B99A-9D28F2E42646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F8A5-FFE5-4BC4-AF83-AD54BAE621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0461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FE3D-BA18-4D69-B99A-9D28F2E42646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F8A5-FFE5-4BC4-AF83-AD54BAE621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9786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FE3D-BA18-4D69-B99A-9D28F2E42646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F8A5-FFE5-4BC4-AF83-AD54BAE621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0181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FE3D-BA18-4D69-B99A-9D28F2E42646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F8A5-FFE5-4BC4-AF83-AD54BAE621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5888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FE3D-BA18-4D69-B99A-9D28F2E42646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F8A5-FFE5-4BC4-AF83-AD54BAE621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737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FE3D-BA18-4D69-B99A-9D28F2E42646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F8A5-FFE5-4BC4-AF83-AD54BAE621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993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FE3D-BA18-4D69-B99A-9D28F2E42646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F8A5-FFE5-4BC4-AF83-AD54BAE621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146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FE3D-BA18-4D69-B99A-9D28F2E42646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F8A5-FFE5-4BC4-AF83-AD54BAE621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386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FE3D-BA18-4D69-B99A-9D28F2E42646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F8A5-FFE5-4BC4-AF83-AD54BAE621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619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FE3D-BA18-4D69-B99A-9D28F2E42646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F8A5-FFE5-4BC4-AF83-AD54BAE621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257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FE3D-BA18-4D69-B99A-9D28F2E42646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CF8A5-FFE5-4BC4-AF83-AD54BAE621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33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CFE3D-BA18-4D69-B99A-9D28F2E42646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CF8A5-FFE5-4BC4-AF83-AD54BAE621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068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sjkjijiiehjflkd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 smtClean="0"/>
              <a:t>Poakwhdbfvnv</a:t>
            </a:r>
            <a:endParaRPr lang="pt-BR" dirty="0" smtClean="0"/>
          </a:p>
          <a:p>
            <a:r>
              <a:rPr lang="pt-BR" dirty="0" err="1" smtClean="0"/>
              <a:t>Kfjjlfneokjkewjkdie</a:t>
            </a:r>
            <a:endParaRPr lang="pt-BR" dirty="0" smtClean="0"/>
          </a:p>
          <a:p>
            <a:r>
              <a:rPr lang="pt-BR" dirty="0" err="1" smtClean="0"/>
              <a:t>Ijewfifjifihfufbvihfofjhifuff</a:t>
            </a:r>
            <a:endParaRPr lang="pt-BR" dirty="0" smtClean="0"/>
          </a:p>
          <a:p>
            <a:r>
              <a:rPr lang="pt-BR" smtClean="0"/>
              <a:t>kjdihfuhrihirjfirijfifiufhufhhfihfifififjf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1997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sjkjijiiehjflkd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sjkjijiiehjflkd</dc:title>
  <dc:creator>Turma Noite</dc:creator>
  <cp:lastModifiedBy>Turma Noite</cp:lastModifiedBy>
  <cp:revision>1</cp:revision>
  <dcterms:created xsi:type="dcterms:W3CDTF">2024-09-10T23:03:23Z</dcterms:created>
  <dcterms:modified xsi:type="dcterms:W3CDTF">2024-09-10T23:03:54Z</dcterms:modified>
</cp:coreProperties>
</file>