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45" y="-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 Shyam" userId="540790d5cd1eeabe" providerId="LiveId" clId="{FC7B8C1C-17A8-4731-8B2D-8B8FBB1B5542}"/>
    <pc:docChg chg="modSld">
      <pc:chgData name="Manu Shyam" userId="540790d5cd1eeabe" providerId="LiveId" clId="{FC7B8C1C-17A8-4731-8B2D-8B8FBB1B5542}" dt="2023-12-11T08:56:35.012" v="0" actId="1076"/>
      <pc:docMkLst>
        <pc:docMk/>
      </pc:docMkLst>
      <pc:sldChg chg="modSp mod">
        <pc:chgData name="Manu Shyam" userId="540790d5cd1eeabe" providerId="LiveId" clId="{FC7B8C1C-17A8-4731-8B2D-8B8FBB1B5542}" dt="2023-12-11T08:56:35.012" v="0" actId="1076"/>
        <pc:sldMkLst>
          <pc:docMk/>
          <pc:sldMk cId="1192049117" sldId="259"/>
        </pc:sldMkLst>
        <pc:picChg chg="mod">
          <ac:chgData name="Manu Shyam" userId="540790d5cd1eeabe" providerId="LiveId" clId="{FC7B8C1C-17A8-4731-8B2D-8B8FBB1B5542}" dt="2023-12-11T08:56:35.012" v="0" actId="1076"/>
          <ac:picMkLst>
            <pc:docMk/>
            <pc:sldMk cId="1192049117" sldId="259"/>
            <ac:picMk id="5" creationId="{7B733046-064D-5D49-05C9-F95908A0DC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F88E-4519-DCEB-3B30-8C2E74C19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CO2 Emission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74E1-7B03-31C6-AA3F-D16FDF42A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presentation shows the rise in CO2 emission Globally.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7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94FC-4035-B3F9-3194-C5674303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HOW?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87B9-2CA2-6047-2CED-CCB74FA4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: Why is there a rise in global CO2 emission.</a:t>
            </a:r>
          </a:p>
          <a:p>
            <a:r>
              <a:rPr lang="en-US" dirty="0"/>
              <a:t>How?:How can we control the rise.</a:t>
            </a:r>
          </a:p>
        </p:txBody>
      </p:sp>
    </p:spTree>
    <p:extLst>
      <p:ext uri="{BB962C8B-B14F-4D97-AF65-F5344CB8AC3E}">
        <p14:creationId xmlns:p14="http://schemas.microsoft.com/office/powerpoint/2010/main" val="243556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DB8D-C76A-DC8A-884F-1117A849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A2B5-4B29-DC03-D816-7C02A668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 the question why is the CO2 is rising in the atmosphere globally the main reasons are.</a:t>
            </a:r>
          </a:p>
          <a:p>
            <a:r>
              <a:rPr lang="en-US" dirty="0"/>
              <a:t>1. Increase in the amount of Industries around the world.</a:t>
            </a:r>
          </a:p>
          <a:p>
            <a:r>
              <a:rPr lang="en-US" dirty="0"/>
              <a:t>2.Increase in the amount of trees cut down every year.</a:t>
            </a:r>
          </a:p>
          <a:p>
            <a:r>
              <a:rPr lang="en-US" dirty="0"/>
              <a:t>3.Human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7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3046-064D-5D49-05C9-F95908A0D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865" y="945886"/>
            <a:ext cx="7410089" cy="5702061"/>
          </a:xfrm>
        </p:spPr>
      </p:pic>
    </p:spTree>
    <p:extLst>
      <p:ext uri="{BB962C8B-B14F-4D97-AF65-F5344CB8AC3E}">
        <p14:creationId xmlns:p14="http://schemas.microsoft.com/office/powerpoint/2010/main" val="119204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8CCF-843D-26EA-9293-B5B50551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1155-6016-520A-96DB-15E54ADA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answers regarding the question of how can we control this rise in CO2 globally, That is;</a:t>
            </a:r>
          </a:p>
          <a:p>
            <a:r>
              <a:rPr lang="en-US" dirty="0"/>
              <a:t>To conduct awareness programs globally.</a:t>
            </a:r>
          </a:p>
          <a:p>
            <a:r>
              <a:rPr lang="en-US" dirty="0"/>
              <a:t>To Plant new tress and demote deforestation globally.</a:t>
            </a:r>
          </a:p>
          <a:p>
            <a:r>
              <a:rPr lang="en-US" dirty="0"/>
              <a:t>To Implement new regulation laws for industries that produce CO2 in large scale.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33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B569-9CAD-23AA-E0FB-69A84B67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1676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</TotalTime>
  <Words>144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Global CO2 Emission</vt:lpstr>
      <vt:lpstr> WHY? HOW? </vt:lpstr>
      <vt:lpstr>WHY?</vt:lpstr>
      <vt:lpstr>PowerPoint Presentation</vt:lpstr>
      <vt:lpstr>HOW?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CO2 Emission</dc:title>
  <dc:creator>Manu Shyam</dc:creator>
  <cp:lastModifiedBy>Manu Shyam</cp:lastModifiedBy>
  <cp:revision>1</cp:revision>
  <dcterms:created xsi:type="dcterms:W3CDTF">2023-12-11T08:13:58Z</dcterms:created>
  <dcterms:modified xsi:type="dcterms:W3CDTF">2023-12-11T08:56:46Z</dcterms:modified>
</cp:coreProperties>
</file>