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45990-3347-BECD-511B-F13A0DD85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8589EE-E0F5-6DE0-E2A0-571C7FF48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64B855-676F-4026-23B4-5A01E4BC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1D07-7FB4-450C-9451-3292B65A27AB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D2861-164D-0231-FF3E-B2DB677C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130BBB-A517-4363-5113-776B53F8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22AF-1F03-4871-B678-D9B3D4023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38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0AC2B-3324-6A44-048E-35DCC963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855C7D-878F-6B33-DB42-97D29CB0B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E03CF0-634C-DEA5-3FE1-3D8B2EA3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1D07-7FB4-450C-9451-3292B65A27AB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E79CA5-4F29-61A5-87CA-0406B5B3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724AF1-BFED-25EA-C28D-2059C2D1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22AF-1F03-4871-B678-D9B3D4023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275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64C896-7F02-2FF1-CE19-831FA70E6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7F3C02-71E1-A183-2056-EBB59ECE5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FBCCB5-2377-8D9A-24CC-16A1581F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1D07-7FB4-450C-9451-3292B65A27AB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7D9D58-E534-B883-7D60-9B26AF41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AAA09-D1D9-0AD0-9AD1-135B058C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22AF-1F03-4871-B678-D9B3D4023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070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FF112-1CA6-58BD-437C-B4CC33DB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6EE75C-0170-C392-C0E0-0C359C7F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07BDAD-13B7-612C-0F55-D7235EBD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1D07-7FB4-450C-9451-3292B65A27AB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91E417-824B-2FDE-226C-C5C2F256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4D8DCE-3C70-3EA0-D603-EF337BFA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22AF-1F03-4871-B678-D9B3D4023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36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C1547-CF04-8048-4CA9-91D470AC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C6BB13-4069-44BC-D8ED-19FB4266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50D9B1-0C00-10DA-15A9-3D224CBF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1D07-7FB4-450C-9451-3292B65A27AB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6683D2-218A-E185-1AF2-6CD161D0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E18A44-6CF6-BC27-6244-D0F689DA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22AF-1F03-4871-B678-D9B3D4023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448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A9FF5-FE18-7DD2-25DA-DFD827D8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E91800-B1F6-3404-F686-2C24F1725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BBEE84-CD5A-1BC4-7A4C-253A76BB5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8AF203-C471-FBC1-3ACC-A41D1E00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1D07-7FB4-450C-9451-3292B65A27AB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C463C4-4292-7F66-94B6-76D076FE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AAAEEA-8FA7-C3F5-2A0B-11A719BD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22AF-1F03-4871-B678-D9B3D4023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33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655F8-FE02-1F75-A6C0-AED2C50A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DD9776-1926-3CC1-60FB-8C797E3C8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7D9F3E-5BA5-209F-30D7-250566540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B32DD3-1560-B898-4C23-2A867E31A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99FC4E-8145-C1B5-CAE9-CCEDD51FF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43D4F5-2075-CAFE-1A18-A7A91281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1D07-7FB4-450C-9451-3292B65A27AB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9C4463-67DA-EBD4-7980-2212DBFF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CEE6F4-B6AE-32C0-EFAC-B98D3792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22AF-1F03-4871-B678-D9B3D4023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84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EAF10-EEA1-77A5-848F-B5656CB8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AADCF7-2726-44C5-E088-0D37EF88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1D07-7FB4-450C-9451-3292B65A27AB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9A7BCF-579F-C8C7-B6FE-B4967BA1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113B42-97D8-BF1D-D43C-529DF31E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22AF-1F03-4871-B678-D9B3D4023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45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0BB33C-3FE0-ADA5-A55F-C183DD63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1D07-7FB4-450C-9451-3292B65A27AB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7C93D05-EE31-52F1-A0C0-BA04CA24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506372-2752-838E-CA45-EF944322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22AF-1F03-4871-B678-D9B3D4023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01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7B003-1C52-E82A-FF0F-7177EBC0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7DB77-0088-894C-C0ED-1B8377A33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C78707-D5D1-5801-CD18-D19102F92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D84E6F-BD19-3113-ABAC-9D93B2BB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1D07-7FB4-450C-9451-3292B65A27AB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364217-0C4A-8CFA-D494-0A2DA712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6E1613-9DA1-1AE7-4962-EA4B9495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22AF-1F03-4871-B678-D9B3D4023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96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4C964-0605-C39E-00A6-B2EBED65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1DE46E-9306-426A-471B-48D64264E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923CDB-E5B3-2FBD-C252-57306AD77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BBAEF7-DD62-7546-0C53-DD8905AC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1D07-7FB4-450C-9451-3292B65A27AB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D5DF98-D5F9-6D3B-95C5-CE38F500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D0A944-0FB9-3712-E1E8-FB9F63FA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22AF-1F03-4871-B678-D9B3D4023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042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ADF5DC-BF42-53E9-F3F5-77D76D3E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7549A6-2E2D-E04F-B7AA-68CF1FFF2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67300-08BB-3DFF-C3D7-9248F2972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11D07-7FB4-450C-9451-3292B65A27AB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4E224E-3DD1-2C0B-956E-6C38F7DE3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DBEC06-B172-AE05-E9E0-EB0ECE308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4D22AF-1F03-4871-B678-D9B3D4023E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540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DCD546-C6B8-EE57-3959-4191113CB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4800" noProof="0" dirty="0"/>
              <a:t>GlusterFS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E3A96C-2F09-2390-81A8-E4979A99E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s-ES" sz="2000" noProof="0" dirty="0"/>
              <a:t>Qué es, para que sirve, alternativas…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agen 4" descr="Icono&#10;&#10;El contenido generado por IA puede ser incorrecto.">
            <a:extLst>
              <a:ext uri="{FF2B5EF4-FFF2-40B4-BE49-F238E27FC236}">
                <a16:creationId xmlns:a16="http://schemas.microsoft.com/office/drawing/2014/main" id="{78050B71-B416-7B5C-E27A-45309F019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65" y="625683"/>
            <a:ext cx="5196249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8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0C5C8E-D1AF-73DE-E434-3B7E42A2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000" noProof="0" dirty="0"/>
              <a:t>¿Qué es GlusterFS?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Simple GlusterFS Setup with Ansible | Jeff Geerling">
            <a:extLst>
              <a:ext uri="{FF2B5EF4-FFF2-40B4-BE49-F238E27FC236}">
                <a16:creationId xmlns:a16="http://schemas.microsoft.com/office/drawing/2014/main" id="{D5BD9CA1-6B15-B45D-F5BD-410BBE14B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53"/>
          <a:stretch>
            <a:fillRect/>
          </a:stretch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60C67A7-5470-13A6-1129-2CE0E0DDDB93}"/>
              </a:ext>
            </a:extLst>
          </p:cNvPr>
          <p:cNvSpPr txBox="1"/>
          <p:nvPr/>
        </p:nvSpPr>
        <p:spPr>
          <a:xfrm>
            <a:off x="7411453" y="2478024"/>
            <a:ext cx="3872243" cy="369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noProof="0" dirty="0"/>
              <a:t>GlusterFS es un sistema de archivos distribuido de código abierto que permite unir múltiples servidores de almacenamiento en una única unidad lógica, accesible desde varios clientes.</a:t>
            </a:r>
          </a:p>
        </p:txBody>
      </p:sp>
    </p:spTree>
    <p:extLst>
      <p:ext uri="{BB962C8B-B14F-4D97-AF65-F5344CB8AC3E}">
        <p14:creationId xmlns:p14="http://schemas.microsoft.com/office/powerpoint/2010/main" val="31476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643461-2378-65EF-CF3B-35560248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36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¿Para qué sirve?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8E55FC78-AE36-B78D-3DFC-A57B75D93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214" y="1719072"/>
            <a:ext cx="6295659" cy="4517136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20063AE-2234-0520-3B9B-4E4E7B903180}"/>
              </a:ext>
            </a:extLst>
          </p:cNvPr>
          <p:cNvSpPr txBox="1"/>
          <p:nvPr/>
        </p:nvSpPr>
        <p:spPr>
          <a:xfrm>
            <a:off x="7938752" y="2020824"/>
            <a:ext cx="3455097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noProof="0" dirty="0"/>
              <a:t>GlusterFS sirve para crear un sistema de almacenamiento distribuido y escalable.</a:t>
            </a:r>
            <a:br>
              <a:rPr lang="es-ES" noProof="0" dirty="0"/>
            </a:br>
            <a:r>
              <a:rPr lang="es-ES" noProof="0" dirty="0"/>
              <a:t>Permite unir varios servidores y hacer que funcionen como una sola unidad, de forma que los archivos se reparten o se replican entre ellos.</a:t>
            </a:r>
            <a:br>
              <a:rPr lang="es-ES" noProof="0" dirty="0"/>
            </a:br>
            <a:r>
              <a:rPr lang="es-ES" noProof="0" dirty="0"/>
              <a:t>Esto mejora la alta disponibilidad, la tolerancia a fallos y permite aumentar la capacidad fácilmente solo añadiendo más nodos.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0381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8ADC22-50A9-C980-362F-7B6F4687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800" noProof="0" dirty="0"/>
              <a:t>Alternativas a GlusterFS</a:t>
            </a: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04792BC-5D78-FA42-0E30-050CA0E312F0}"/>
              </a:ext>
            </a:extLst>
          </p:cNvPr>
          <p:cNvSpPr txBox="1"/>
          <p:nvPr/>
        </p:nvSpPr>
        <p:spPr>
          <a:xfrm>
            <a:off x="838199" y="2359152"/>
            <a:ext cx="405653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700" noProof="0" dirty="0"/>
              <a:t>La alternativa más popular a GlusterFS es </a:t>
            </a:r>
            <a:r>
              <a:rPr lang="es-ES" sz="1700" dirty="0"/>
              <a:t>C</a:t>
            </a:r>
            <a:r>
              <a:rPr lang="es-ES" sz="1700" noProof="0" dirty="0" err="1"/>
              <a:t>eph</a:t>
            </a:r>
            <a:r>
              <a:rPr lang="es-ES" sz="1700" noProof="0" dirty="0"/>
              <a:t>, que es más potente, pero mas complejo de configurar.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1700" noProof="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1700" noProof="0" dirty="0"/>
              <a:t>Otras alternativas son: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700" noProof="0" dirty="0" err="1"/>
              <a:t>LizardFS</a:t>
            </a:r>
            <a:r>
              <a:rPr lang="es-ES" sz="1700" noProof="0" dirty="0"/>
              <a:t> – Que es más fácil de usar, pero depende de un nodo maestro, lo que puede ser un punto débil.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700" noProof="0" dirty="0" err="1"/>
              <a:t>BeeGFS</a:t>
            </a:r>
            <a:r>
              <a:rPr lang="es-ES" sz="1700" noProof="0" dirty="0"/>
              <a:t> – El cual destaca por su rendimiento y se usa mucho en supercomputación, aunque no se centra tanto en la alta disponibilidad.</a:t>
            </a:r>
          </a:p>
        </p:txBody>
      </p:sp>
      <p:pic>
        <p:nvPicPr>
          <p:cNvPr id="3076" name="Picture 4" descr="LizardFS · GitHub">
            <a:extLst>
              <a:ext uri="{FF2B5EF4-FFF2-40B4-BE49-F238E27FC236}">
                <a16:creationId xmlns:a16="http://schemas.microsoft.com/office/drawing/2014/main" id="{15360F38-AA07-DDCB-03A6-F66646C82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3696465"/>
            <a:ext cx="2590561" cy="259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istema de almacenamiento ceph |">
            <a:extLst>
              <a:ext uri="{FF2B5EF4-FFF2-40B4-BE49-F238E27FC236}">
                <a16:creationId xmlns:a16="http://schemas.microsoft.com/office/drawing/2014/main" id="{1E625ED1-4FA6-1FE9-7F9B-28AD23CD72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2613" y="452830"/>
            <a:ext cx="4609779" cy="304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eeGFS 8 is Now Available - Advanced Clustering Technologies">
            <a:extLst>
              <a:ext uri="{FF2B5EF4-FFF2-40B4-BE49-F238E27FC236}">
                <a16:creationId xmlns:a16="http://schemas.microsoft.com/office/drawing/2014/main" id="{A149F972-BA8D-E76A-E1DA-522AF15B3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0361" y="2674294"/>
            <a:ext cx="3406190" cy="209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14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185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Tema de Office</vt:lpstr>
      <vt:lpstr>GlusterFS</vt:lpstr>
      <vt:lpstr>¿Qué es GlusterFS?</vt:lpstr>
      <vt:lpstr>¿Para qué sirve?</vt:lpstr>
      <vt:lpstr>Alternativas a GlusterFS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PORRERO SIERRA</dc:creator>
  <cp:lastModifiedBy>MANUEL PORRERO SIERRA</cp:lastModifiedBy>
  <cp:revision>2</cp:revision>
  <dcterms:created xsi:type="dcterms:W3CDTF">2025-06-27T08:16:40Z</dcterms:created>
  <dcterms:modified xsi:type="dcterms:W3CDTF">2025-06-29T14:37:26Z</dcterms:modified>
</cp:coreProperties>
</file>