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SecurePrompt — MVP Demo (Week 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• Project &amp; Objectives: Banking-grade prompt/file scrubbing with C2–C4 policies</a:t>
            </a:r>
          </a:p>
          <a:p>
            <a:pPr>
              <a:defRPr sz="2000"/>
            </a:pPr>
            <a:r>
              <a:t>• Milestones: MVP-3 demo (03 Oct), Final pass/fail (10 Oct)</a:t>
            </a:r>
          </a:p>
          <a:p>
            <a:pPr>
              <a:defRPr sz="2000"/>
            </a:pPr>
            <a:r>
              <a:t>• Architecture: detectors → scrub → policy → audit → de-scrub</a:t>
            </a:r>
          </a:p>
          <a:p>
            <a:pPr>
              <a:defRPr sz="2000"/>
            </a:pPr>
            <a:r>
              <a:t>• MVP Ladder: prompts → files (pdf/png OCR) → adaptive policies → API &amp; metrics</a:t>
            </a:r>
          </a:p>
          <a:p>
            <a:pPr>
              <a:defRPr sz="2000"/>
            </a:pPr>
            <a:r>
              <a:t>• Demo: scrub prompt/pdf/png, flip C-level, show audit, selective de-scrub</a:t>
            </a:r>
          </a:p>
          <a:p>
            <a:pPr>
              <a:defRPr sz="2000"/>
            </a:pPr>
            <a:r>
              <a:t>• Metrics: precision/recall on golden set; OCR latency; throughput</a:t>
            </a:r>
          </a:p>
          <a:p>
            <a:pPr>
              <a:defRPr sz="2000"/>
            </a:pPr>
            <a:r>
              <a:t>• Risks: OCR quality, false positives, performance, audit integrity</a:t>
            </a:r>
          </a:p>
          <a:p>
            <a:pPr>
              <a:defRPr sz="2000"/>
            </a:pPr>
            <a:r>
              <a:t>• Next: classifier &amp; dashboard; hardening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