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1F394-6AC6-4A39-9C29-E951EA887078}" v="9" dt="2025-01-17T01:10:06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04" autoAdjust="0"/>
  </p:normalViewPr>
  <p:slideViewPr>
    <p:cSldViewPr snapToGrid="0">
      <p:cViewPr varScale="1">
        <p:scale>
          <a:sx n="92" d="100"/>
          <a:sy n="92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64DD-C261-D571-E2BF-56A57D4F2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FD10E-0E48-25B6-46B0-079DC6B64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4725-94A1-F006-306D-662F7E88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C422-D44E-A5C0-D3BE-FF2C6828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58AF-D356-329D-9F21-06BA6F51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F164-D85E-71C9-0887-86736F06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4121F-7EF8-015D-A8EA-04E788C83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4B8B-C3BA-A62B-927E-A689B1C6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5BC8-7B3D-E784-483A-B506F9C2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9D511-64CB-D1CB-0E55-A1671205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6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5BBE3-722D-71EC-EF62-16A695930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54789-637C-4150-C06A-97CE929AB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D88A5-16B1-5333-F618-CDA2E34C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EA7D-1DAA-8E5E-5809-6B05E22A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71EB-8C87-DDC0-EA5F-91DCC076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1CAD-FFA8-067D-C818-C8A400D0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A3CD-7522-EFDB-EF57-76159FD0E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EA97-09C4-AA1C-DECA-A04206E0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2EF0B-4B91-B8A2-D6BC-C13B11B0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72AD-CE8C-DA51-1591-7C4CE3AB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6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4801-4D26-9251-484F-7C3B45B4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E5756-5540-DC4E-0FEA-A6EE9EB0D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5536-CE75-A3BA-3AAB-A2B8407B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01FD4-9EEE-705F-27BB-D385747A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705F-35CC-D4D8-4D25-38235466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A02A-8D52-7146-005E-CCBD0219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74A48-2B50-2939-BB52-4E5A1D97E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4C484-1446-13F0-2ABD-2CB039308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A5C98-AC22-C570-1159-31029206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E0DEC-06D4-8FC0-481E-C33796E1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28AF6-79F4-E2EF-4BC0-4ACC11BB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161D-2CE4-FB95-BA19-EDF9EAED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C834D-C800-FE9E-BF3A-F4BD0AF2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A347B-97A2-339C-F349-02F9E8068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0D2AE-09F5-3E8A-E0F8-01ACB9A4A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35193-8D23-97FB-1D18-B6724412B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F2568-85D4-9A58-1D8D-34830699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EACBB-7C75-207B-D1AE-9D20B391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B2DF3-6BE6-4FC9-B727-D7944FC0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FE53-1484-FF14-96A7-1D4785B3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77E0B-2E30-E197-E874-6D93D5E3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C620E-E60F-D052-77B0-673DF29C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BA3E9-F9AB-8BBB-26EC-DFAFE20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9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B5FBA-9DF5-B3DE-82B6-68DA39DC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EFA3B-9A35-832B-883D-9C9D9D17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F9B97-EAFA-433B-6154-6823475C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4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03B2-7C60-383C-9257-D12ACD5A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0047-CA59-8D52-2B7C-901BDE4A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433DC-A3FF-D560-AAEB-EA4C9E37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C5268-FF7E-7610-A5C1-66D5B382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1891E-7BB6-92CF-6D9F-19167366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39D2A-FBEE-6383-7C50-ED5E613C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9C1D-7205-C372-A77A-F088F86A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7AA6-F9A1-76FC-14A5-216DFB45E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20DFC-F512-4E7A-D463-67A24E3B9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3D78C-AA93-74B4-D744-34CB9453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73C0C-5B4E-BA9C-9FFF-74AA0601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B25EF-0246-EF60-B0EB-D9396005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4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C54C3-A7DC-7296-AC11-2FE1E2FC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7CEEF-CE8F-A2B9-3C32-8E99C5643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0FBC-F36A-F562-F0B2-058BC40DF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8D7D-DC3B-DFA1-608C-55D1AA8CE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F30EB-29CF-ABE7-FE73-BBBDCFA76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5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Aplicação Móvel Loja Social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a heart and text&#10;&#10;Description automatically generated">
            <a:extLst>
              <a:ext uri="{FF2B5EF4-FFF2-40B4-BE49-F238E27FC236}">
                <a16:creationId xmlns:a16="http://schemas.microsoft.com/office/drawing/2014/main" id="{E581CA48-8CF0-EA91-32EF-0E67F0DE4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" y="1161319"/>
            <a:ext cx="6221895" cy="454198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3400" y="2543364"/>
            <a:ext cx="3434180" cy="35990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Projeto Aplicado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Manuel Fernandes – 23502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Guilherme Azeredo – 23510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João Cunha - 23519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F150-D33D-328A-42DF-6BAEFFF8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01F5-A9BF-D6B0-F63D-A8A19644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Simplificar o registo de visitas e levantamentos efetuados por beneficiários.</a:t>
            </a:r>
          </a:p>
          <a:p>
            <a:pPr>
              <a:lnSpc>
                <a:spcPct val="100000"/>
              </a:lnSpc>
            </a:pPr>
            <a:r>
              <a:rPr lang="pt-BR" dirty="0"/>
              <a:t>Gerir o stock, voluntários e doações de forma eficiente.</a:t>
            </a:r>
          </a:p>
          <a:p>
            <a:pPr>
              <a:lnSpc>
                <a:spcPct val="100000"/>
              </a:lnSpc>
            </a:pPr>
            <a:r>
              <a:rPr lang="pt-BR" dirty="0"/>
              <a:t>Recolher dados estatísticos relativamente aos beneficiários e as suas necessidades</a:t>
            </a:r>
          </a:p>
          <a:p>
            <a:pPr>
              <a:lnSpc>
                <a:spcPct val="100000"/>
              </a:lnSpc>
            </a:pPr>
            <a:r>
              <a:rPr lang="pt-BR" dirty="0"/>
              <a:t>Foco: Acessibilidade e facilidade de utilização para todas as idades e níveis de experiência.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65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2F42-5BF2-385A-9BBE-3702B8F9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Problema</a:t>
            </a:r>
            <a:r>
              <a:rPr lang="en-GB" dirty="0"/>
              <a:t> e </a:t>
            </a:r>
            <a:r>
              <a:rPr lang="en-GB" dirty="0" err="1"/>
              <a:t>Solução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C202-BB7A-6EC9-7A3E-608ADE4B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Problema:</a:t>
            </a:r>
          </a:p>
          <a:p>
            <a:pPr marL="0" indent="0">
              <a:buNone/>
            </a:pPr>
            <a:r>
              <a:rPr lang="pt-BR" dirty="0"/>
              <a:t>A loja social enfrenta desafios na gestão de processos essenciais, como acompanhar beneficiários, gerir inventários, recolha e acompanhamento de dados estatísticos, o que consome tempo e recursos.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Solução:</a:t>
            </a:r>
          </a:p>
          <a:p>
            <a:pPr marL="0" indent="0">
              <a:buNone/>
            </a:pPr>
            <a:r>
              <a:rPr lang="pt-BR" dirty="0"/>
              <a:t>Criámos uma aplicação intuitiva que automatiza o registo destes processos, permitindo aos voluntários concentrarem-se no que realmente importa: ajudar os beneficiários.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45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83A7-1983-9DCA-B68D-D4E941B8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Foco na Acessibilidade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71A3-571F-389C-2D18-3D0305FDA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Botões grandes e intuitivos.</a:t>
            </a:r>
          </a:p>
          <a:p>
            <a:r>
              <a:rPr lang="pt-BR" dirty="0"/>
              <a:t>Interface “direta” e sem enredos desnecessários </a:t>
            </a:r>
          </a:p>
          <a:p>
            <a:r>
              <a:rPr lang="pt-BR" dirty="0"/>
              <a:t>Menu de navegação simplificado.</a:t>
            </a:r>
          </a:p>
          <a:p>
            <a:r>
              <a:rPr lang="pt-BR" dirty="0"/>
              <a:t>Contraste elevado.</a:t>
            </a:r>
          </a:p>
          <a:p>
            <a:r>
              <a:rPr lang="pt-BR" dirty="0"/>
              <a:t>Feedback direto durante a utilização, para evitar erros.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79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BCB6-20AB-B109-34AC-F8AF7720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e Mockups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C95-C271-4968-47B9-A46EAB25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Gestão de Voluntários: </a:t>
            </a:r>
            <a:r>
              <a:rPr lang="pt-BR" dirty="0"/>
              <a:t>Permite registar os beneficiários e todos os detalhes possíveis, as respetivas famílias e possíveis associações</a:t>
            </a:r>
            <a:endParaRPr lang="pt-BR" b="1" dirty="0"/>
          </a:p>
          <a:p>
            <a:r>
              <a:rPr lang="pt-BR" b="1" dirty="0"/>
              <a:t>Registo de Visitas: </a:t>
            </a:r>
            <a:r>
              <a:rPr lang="pt-BR" dirty="0"/>
              <a:t>Monitoriza e regista as visitas e levantamentos efetuados pelos beneficiários.</a:t>
            </a:r>
          </a:p>
          <a:p>
            <a:r>
              <a:rPr lang="pt-BR" b="1" dirty="0"/>
              <a:t>Gestão de Stock: </a:t>
            </a:r>
            <a:r>
              <a:rPr lang="pt-BR" dirty="0"/>
              <a:t>Atualiza o inventário em tempo real, facilitando o controlo de produtos.</a:t>
            </a:r>
          </a:p>
          <a:p>
            <a:r>
              <a:rPr lang="pt-BR" b="1" dirty="0"/>
              <a:t>Gestão de Voluntários: </a:t>
            </a:r>
            <a:r>
              <a:rPr lang="pt-BR" dirty="0"/>
              <a:t>Regista horários e tarefas de cada voluntário.?</a:t>
            </a:r>
          </a:p>
          <a:p>
            <a:r>
              <a:rPr lang="pt-BR" b="1" dirty="0"/>
              <a:t>Gestão de Doações: </a:t>
            </a:r>
            <a:r>
              <a:rPr lang="pt-BR" dirty="0"/>
              <a:t>Acompanha a receção de doações.</a:t>
            </a:r>
          </a:p>
          <a:p>
            <a:r>
              <a:rPr lang="pt-BR" b="1" dirty="0"/>
              <a:t>Dados Estatísticos: </a:t>
            </a:r>
            <a:r>
              <a:rPr lang="pt-BR" dirty="0"/>
              <a:t>Recolhe dados estatísticos relevantes para a loja.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22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A32B-9EDD-A682-2675-FCB5C9C5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Mockups aqui...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985C-532C-C0AE-982F-F46A50E5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Se possivel, meter todas as imagens de cada funcionalidade num so slide ou no maximo 2. </a:t>
            </a:r>
            <a:r>
              <a:rPr lang="en-GB" dirty="0"/>
              <a:t>&lt;3</a:t>
            </a:r>
          </a:p>
        </p:txBody>
      </p:sp>
    </p:spTree>
    <p:extLst>
      <p:ext uri="{BB962C8B-B14F-4D97-AF65-F5344CB8AC3E}">
        <p14:creationId xmlns:p14="http://schemas.microsoft.com/office/powerpoint/2010/main" val="80742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A8A-5257-AAB5-4218-1418C20B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351F-E547-5269-36F8-0EA18981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 esta aplicação, transformámos a forma como a loja social opera, tornando os processos mais simples, rápidos e acessíveis.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Eliminamos a necessidade de recorrer ao registo em papel, que por sua vez, não era prático nem fiável.</a:t>
            </a:r>
          </a:p>
          <a:p>
            <a:pPr marL="0" indent="0">
              <a:buNone/>
            </a:pPr>
            <a:endParaRPr lang="pt-B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95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320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Aplicação Móvel Loja Social</vt:lpstr>
      <vt:lpstr>Aplicação</vt:lpstr>
      <vt:lpstr>Problema e Solução</vt:lpstr>
      <vt:lpstr>Foco na Acessibilidade</vt:lpstr>
      <vt:lpstr>Funcionalidades e Mockups</vt:lpstr>
      <vt:lpstr>Mockups aqui...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Manuel Pedro da Cunha Fernandes</cp:lastModifiedBy>
  <cp:revision>2</cp:revision>
  <dcterms:created xsi:type="dcterms:W3CDTF">2025-01-17T00:00:15Z</dcterms:created>
  <dcterms:modified xsi:type="dcterms:W3CDTF">2025-01-17T01:11:56Z</dcterms:modified>
</cp:coreProperties>
</file>