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Tex Gyre Termes Italics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22" autoAdjust="0"/>
  </p:normalViewPr>
  <p:slideViewPr>
    <p:cSldViewPr>
      <p:cViewPr varScale="1">
        <p:scale>
          <a:sx n="56" d="100"/>
          <a:sy n="56" d="100"/>
        </p:scale>
        <p:origin x="15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5593" y="51624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0" y="0"/>
                </a:moveTo>
                <a:lnTo>
                  <a:pt x="4122229" y="0"/>
                </a:lnTo>
                <a:lnTo>
                  <a:pt x="4122229" y="2638227"/>
                </a:lnTo>
                <a:lnTo>
                  <a:pt x="0" y="263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3" name="Freeform 3"/>
          <p:cNvSpPr/>
          <p:nvPr/>
        </p:nvSpPr>
        <p:spPr>
          <a:xfrm rot="-10800000">
            <a:off x="6745364" y="-2000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0" y="0"/>
                </a:moveTo>
                <a:lnTo>
                  <a:pt x="4122229" y="0"/>
                </a:lnTo>
                <a:lnTo>
                  <a:pt x="4122229" y="2638227"/>
                </a:lnTo>
                <a:lnTo>
                  <a:pt x="0" y="2638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4" name="Freeform 4"/>
          <p:cNvSpPr/>
          <p:nvPr/>
        </p:nvSpPr>
        <p:spPr>
          <a:xfrm flipH="1">
            <a:off x="6745364" y="51624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4122229" y="0"/>
                </a:moveTo>
                <a:lnTo>
                  <a:pt x="0" y="0"/>
                </a:lnTo>
                <a:lnTo>
                  <a:pt x="0" y="2638227"/>
                </a:lnTo>
                <a:lnTo>
                  <a:pt x="4122229" y="2638227"/>
                </a:lnTo>
                <a:lnTo>
                  <a:pt x="4122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-175593" y="-200040"/>
            <a:ext cx="4122229" cy="2638227"/>
          </a:xfrm>
          <a:custGeom>
            <a:avLst/>
            <a:gdLst/>
            <a:ahLst/>
            <a:cxnLst/>
            <a:rect l="l" t="t" r="r" b="b"/>
            <a:pathLst>
              <a:path w="4122229" h="2638227">
                <a:moveTo>
                  <a:pt x="4122229" y="0"/>
                </a:moveTo>
                <a:lnTo>
                  <a:pt x="0" y="0"/>
                </a:lnTo>
                <a:lnTo>
                  <a:pt x="0" y="2638227"/>
                </a:lnTo>
                <a:lnTo>
                  <a:pt x="4122229" y="2638227"/>
                </a:lnTo>
                <a:lnTo>
                  <a:pt x="412222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6" name="Freeform 6"/>
          <p:cNvSpPr/>
          <p:nvPr/>
        </p:nvSpPr>
        <p:spPr>
          <a:xfrm>
            <a:off x="8463439" y="273050"/>
            <a:ext cx="1695954" cy="2208441"/>
          </a:xfrm>
          <a:custGeom>
            <a:avLst/>
            <a:gdLst/>
            <a:ahLst/>
            <a:cxnLst/>
            <a:rect l="l" t="t" r="r" b="b"/>
            <a:pathLst>
              <a:path w="1695954" h="2157017">
                <a:moveTo>
                  <a:pt x="0" y="0"/>
                </a:moveTo>
                <a:lnTo>
                  <a:pt x="1695955" y="0"/>
                </a:lnTo>
                <a:lnTo>
                  <a:pt x="1695955" y="2157017"/>
                </a:lnTo>
                <a:lnTo>
                  <a:pt x="0" y="21570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1" name="AutoShape 11"/>
          <p:cNvSpPr/>
          <p:nvPr/>
        </p:nvSpPr>
        <p:spPr>
          <a:xfrm>
            <a:off x="4362458" y="6481553"/>
            <a:ext cx="2268000" cy="0"/>
          </a:xfrm>
          <a:prstGeom prst="line">
            <a:avLst/>
          </a:prstGeom>
          <a:ln w="19050" cap="flat">
            <a:solidFill>
              <a:srgbClr val="CD9C2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12" name="TextBox 12"/>
          <p:cNvSpPr txBox="1"/>
          <p:nvPr/>
        </p:nvSpPr>
        <p:spPr>
          <a:xfrm>
            <a:off x="4275833" y="6629754"/>
            <a:ext cx="2441250" cy="2235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Montserrat"/>
                <a:cs typeface="Times New Roman" panose="02020603050405020304" pitchFamily="18" charset="0"/>
                <a:sym typeface="Montserrat"/>
              </a:rPr>
              <a:t>Mónica Román Rizzo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304114" y="6909789"/>
            <a:ext cx="2441250" cy="22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7"/>
              </a:lnSpc>
            </a:pP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Gerente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Montserrat Semi-Bold"/>
                <a:cs typeface="Times New Roman" panose="02020603050405020304" pitchFamily="18" charset="0"/>
                <a:sym typeface="Montserrat Semi-Bold"/>
              </a:rPr>
              <a:t> General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2E52B49D-3597-443D-652A-1636D84BCA51}"/>
              </a:ext>
            </a:extLst>
          </p:cNvPr>
          <p:cNvSpPr/>
          <p:nvPr/>
        </p:nvSpPr>
        <p:spPr>
          <a:xfrm>
            <a:off x="8639240" y="467443"/>
            <a:ext cx="1344351" cy="1280563"/>
          </a:xfrm>
          <a:prstGeom prst="ellipse">
            <a:avLst/>
          </a:prstGeom>
          <a:blipFill>
            <a:blip r:embed="rId5"/>
            <a:stretch>
              <a:fillRect l="-19737" r="-22196" b="-43470"/>
            </a:stretch>
          </a:blipFill>
        </p:spPr>
        <p:txBody>
          <a:bodyPr/>
          <a:lstStyle/>
          <a:p>
            <a:endParaRPr lang="es-EC"/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58F395B2-FC64-E0DA-0901-B7579298EADF}"/>
              </a:ext>
            </a:extLst>
          </p:cNvPr>
          <p:cNvSpPr txBox="1"/>
          <p:nvPr/>
        </p:nvSpPr>
        <p:spPr>
          <a:xfrm>
            <a:off x="1634184" y="841169"/>
            <a:ext cx="7229460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600" b="1" spc="42" dirty="0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LA COOPERATIVA DE AHORRO Y CRÉDITO DEL EMIGRANTE ECUATORIANO Y SU FAMILIA LTDA.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7C724645-4908-2AFE-5932-E1125A8DCFE5}"/>
              </a:ext>
            </a:extLst>
          </p:cNvPr>
          <p:cNvSpPr txBox="1"/>
          <p:nvPr/>
        </p:nvSpPr>
        <p:spPr>
          <a:xfrm>
            <a:off x="1301607" y="1676672"/>
            <a:ext cx="8082506" cy="902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699"/>
              </a:lnSpc>
              <a:spcBef>
                <a:spcPct val="0"/>
              </a:spcBef>
            </a:pPr>
            <a:r>
              <a:rPr lang="en-US" sz="5400" spc="153" dirty="0">
                <a:solidFill>
                  <a:srgbClr val="0D3B66"/>
                </a:solidFill>
                <a:latin typeface="Times New Roman" panose="02020603050405020304" pitchFamily="18" charset="0"/>
                <a:ea typeface="Beatrix Antiqua"/>
                <a:cs typeface="Times New Roman" panose="02020603050405020304" pitchFamily="18" charset="0"/>
                <a:sym typeface="Beatrix Antiqua"/>
              </a:rPr>
              <a:t>CERTIFICADO</a:t>
            </a: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E503D475-C56D-6117-2D27-962DEA17BB7A}"/>
              </a:ext>
            </a:extLst>
          </p:cNvPr>
          <p:cNvSpPr txBox="1"/>
          <p:nvPr/>
        </p:nvSpPr>
        <p:spPr>
          <a:xfrm>
            <a:off x="1440137" y="2607772"/>
            <a:ext cx="7967399" cy="32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b="1" spc="199" dirty="0">
                <a:solidFill>
                  <a:srgbClr val="1F5684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DE PARTICIPACIÓN A:</a:t>
            </a:r>
          </a:p>
        </p:txBody>
      </p:sp>
      <p:sp>
        <p:nvSpPr>
          <p:cNvPr id="20" name="TextBox 15">
            <a:extLst>
              <a:ext uri="{FF2B5EF4-FFF2-40B4-BE49-F238E27FC236}">
                <a16:creationId xmlns:a16="http://schemas.microsoft.com/office/drawing/2014/main" id="{4787432C-7833-6A16-5B36-A37BF8FA5CAD}"/>
              </a:ext>
            </a:extLst>
          </p:cNvPr>
          <p:cNvSpPr txBox="1"/>
          <p:nvPr/>
        </p:nvSpPr>
        <p:spPr>
          <a:xfrm>
            <a:off x="1301607" y="1380524"/>
            <a:ext cx="7894614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pc="42" dirty="0" err="1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Otorga</a:t>
            </a:r>
            <a:r>
              <a:rPr lang="en-US" spc="42" dirty="0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 el </a:t>
            </a:r>
            <a:r>
              <a:rPr lang="en-US" spc="42" dirty="0" err="1">
                <a:solidFill>
                  <a:srgbClr val="041321"/>
                </a:solidFill>
                <a:latin typeface="Times New Roman" panose="02020603050405020304" pitchFamily="18" charset="0"/>
                <a:ea typeface="Poppins"/>
                <a:cs typeface="Times New Roman" panose="02020603050405020304" pitchFamily="18" charset="0"/>
                <a:sym typeface="Poppins"/>
              </a:rPr>
              <a:t>presente</a:t>
            </a:r>
            <a:endParaRPr lang="en-US" spc="42" dirty="0">
              <a:solidFill>
                <a:srgbClr val="041321"/>
              </a:solidFill>
              <a:latin typeface="Times New Roman" panose="02020603050405020304" pitchFamily="18" charset="0"/>
              <a:ea typeface="Poppins"/>
              <a:cs typeface="Times New Roman" panose="02020603050405020304" pitchFamily="18" charset="0"/>
              <a:sym typeface="Poppins"/>
            </a:endParaRP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748DFD76-7CE3-6E09-AFD2-41FDA1F0E540}"/>
              </a:ext>
            </a:extLst>
          </p:cNvPr>
          <p:cNvSpPr/>
          <p:nvPr/>
        </p:nvSpPr>
        <p:spPr>
          <a:xfrm>
            <a:off x="1634183" y="3930650"/>
            <a:ext cx="7423633" cy="0"/>
          </a:xfrm>
          <a:prstGeom prst="line">
            <a:avLst/>
          </a:prstGeom>
          <a:ln w="9525" cap="flat">
            <a:solidFill>
              <a:srgbClr val="04132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C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19C739B-2F00-E635-A5C9-3288FBEDA6C3}"/>
              </a:ext>
            </a:extLst>
          </p:cNvPr>
          <p:cNvSpPr txBox="1"/>
          <p:nvPr/>
        </p:nvSpPr>
        <p:spPr>
          <a:xfrm>
            <a:off x="1840852" y="4083050"/>
            <a:ext cx="7010296" cy="15781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501"/>
              </a:lnSpc>
            </a:pPr>
            <a:r>
              <a:rPr lang="es-MX" sz="1786" i="1" dirty="0">
                <a:solidFill>
                  <a:srgbClr val="000000"/>
                </a:solidFill>
                <a:latin typeface="Tex Gyre Termes Italics"/>
              </a:rPr>
              <a:t>"Por haber finalizado satisfactoriamente el Curso: </a:t>
            </a:r>
          </a:p>
          <a:p>
            <a:pPr marL="0" lvl="0" indent="0" algn="ctr">
              <a:lnSpc>
                <a:spcPts val="2501"/>
              </a:lnSpc>
            </a:pPr>
            <a:endParaRPr lang="es-MX" sz="1786" i="1" dirty="0">
              <a:solidFill>
                <a:srgbClr val="000000"/>
              </a:solidFill>
              <a:latin typeface="Tex Gyre Termes Italics"/>
            </a:endParaRPr>
          </a:p>
          <a:p>
            <a:pPr marL="0" lvl="0" indent="0" algn="ctr">
              <a:lnSpc>
                <a:spcPts val="2501"/>
              </a:lnSpc>
            </a:pPr>
            <a:endParaRPr lang="es-MX" sz="1786" i="1" dirty="0">
              <a:solidFill>
                <a:srgbClr val="000000"/>
              </a:solidFill>
              <a:latin typeface="Tex Gyre Termes Italics"/>
            </a:endParaRPr>
          </a:p>
          <a:p>
            <a:pPr marL="0" lvl="0" indent="0" algn="ctr">
              <a:lnSpc>
                <a:spcPts val="2501"/>
              </a:lnSpc>
            </a:pPr>
            <a:r>
              <a:rPr lang="es-MX" sz="1786" i="1" dirty="0">
                <a:solidFill>
                  <a:srgbClr val="000000"/>
                </a:solidFill>
                <a:latin typeface="Tex Gyre Termes Italics"/>
              </a:rPr>
              <a:t>Realizado el                       , con una duración de 2 horas, como parte del Plan de Capacitación para la Administración del Riesgo Operativo."</a:t>
            </a:r>
            <a:endParaRPr lang="en-US" sz="1786" i="1" dirty="0">
              <a:solidFill>
                <a:srgbClr val="000000"/>
              </a:solidFill>
              <a:latin typeface="Tex Gyre Termes Italics"/>
              <a:sym typeface="Tex Gyre Termes Itali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9E4A9B-0651-14B5-FC4D-AABBD6019B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32" y="5764654"/>
            <a:ext cx="2518667" cy="8329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58</Words>
  <Application>Microsoft Office PowerPoint</Application>
  <PresentationFormat>Personalizado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Arial</vt:lpstr>
      <vt:lpstr>Tex Gyre Termes Italics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de Participación Clásico Elegante Azul y Dorado</dc:title>
  <dc:creator>USER</dc:creator>
  <cp:lastModifiedBy>Manuel Macias</cp:lastModifiedBy>
  <cp:revision>8</cp:revision>
  <dcterms:created xsi:type="dcterms:W3CDTF">2006-08-16T00:00:00Z</dcterms:created>
  <dcterms:modified xsi:type="dcterms:W3CDTF">2025-06-09T18:30:52Z</dcterms:modified>
  <dc:identifier>DAGpJd_cw1M</dc:identifier>
</cp:coreProperties>
</file>