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FBFBF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BFBFD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FBFBF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FBFBF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39764" y="300489"/>
            <a:ext cx="4903470" cy="1398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rgbClr val="FBFBF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62917" y="2464511"/>
            <a:ext cx="14762165" cy="4694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BFBFD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u839/Selflearning_tictactoe.git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8160" cy="10294620"/>
            <a:chOff x="0" y="0"/>
            <a:chExt cx="18298160" cy="102946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97032" y="6459907"/>
              <a:ext cx="2501000" cy="38346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5382940" cy="46227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01865" y="530950"/>
              <a:ext cx="15363825" cy="6877050"/>
            </a:xfrm>
            <a:custGeom>
              <a:avLst/>
              <a:gdLst/>
              <a:ahLst/>
              <a:cxnLst/>
              <a:rect l="l" t="t" r="r" b="b"/>
              <a:pathLst>
                <a:path w="15363825" h="6877050">
                  <a:moveTo>
                    <a:pt x="0" y="0"/>
                  </a:moveTo>
                  <a:lnTo>
                    <a:pt x="15363824" y="0"/>
                  </a:lnTo>
                  <a:lnTo>
                    <a:pt x="15363824" y="6877003"/>
                  </a:lnTo>
                  <a:lnTo>
                    <a:pt x="0" y="6877003"/>
                  </a:lnTo>
                  <a:lnTo>
                    <a:pt x="0" y="0"/>
                  </a:lnTo>
                </a:path>
              </a:pathLst>
            </a:custGeom>
            <a:ln w="76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944452" y="4970859"/>
            <a:ext cx="5209948" cy="1787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675764">
              <a:lnSpc>
                <a:spcPct val="115599"/>
              </a:lnSpc>
              <a:spcBef>
                <a:spcPts val="90"/>
              </a:spcBef>
            </a:pPr>
            <a:r>
              <a:rPr sz="2000" b="1" spc="20" dirty="0">
                <a:solidFill>
                  <a:srgbClr val="231F20"/>
                </a:solidFill>
                <a:latin typeface="Trebuchet MS"/>
                <a:cs typeface="Trebuchet MS"/>
              </a:rPr>
              <a:t>UNDER</a:t>
            </a:r>
            <a:r>
              <a:rPr sz="2000" b="1" spc="2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b="1" spc="35" dirty="0">
                <a:solidFill>
                  <a:srgbClr val="231F20"/>
                </a:solidFill>
                <a:latin typeface="Trebuchet MS"/>
                <a:cs typeface="Trebuchet MS"/>
              </a:rPr>
              <a:t>GUIDENCE</a:t>
            </a:r>
            <a:r>
              <a:rPr sz="2000" b="1" spc="2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b="1" spc="-150" dirty="0">
                <a:solidFill>
                  <a:srgbClr val="231F20"/>
                </a:solidFill>
                <a:latin typeface="Trebuchet MS"/>
                <a:cs typeface="Trebuchet MS"/>
              </a:rPr>
              <a:t>OF </a:t>
            </a:r>
            <a:r>
              <a:rPr sz="2000" b="1" spc="-58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b="1" u="heavy" spc="12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rebuchet MS"/>
                <a:cs typeface="Trebuchet MS"/>
              </a:rPr>
              <a:t>SRINIVASA</a:t>
            </a:r>
            <a:r>
              <a:rPr sz="2000" b="1" u="heavy" spc="30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heavy" spc="-8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rebuchet MS"/>
                <a:cs typeface="Trebuchet MS"/>
              </a:rPr>
              <a:t>K</a:t>
            </a:r>
            <a:r>
              <a:rPr sz="2000" b="1" u="heavy" spc="30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heavy" spc="-16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rebuchet MS"/>
                <a:cs typeface="Trebuchet MS"/>
              </a:rPr>
              <a:t>G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b="1" spc="-40" dirty="0">
                <a:solidFill>
                  <a:srgbClr val="231F20"/>
                </a:solidFill>
                <a:latin typeface="Trebuchet MS"/>
                <a:cs typeface="Trebuchet MS"/>
              </a:rPr>
              <a:t>TEAM</a:t>
            </a:r>
            <a:r>
              <a:rPr sz="2000" b="1" spc="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b="1" spc="70" dirty="0">
                <a:solidFill>
                  <a:srgbClr val="231F20"/>
                </a:solidFill>
                <a:latin typeface="Trebuchet MS"/>
                <a:cs typeface="Trebuchet MS"/>
              </a:rPr>
              <a:t>MEMBER</a:t>
            </a:r>
            <a:endParaRPr sz="2000" dirty="0">
              <a:latin typeface="Trebuchet MS"/>
              <a:cs typeface="Trebuchet MS"/>
            </a:endParaRPr>
          </a:p>
          <a:p>
            <a:pPr marL="12700" marR="5080">
              <a:lnSpc>
                <a:spcPct val="115599"/>
              </a:lnSpc>
            </a:pPr>
            <a:r>
              <a:rPr sz="2000" b="1" u="heavy" spc="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rebuchet MS"/>
                <a:cs typeface="Trebuchet MS"/>
              </a:rPr>
              <a:t>MANU  </a:t>
            </a:r>
            <a:r>
              <a:rPr sz="2000" b="1" u="heavy" spc="1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rebuchet MS"/>
                <a:cs typeface="Trebuchet MS"/>
              </a:rPr>
              <a:t>SAI  </a:t>
            </a:r>
            <a:r>
              <a:rPr sz="2000" b="1" u="heavy" spc="5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rebuchet MS"/>
                <a:cs typeface="Trebuchet MS"/>
              </a:rPr>
              <a:t>221000032 </a:t>
            </a:r>
            <a:r>
              <a:rPr sz="2000" b="1" spc="5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000" b="1" u="heavy" spc="8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rebuchet MS"/>
                <a:cs typeface="Trebuchet MS"/>
              </a:rPr>
              <a:t>PRIYANSHU</a:t>
            </a:r>
            <a:r>
              <a:rPr sz="2000" b="1" u="heavy" spc="3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heavy" spc="6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rebuchet MS"/>
                <a:cs typeface="Trebuchet MS"/>
              </a:rPr>
              <a:t>PRADHAN</a:t>
            </a:r>
            <a:r>
              <a:rPr sz="2000" b="1" u="heavy" spc="3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heavy" spc="2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rebuchet MS"/>
                <a:cs typeface="Trebuchet MS"/>
              </a:rPr>
              <a:t>221000041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0" y="1028700"/>
            <a:ext cx="10384789" cy="2789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2540" marR="5080" indent="-2530475">
              <a:lnSpc>
                <a:spcPct val="114799"/>
              </a:lnSpc>
              <a:spcBef>
                <a:spcPts val="95"/>
              </a:spcBef>
              <a:tabLst>
                <a:tab pos="2607945" algn="l"/>
                <a:tab pos="4759325" algn="l"/>
                <a:tab pos="7814945" algn="l"/>
              </a:tabLst>
            </a:pPr>
            <a:r>
              <a:rPr sz="7900" spc="80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7900" spc="-18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7900" spc="-9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7900" spc="-1180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7900" dirty="0">
                <a:solidFill>
                  <a:srgbClr val="231F20"/>
                </a:solidFill>
                <a:latin typeface="Trebuchet MS"/>
                <a:cs typeface="Trebuchet MS"/>
              </a:rPr>
              <a:t>		</a:t>
            </a:r>
            <a:r>
              <a:rPr sz="7900" spc="-9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7900" spc="-18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7900" spc="12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7900" spc="69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7900" spc="-65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7900" spc="95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7900" spc="-65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7900" spc="-705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br>
              <a:rPr lang="en-IN" sz="7900" spc="-705" dirty="0">
                <a:solidFill>
                  <a:srgbClr val="231F20"/>
                </a:solidFill>
                <a:latin typeface="Trebuchet MS"/>
                <a:cs typeface="Trebuchet MS"/>
              </a:rPr>
            </a:br>
            <a:r>
              <a:rPr sz="79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7900" spc="-54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7900" spc="95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7900" spc="-254" dirty="0">
                <a:solidFill>
                  <a:srgbClr val="231F20"/>
                </a:solidFill>
                <a:latin typeface="Trebuchet MS"/>
                <a:cs typeface="Trebuchet MS"/>
              </a:rPr>
              <a:t>C </a:t>
            </a:r>
            <a:r>
              <a:rPr sz="7900" spc="-265" dirty="0">
                <a:solidFill>
                  <a:srgbClr val="231F20"/>
                </a:solidFill>
                <a:latin typeface="Trebuchet MS"/>
                <a:cs typeface="Trebuchet MS"/>
              </a:rPr>
              <a:t>TAC</a:t>
            </a:r>
            <a:r>
              <a:rPr lang="en-IN" sz="7900" spc="-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7900" spc="-550" dirty="0">
                <a:solidFill>
                  <a:srgbClr val="231F20"/>
                </a:solidFill>
                <a:latin typeface="Trebuchet MS"/>
                <a:cs typeface="Trebuchet MS"/>
              </a:rPr>
              <a:t>TOE</a:t>
            </a:r>
            <a:endParaRPr sz="7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5312" y="385733"/>
            <a:ext cx="9375688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50" dirty="0"/>
              <a:t>AIML</a:t>
            </a:r>
            <a:r>
              <a:rPr sz="8000" spc="-415" dirty="0"/>
              <a:t> </a:t>
            </a:r>
            <a:r>
              <a:rPr sz="8000" spc="-235" dirty="0"/>
              <a:t>PART</a:t>
            </a:r>
            <a:endParaRPr sz="800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0250">
              <a:lnSpc>
                <a:spcPct val="115799"/>
              </a:lnSpc>
              <a:spcBef>
                <a:spcPts val="100"/>
              </a:spcBef>
            </a:pPr>
            <a:r>
              <a:rPr spc="-45" dirty="0"/>
              <a:t>The</a:t>
            </a:r>
            <a:r>
              <a:rPr spc="-245" dirty="0"/>
              <a:t> </a:t>
            </a:r>
            <a:r>
              <a:rPr spc="55" dirty="0"/>
              <a:t>AIML</a:t>
            </a:r>
            <a:r>
              <a:rPr spc="-245" dirty="0"/>
              <a:t> </a:t>
            </a:r>
            <a:r>
              <a:rPr spc="45" dirty="0"/>
              <a:t>part</a:t>
            </a:r>
            <a:r>
              <a:rPr spc="-245" dirty="0"/>
              <a:t> </a:t>
            </a:r>
            <a:r>
              <a:rPr spc="-60" dirty="0"/>
              <a:t>is</a:t>
            </a:r>
            <a:r>
              <a:rPr spc="-245" dirty="0"/>
              <a:t> </a:t>
            </a:r>
            <a:r>
              <a:rPr spc="55" dirty="0"/>
              <a:t>the</a:t>
            </a:r>
            <a:r>
              <a:rPr spc="-245" dirty="0"/>
              <a:t> </a:t>
            </a:r>
            <a:r>
              <a:rPr spc="-45" dirty="0"/>
              <a:t>min</a:t>
            </a:r>
            <a:r>
              <a:rPr spc="-245" dirty="0"/>
              <a:t> </a:t>
            </a:r>
            <a:r>
              <a:rPr spc="-145" dirty="0"/>
              <a:t>max</a:t>
            </a:r>
            <a:r>
              <a:rPr spc="-245" dirty="0"/>
              <a:t> </a:t>
            </a:r>
            <a:r>
              <a:rPr spc="-25" dirty="0"/>
              <a:t>algorithm</a:t>
            </a:r>
            <a:r>
              <a:rPr spc="-245" dirty="0"/>
              <a:t> </a:t>
            </a:r>
            <a:r>
              <a:rPr spc="50" dirty="0"/>
              <a:t>we</a:t>
            </a:r>
            <a:r>
              <a:rPr spc="-245" dirty="0"/>
              <a:t> </a:t>
            </a:r>
            <a:r>
              <a:rPr spc="5" dirty="0"/>
              <a:t>used</a:t>
            </a:r>
            <a:r>
              <a:rPr spc="-245" dirty="0"/>
              <a:t> </a:t>
            </a:r>
            <a:r>
              <a:rPr spc="65" dirty="0"/>
              <a:t>to</a:t>
            </a:r>
            <a:r>
              <a:rPr spc="-245" dirty="0"/>
              <a:t> </a:t>
            </a:r>
            <a:r>
              <a:rPr dirty="0"/>
              <a:t>find</a:t>
            </a:r>
            <a:r>
              <a:rPr spc="-240" dirty="0"/>
              <a:t> </a:t>
            </a:r>
            <a:r>
              <a:rPr spc="55" dirty="0"/>
              <a:t>the</a:t>
            </a:r>
            <a:r>
              <a:rPr spc="-245" dirty="0"/>
              <a:t> </a:t>
            </a:r>
            <a:r>
              <a:rPr spc="5" dirty="0"/>
              <a:t>optimal </a:t>
            </a:r>
            <a:r>
              <a:rPr spc="-1065" dirty="0"/>
              <a:t> </a:t>
            </a:r>
            <a:r>
              <a:rPr spc="45" dirty="0"/>
              <a:t>move</a:t>
            </a:r>
            <a:r>
              <a:rPr spc="-250" dirty="0"/>
              <a:t> </a:t>
            </a:r>
            <a:r>
              <a:rPr spc="25" dirty="0"/>
              <a:t>for</a:t>
            </a:r>
            <a:r>
              <a:rPr spc="-245" dirty="0"/>
              <a:t> </a:t>
            </a:r>
            <a:r>
              <a:rPr spc="55" dirty="0"/>
              <a:t>the</a:t>
            </a:r>
            <a:r>
              <a:rPr spc="-245" dirty="0"/>
              <a:t> </a:t>
            </a:r>
            <a:r>
              <a:rPr spc="55" dirty="0"/>
              <a:t>bot</a:t>
            </a:r>
          </a:p>
          <a:p>
            <a:pPr marL="12700" marR="5080">
              <a:lnSpc>
                <a:spcPct val="115799"/>
              </a:lnSpc>
              <a:spcBef>
                <a:spcPts val="3685"/>
              </a:spcBef>
            </a:pPr>
            <a:r>
              <a:rPr spc="20" dirty="0"/>
              <a:t>Min</a:t>
            </a:r>
            <a:r>
              <a:rPr spc="-245" dirty="0"/>
              <a:t> </a:t>
            </a:r>
            <a:r>
              <a:rPr spc="-80" dirty="0"/>
              <a:t>Max</a:t>
            </a:r>
            <a:r>
              <a:rPr spc="-245" dirty="0"/>
              <a:t> </a:t>
            </a:r>
            <a:r>
              <a:rPr spc="-60" dirty="0"/>
              <a:t>is</a:t>
            </a:r>
            <a:r>
              <a:rPr spc="-245" dirty="0"/>
              <a:t> </a:t>
            </a:r>
            <a:r>
              <a:rPr spc="15" dirty="0"/>
              <a:t>a</a:t>
            </a:r>
            <a:r>
              <a:rPr spc="-245" dirty="0"/>
              <a:t> </a:t>
            </a:r>
            <a:r>
              <a:rPr spc="25" dirty="0"/>
              <a:t>search</a:t>
            </a:r>
            <a:r>
              <a:rPr spc="-245" dirty="0"/>
              <a:t> </a:t>
            </a:r>
            <a:r>
              <a:rPr spc="-25" dirty="0"/>
              <a:t>algorithm</a:t>
            </a:r>
            <a:r>
              <a:rPr spc="-240" dirty="0"/>
              <a:t> </a:t>
            </a:r>
            <a:r>
              <a:rPr spc="60" dirty="0"/>
              <a:t>that</a:t>
            </a:r>
            <a:r>
              <a:rPr spc="-245" dirty="0"/>
              <a:t> </a:t>
            </a:r>
            <a:r>
              <a:rPr spc="50" dirty="0"/>
              <a:t>can</a:t>
            </a:r>
            <a:r>
              <a:rPr spc="-245" dirty="0"/>
              <a:t> </a:t>
            </a:r>
            <a:r>
              <a:rPr spc="45" dirty="0"/>
              <a:t>be</a:t>
            </a:r>
            <a:r>
              <a:rPr spc="-245" dirty="0"/>
              <a:t> </a:t>
            </a:r>
            <a:r>
              <a:rPr spc="5" dirty="0"/>
              <a:t>used</a:t>
            </a:r>
            <a:r>
              <a:rPr spc="-245" dirty="0"/>
              <a:t> </a:t>
            </a:r>
            <a:r>
              <a:rPr spc="65" dirty="0"/>
              <a:t>to</a:t>
            </a:r>
            <a:r>
              <a:rPr spc="-245" dirty="0"/>
              <a:t> </a:t>
            </a:r>
            <a:r>
              <a:rPr spc="20" dirty="0"/>
              <a:t>determine</a:t>
            </a:r>
            <a:r>
              <a:rPr spc="-240" dirty="0"/>
              <a:t> </a:t>
            </a:r>
            <a:r>
              <a:rPr spc="55" dirty="0"/>
              <a:t>the</a:t>
            </a:r>
            <a:r>
              <a:rPr spc="-245" dirty="0"/>
              <a:t> </a:t>
            </a:r>
            <a:r>
              <a:rPr spc="40" dirty="0"/>
              <a:t>best </a:t>
            </a:r>
            <a:r>
              <a:rPr spc="45" dirty="0"/>
              <a:t> move </a:t>
            </a:r>
            <a:r>
              <a:rPr spc="-40" dirty="0"/>
              <a:t>in </a:t>
            </a:r>
            <a:r>
              <a:rPr spc="15" dirty="0"/>
              <a:t>a </a:t>
            </a:r>
            <a:r>
              <a:rPr spc="-25" dirty="0"/>
              <a:t>two-player </a:t>
            </a:r>
            <a:r>
              <a:rPr spc="-85" dirty="0"/>
              <a:t>game, </a:t>
            </a:r>
            <a:r>
              <a:rPr spc="10" dirty="0"/>
              <a:t>such </a:t>
            </a:r>
            <a:r>
              <a:rPr spc="-15" dirty="0"/>
              <a:t>as chess. </a:t>
            </a:r>
            <a:r>
              <a:rPr spc="80" dirty="0"/>
              <a:t>It </a:t>
            </a:r>
            <a:r>
              <a:rPr spc="-55" dirty="0"/>
              <a:t>works </a:t>
            </a:r>
            <a:r>
              <a:rPr spc="95" dirty="0"/>
              <a:t>by </a:t>
            </a:r>
            <a:r>
              <a:rPr spc="-20" dirty="0"/>
              <a:t>considering </a:t>
            </a:r>
            <a:r>
              <a:rPr spc="10" dirty="0"/>
              <a:t>all </a:t>
            </a:r>
            <a:r>
              <a:rPr spc="-1065" dirty="0"/>
              <a:t> </a:t>
            </a:r>
            <a:r>
              <a:rPr spc="-5" dirty="0"/>
              <a:t>possible</a:t>
            </a:r>
            <a:r>
              <a:rPr spc="-240" dirty="0"/>
              <a:t> </a:t>
            </a:r>
            <a:r>
              <a:rPr spc="25" dirty="0"/>
              <a:t>moves</a:t>
            </a:r>
            <a:r>
              <a:rPr spc="-240" dirty="0"/>
              <a:t> </a:t>
            </a:r>
            <a:r>
              <a:rPr spc="95" dirty="0"/>
              <a:t>by</a:t>
            </a:r>
            <a:r>
              <a:rPr spc="-235" dirty="0"/>
              <a:t> </a:t>
            </a:r>
            <a:r>
              <a:rPr spc="40" dirty="0"/>
              <a:t>both</a:t>
            </a:r>
            <a:r>
              <a:rPr spc="-240" dirty="0"/>
              <a:t> </a:t>
            </a:r>
            <a:r>
              <a:rPr spc="35" dirty="0"/>
              <a:t>players</a:t>
            </a:r>
            <a:r>
              <a:rPr spc="-240" dirty="0"/>
              <a:t> </a:t>
            </a:r>
            <a:r>
              <a:rPr spc="-20" dirty="0"/>
              <a:t>(given</a:t>
            </a:r>
            <a:r>
              <a:rPr spc="-235" dirty="0"/>
              <a:t> </a:t>
            </a:r>
            <a:r>
              <a:rPr spc="15" dirty="0"/>
              <a:t>a</a:t>
            </a:r>
            <a:r>
              <a:rPr spc="-240" dirty="0"/>
              <a:t> </a:t>
            </a:r>
            <a:r>
              <a:rPr spc="35" dirty="0"/>
              <a:t>certain</a:t>
            </a:r>
            <a:r>
              <a:rPr spc="-240" dirty="0"/>
              <a:t> </a:t>
            </a:r>
            <a:r>
              <a:rPr spc="85" dirty="0"/>
              <a:t>“depth”)</a:t>
            </a:r>
            <a:r>
              <a:rPr spc="-235" dirty="0"/>
              <a:t> </a:t>
            </a:r>
            <a:r>
              <a:rPr spc="15" dirty="0"/>
              <a:t>and</a:t>
            </a:r>
            <a:r>
              <a:rPr spc="-240" dirty="0"/>
              <a:t> </a:t>
            </a:r>
            <a:r>
              <a:rPr spc="-30" dirty="0"/>
              <a:t>choosing </a:t>
            </a:r>
            <a:r>
              <a:rPr spc="-1060" dirty="0"/>
              <a:t> </a:t>
            </a:r>
            <a:r>
              <a:rPr spc="55" dirty="0"/>
              <a:t>the </a:t>
            </a:r>
            <a:r>
              <a:rPr spc="45" dirty="0"/>
              <a:t>move </a:t>
            </a:r>
            <a:r>
              <a:rPr spc="60" dirty="0"/>
              <a:t>that </a:t>
            </a:r>
            <a:r>
              <a:rPr spc="-110" dirty="0"/>
              <a:t>maximizes </a:t>
            </a:r>
            <a:r>
              <a:rPr spc="55" dirty="0"/>
              <a:t>the </a:t>
            </a:r>
            <a:r>
              <a:rPr spc="40" dirty="0"/>
              <a:t>value </a:t>
            </a:r>
            <a:r>
              <a:rPr spc="25" dirty="0"/>
              <a:t>for </a:t>
            </a:r>
            <a:r>
              <a:rPr spc="55" dirty="0"/>
              <a:t>the </a:t>
            </a:r>
            <a:r>
              <a:rPr spc="40" dirty="0"/>
              <a:t>current </a:t>
            </a:r>
            <a:r>
              <a:rPr spc="45" dirty="0"/>
              <a:t>player </a:t>
            </a:r>
            <a:r>
              <a:rPr spc="5" dirty="0"/>
              <a:t>while </a:t>
            </a:r>
            <a:r>
              <a:rPr spc="10" dirty="0"/>
              <a:t> </a:t>
            </a:r>
            <a:r>
              <a:rPr spc="-60" dirty="0"/>
              <a:t>m</a:t>
            </a:r>
            <a:r>
              <a:rPr spc="-75" dirty="0"/>
              <a:t>i</a:t>
            </a:r>
            <a:r>
              <a:rPr spc="-10" dirty="0"/>
              <a:t>n</a:t>
            </a:r>
            <a:r>
              <a:rPr spc="-75" dirty="0"/>
              <a:t>i</a:t>
            </a:r>
            <a:r>
              <a:rPr spc="-60" dirty="0"/>
              <a:t>m</a:t>
            </a:r>
            <a:r>
              <a:rPr spc="-75" dirty="0"/>
              <a:t>i</a:t>
            </a:r>
            <a:r>
              <a:rPr spc="-360" dirty="0"/>
              <a:t>z</a:t>
            </a:r>
            <a:r>
              <a:rPr spc="-75" dirty="0"/>
              <a:t>i</a:t>
            </a:r>
            <a:r>
              <a:rPr spc="-10" dirty="0"/>
              <a:t>n</a:t>
            </a:r>
            <a:r>
              <a:rPr spc="-245" dirty="0"/>
              <a:t>g </a:t>
            </a:r>
            <a:r>
              <a:rPr spc="114" dirty="0"/>
              <a:t>t</a:t>
            </a:r>
            <a:r>
              <a:rPr spc="-10" dirty="0"/>
              <a:t>h</a:t>
            </a:r>
            <a:r>
              <a:rPr spc="55" dirty="0"/>
              <a:t>e</a:t>
            </a:r>
            <a:r>
              <a:rPr spc="-245" dirty="0"/>
              <a:t> </a:t>
            </a:r>
            <a:r>
              <a:rPr spc="175" dirty="0"/>
              <a:t>v</a:t>
            </a:r>
            <a:r>
              <a:rPr spc="10" dirty="0"/>
              <a:t>al</a:t>
            </a:r>
            <a:r>
              <a:rPr spc="-35" dirty="0"/>
              <a:t>u</a:t>
            </a:r>
            <a:r>
              <a:rPr spc="55" dirty="0"/>
              <a:t>e</a:t>
            </a:r>
            <a:r>
              <a:rPr spc="-245" dirty="0"/>
              <a:t> </a:t>
            </a:r>
            <a:r>
              <a:rPr spc="45" dirty="0"/>
              <a:t>f</a:t>
            </a:r>
            <a:r>
              <a:rPr spc="5" dirty="0"/>
              <a:t>o</a:t>
            </a:r>
            <a:r>
              <a:rPr spc="20" dirty="0"/>
              <a:t>r</a:t>
            </a:r>
            <a:r>
              <a:rPr spc="-245" dirty="0"/>
              <a:t> </a:t>
            </a:r>
            <a:r>
              <a:rPr spc="114" dirty="0"/>
              <a:t>t</a:t>
            </a:r>
            <a:r>
              <a:rPr spc="-10" dirty="0"/>
              <a:t>h</a:t>
            </a:r>
            <a:r>
              <a:rPr spc="55" dirty="0"/>
              <a:t>e</a:t>
            </a:r>
            <a:r>
              <a:rPr spc="-245" dirty="0"/>
              <a:t> </a:t>
            </a:r>
            <a:r>
              <a:rPr spc="5" dirty="0"/>
              <a:t>o</a:t>
            </a:r>
            <a:r>
              <a:rPr spc="35" dirty="0"/>
              <a:t>pp</a:t>
            </a:r>
            <a:r>
              <a:rPr spc="5" dirty="0"/>
              <a:t>o</a:t>
            </a:r>
            <a:r>
              <a:rPr spc="-10" dirty="0"/>
              <a:t>n</a:t>
            </a:r>
            <a:r>
              <a:rPr spc="50" dirty="0"/>
              <a:t>e</a:t>
            </a:r>
            <a:r>
              <a:rPr spc="-10" dirty="0"/>
              <a:t>n</a:t>
            </a:r>
            <a:r>
              <a:rPr spc="114" dirty="0"/>
              <a:t>t</a:t>
            </a:r>
            <a:r>
              <a:rPr spc="-185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060000">
            <a:off x="1773064" y="2066519"/>
            <a:ext cx="14858394" cy="320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15"/>
              </a:lnSpc>
            </a:pPr>
            <a:r>
              <a:rPr lang="en-IN" sz="37800" i="1" spc="-11850" baseline="-1873" dirty="0">
                <a:solidFill>
                  <a:srgbClr val="F5F2E3"/>
                </a:solidFill>
                <a:latin typeface="Verdana"/>
                <a:cs typeface="Verdana"/>
              </a:rPr>
              <a:t> </a:t>
            </a:r>
            <a:endParaRPr sz="37800" baseline="-6503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 rot="21120000">
            <a:off x="3229951" y="977868"/>
            <a:ext cx="14547977" cy="5822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690"/>
              </a:lnSpc>
            </a:pPr>
            <a:r>
              <a:rPr lang="en-IN" sz="22700" i="1" spc="-3250" dirty="0">
                <a:solidFill>
                  <a:srgbClr val="F5F2E3"/>
                </a:solidFill>
                <a:latin typeface="Verdana"/>
                <a:cs typeface="Verdana"/>
              </a:rPr>
              <a:t>THANK </a:t>
            </a:r>
            <a:r>
              <a:rPr sz="22700" i="1" spc="-3250" dirty="0">
                <a:solidFill>
                  <a:srgbClr val="F5F2E3"/>
                </a:solidFill>
                <a:latin typeface="Verdana"/>
                <a:cs typeface="Verdana"/>
              </a:rPr>
              <a:t>you!</a:t>
            </a:r>
            <a:r>
              <a:rPr sz="34050" i="1" spc="-4875" baseline="-3303" dirty="0">
                <a:solidFill>
                  <a:srgbClr val="FD6154"/>
                </a:solidFill>
                <a:latin typeface="Verdana"/>
                <a:cs typeface="Verdana"/>
              </a:rPr>
              <a:t>!</a:t>
            </a:r>
            <a:r>
              <a:rPr sz="34050" i="1" spc="-4875" baseline="-6607" dirty="0">
                <a:solidFill>
                  <a:srgbClr val="FD6154"/>
                </a:solidFill>
                <a:latin typeface="Verdana"/>
                <a:cs typeface="Verdana"/>
              </a:rPr>
              <a:t>!</a:t>
            </a:r>
            <a:endParaRPr sz="34050" baseline="-6607" dirty="0">
              <a:latin typeface="Verdana"/>
              <a:cs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1BB1-E3D5-B9D8-9753-89D38636F0D0}"/>
              </a:ext>
            </a:extLst>
          </p:cNvPr>
          <p:cNvSpPr txBox="1"/>
          <p:nvPr/>
        </p:nvSpPr>
        <p:spPr>
          <a:xfrm>
            <a:off x="1676400" y="7944268"/>
            <a:ext cx="1661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GitHub link - </a:t>
            </a:r>
            <a:r>
              <a:rPr lang="en-IN" sz="4000" dirty="0">
                <a:solidFill>
                  <a:schemeClr val="bg1"/>
                </a:solidFill>
                <a:hlinkClick r:id="rId2"/>
              </a:rPr>
              <a:t>https://github.com/Manu839/Selflearning_tictactoe.git  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" y="5581394"/>
            <a:ext cx="4023582" cy="47133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780" y="752813"/>
            <a:ext cx="9207420" cy="127086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150" spc="140" dirty="0">
                <a:solidFill>
                  <a:srgbClr val="231F20"/>
                </a:solidFill>
                <a:latin typeface="Trebuchet MS"/>
                <a:cs typeface="Trebuchet MS"/>
              </a:rPr>
              <a:t>ABSTRACT</a:t>
            </a:r>
            <a:endParaRPr sz="815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40622" y="0"/>
            <a:ext cx="2554319" cy="199209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18871" y="2230161"/>
            <a:ext cx="13291819" cy="57035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150"/>
              </a:lnSpc>
              <a:spcBef>
                <a:spcPts val="580"/>
              </a:spcBef>
              <a:buAutoNum type="arabicParenR"/>
              <a:tabLst>
                <a:tab pos="449580" algn="l"/>
              </a:tabLst>
            </a:pPr>
            <a:r>
              <a:rPr sz="3000" spc="45" dirty="0">
                <a:solidFill>
                  <a:srgbClr val="231F20"/>
                </a:solidFill>
                <a:latin typeface="Lucida Sans Unicode"/>
                <a:cs typeface="Lucida Sans Unicode"/>
              </a:rPr>
              <a:t>Our</a:t>
            </a:r>
            <a:r>
              <a:rPr sz="300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project</a:t>
            </a:r>
            <a:r>
              <a:rPr sz="300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0" dirty="0">
                <a:solidFill>
                  <a:srgbClr val="231F20"/>
                </a:solidFill>
                <a:latin typeface="Lucida Sans Unicode"/>
                <a:cs typeface="Lucida Sans Unicode"/>
              </a:rPr>
              <a:t>is</a:t>
            </a:r>
            <a:r>
              <a:rPr sz="300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-35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300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75" dirty="0">
                <a:solidFill>
                  <a:srgbClr val="231F20"/>
                </a:solidFill>
                <a:latin typeface="Lucida Sans Unicode"/>
                <a:cs typeface="Lucida Sans Unicode"/>
              </a:rPr>
              <a:t>self</a:t>
            </a:r>
            <a:r>
              <a:rPr sz="3000" spc="26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55" dirty="0">
                <a:solidFill>
                  <a:srgbClr val="231F20"/>
                </a:solidFill>
                <a:latin typeface="Lucida Sans Unicode"/>
                <a:cs typeface="Lucida Sans Unicode"/>
              </a:rPr>
              <a:t>learning</a:t>
            </a:r>
            <a:r>
              <a:rPr sz="300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tic</a:t>
            </a:r>
            <a:r>
              <a:rPr sz="300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tac</a:t>
            </a:r>
            <a:r>
              <a:rPr sz="300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toe</a:t>
            </a:r>
            <a:r>
              <a:rPr sz="300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program(bot)</a:t>
            </a:r>
            <a:r>
              <a:rPr sz="3000" spc="26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that</a:t>
            </a:r>
            <a:r>
              <a:rPr sz="300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65" dirty="0">
                <a:solidFill>
                  <a:srgbClr val="231F20"/>
                </a:solidFill>
                <a:latin typeface="Lucida Sans Unicode"/>
                <a:cs typeface="Lucida Sans Unicode"/>
              </a:rPr>
              <a:t>learn </a:t>
            </a:r>
            <a:r>
              <a:rPr sz="3000" spc="-9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75" dirty="0">
                <a:solidFill>
                  <a:srgbClr val="231F20"/>
                </a:solidFill>
                <a:latin typeface="Lucida Sans Unicode"/>
                <a:cs typeface="Lucida Sans Unicode"/>
              </a:rPr>
              <a:t>with</a:t>
            </a:r>
            <a:r>
              <a:rPr sz="3000" spc="2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in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game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experence.</a:t>
            </a:r>
            <a:endParaRPr sz="3000" dirty="0">
              <a:latin typeface="Lucida Sans Unicode"/>
              <a:cs typeface="Lucida Sans Unicode"/>
            </a:endParaRPr>
          </a:p>
          <a:p>
            <a:pPr marL="12700" marR="3593465">
              <a:lnSpc>
                <a:spcPts val="3150"/>
              </a:lnSpc>
              <a:spcBef>
                <a:spcPts val="2925"/>
              </a:spcBef>
              <a:buAutoNum type="arabicParenR"/>
              <a:tabLst>
                <a:tab pos="552450" algn="l"/>
              </a:tabLst>
            </a:pPr>
            <a:r>
              <a:rPr sz="30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After</a:t>
            </a:r>
            <a:r>
              <a:rPr sz="3000" spc="2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each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game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records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sequence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5" dirty="0">
                <a:solidFill>
                  <a:srgbClr val="231F20"/>
                </a:solidFill>
                <a:latin typeface="Lucida Sans Unicode"/>
                <a:cs typeface="Lucida Sans Unicode"/>
              </a:rPr>
              <a:t>of </a:t>
            </a:r>
            <a:r>
              <a:rPr sz="3000" spc="-9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65" dirty="0">
                <a:solidFill>
                  <a:srgbClr val="231F20"/>
                </a:solidFill>
                <a:latin typeface="Lucida Sans Unicode"/>
                <a:cs typeface="Lucida Sans Unicode"/>
              </a:rPr>
              <a:t>steps</a:t>
            </a:r>
            <a:r>
              <a:rPr sz="3000" spc="2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75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3000" spc="2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35" dirty="0">
                <a:solidFill>
                  <a:srgbClr val="231F20"/>
                </a:solidFill>
                <a:latin typeface="Lucida Sans Unicode"/>
                <a:cs typeface="Lucida Sans Unicode"/>
              </a:rPr>
              <a:t>final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75" dirty="0">
                <a:solidFill>
                  <a:srgbClr val="231F20"/>
                </a:solidFill>
                <a:latin typeface="Lucida Sans Unicode"/>
                <a:cs typeface="Lucida Sans Unicode"/>
              </a:rPr>
              <a:t>out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95" dirty="0">
                <a:solidFill>
                  <a:srgbClr val="231F20"/>
                </a:solidFill>
                <a:latin typeface="Lucida Sans Unicode"/>
                <a:cs typeface="Lucida Sans Unicode"/>
              </a:rPr>
              <a:t>come.</a:t>
            </a:r>
            <a:endParaRPr sz="3000" dirty="0">
              <a:latin typeface="Lucida Sans Unicode"/>
              <a:cs typeface="Lucida Sans Unicode"/>
            </a:endParaRPr>
          </a:p>
          <a:p>
            <a:pPr marL="12700" marR="2047875">
              <a:lnSpc>
                <a:spcPts val="3150"/>
              </a:lnSpc>
              <a:spcBef>
                <a:spcPts val="2375"/>
              </a:spcBef>
              <a:buAutoNum type="arabicParenR"/>
              <a:tabLst>
                <a:tab pos="558165" algn="l"/>
              </a:tabLst>
            </a:pPr>
            <a:r>
              <a:rPr sz="3000" spc="45" dirty="0">
                <a:solidFill>
                  <a:srgbClr val="231F20"/>
                </a:solidFill>
                <a:latin typeface="Lucida Sans Unicode"/>
                <a:cs typeface="Lucida Sans Unicode"/>
              </a:rPr>
              <a:t>it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gets</a:t>
            </a:r>
            <a:r>
              <a:rPr sz="300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sufficent</a:t>
            </a:r>
            <a:r>
              <a:rPr sz="300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data,</a:t>
            </a:r>
            <a:r>
              <a:rPr sz="300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45" dirty="0">
                <a:solidFill>
                  <a:srgbClr val="231F20"/>
                </a:solidFill>
                <a:latin typeface="Lucida Sans Unicode"/>
                <a:cs typeface="Lucida Sans Unicode"/>
              </a:rPr>
              <a:t>it</a:t>
            </a:r>
            <a:r>
              <a:rPr sz="300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95" dirty="0">
                <a:solidFill>
                  <a:srgbClr val="231F20"/>
                </a:solidFill>
                <a:latin typeface="Lucida Sans Unicode"/>
                <a:cs typeface="Lucida Sans Unicode"/>
              </a:rPr>
              <a:t>then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for</a:t>
            </a:r>
            <a:r>
              <a:rPr sz="300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every</a:t>
            </a:r>
            <a:r>
              <a:rPr sz="300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step</a:t>
            </a:r>
            <a:r>
              <a:rPr sz="300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calculate </a:t>
            </a:r>
            <a:r>
              <a:rPr sz="3000" spc="-9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most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95" dirty="0">
                <a:solidFill>
                  <a:srgbClr val="231F20"/>
                </a:solidFill>
                <a:latin typeface="Lucida Sans Unicode"/>
                <a:cs typeface="Lucida Sans Unicode"/>
              </a:rPr>
              <a:t>optimal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step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for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winning</a:t>
            </a:r>
            <a:r>
              <a:rPr sz="300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45" dirty="0">
                <a:solidFill>
                  <a:srgbClr val="231F20"/>
                </a:solidFill>
                <a:latin typeface="Lucida Sans Unicode"/>
                <a:cs typeface="Lucida Sans Unicode"/>
              </a:rPr>
              <a:t>from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present</a:t>
            </a:r>
            <a:endParaRPr sz="3000" dirty="0">
              <a:latin typeface="Lucida Sans Unicode"/>
              <a:cs typeface="Lucida Sans Unicode"/>
            </a:endParaRPr>
          </a:p>
          <a:p>
            <a:pPr marL="12700">
              <a:lnSpc>
                <a:spcPts val="3120"/>
              </a:lnSpc>
            </a:pPr>
            <a:r>
              <a:rPr sz="300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data</a:t>
            </a:r>
            <a:r>
              <a:rPr sz="30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set.</a:t>
            </a:r>
            <a:endParaRPr sz="3000" dirty="0">
              <a:latin typeface="Lucida Sans Unicode"/>
              <a:cs typeface="Lucida Sans Unicode"/>
            </a:endParaRPr>
          </a:p>
          <a:p>
            <a:pPr marL="12700" marR="4978400">
              <a:lnSpc>
                <a:spcPts val="3150"/>
              </a:lnSpc>
              <a:spcBef>
                <a:spcPts val="2185"/>
              </a:spcBef>
              <a:buAutoNum type="arabicParenR" startAt="4"/>
              <a:tabLst>
                <a:tab pos="565150" algn="l"/>
              </a:tabLst>
            </a:pPr>
            <a:r>
              <a:rPr sz="3000" spc="35" dirty="0">
                <a:solidFill>
                  <a:srgbClr val="231F20"/>
                </a:solidFill>
                <a:latin typeface="Lucida Sans Unicode"/>
                <a:cs typeface="Lucida Sans Unicode"/>
              </a:rPr>
              <a:t>It</a:t>
            </a:r>
            <a:r>
              <a:rPr sz="3000" spc="2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does</a:t>
            </a:r>
            <a:r>
              <a:rPr sz="3000" spc="2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same</a:t>
            </a:r>
            <a:r>
              <a:rPr sz="3000" spc="2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40" dirty="0">
                <a:solidFill>
                  <a:srgbClr val="231F20"/>
                </a:solidFill>
                <a:latin typeface="Lucida Sans Unicode"/>
                <a:cs typeface="Lucida Sans Unicode"/>
              </a:rPr>
              <a:t>until</a:t>
            </a:r>
            <a:r>
              <a:rPr sz="3000" spc="2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45" dirty="0">
                <a:solidFill>
                  <a:srgbClr val="231F20"/>
                </a:solidFill>
                <a:latin typeface="Lucida Sans Unicode"/>
                <a:cs typeface="Lucida Sans Unicode"/>
              </a:rPr>
              <a:t>it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65" dirty="0">
                <a:solidFill>
                  <a:srgbClr val="231F20"/>
                </a:solidFill>
                <a:latin typeface="Lucida Sans Unicode"/>
                <a:cs typeface="Lucida Sans Unicode"/>
              </a:rPr>
              <a:t>has</a:t>
            </a:r>
            <a:r>
              <a:rPr sz="3000" spc="2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data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5" dirty="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r>
              <a:rPr sz="3000" spc="2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-10" dirty="0">
                <a:solidFill>
                  <a:srgbClr val="231F20"/>
                </a:solidFill>
                <a:latin typeface="Lucida Sans Unicode"/>
                <a:cs typeface="Lucida Sans Unicode"/>
              </a:rPr>
              <a:t>all </a:t>
            </a:r>
            <a:r>
              <a:rPr sz="3000" spc="-9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possible</a:t>
            </a:r>
            <a:r>
              <a:rPr sz="3000" spc="2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90" dirty="0">
                <a:solidFill>
                  <a:srgbClr val="231F20"/>
                </a:solidFill>
                <a:latin typeface="Lucida Sans Unicode"/>
                <a:cs typeface="Lucida Sans Unicode"/>
              </a:rPr>
              <a:t>games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90" dirty="0">
                <a:solidFill>
                  <a:srgbClr val="231F20"/>
                </a:solidFill>
                <a:latin typeface="Lucida Sans Unicode"/>
                <a:cs typeface="Lucida Sans Unicode"/>
              </a:rPr>
              <a:t>possible.</a:t>
            </a:r>
            <a:endParaRPr sz="3000" dirty="0">
              <a:latin typeface="Lucida Sans Unicode"/>
              <a:cs typeface="Lucida Sans Unicode"/>
            </a:endParaRPr>
          </a:p>
          <a:p>
            <a:pPr marL="12700" marR="4349750">
              <a:lnSpc>
                <a:spcPts val="3150"/>
              </a:lnSpc>
              <a:spcBef>
                <a:spcPts val="2150"/>
              </a:spcBef>
              <a:buAutoNum type="arabicParenR" startAt="4"/>
              <a:tabLst>
                <a:tab pos="567690" algn="l"/>
              </a:tabLst>
            </a:pPr>
            <a:r>
              <a:rPr sz="300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When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45" dirty="0">
                <a:solidFill>
                  <a:srgbClr val="231F20"/>
                </a:solidFill>
                <a:latin typeface="Lucida Sans Unicode"/>
                <a:cs typeface="Lucida Sans Unicode"/>
              </a:rPr>
              <a:t>it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gets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-10" dirty="0">
                <a:solidFill>
                  <a:srgbClr val="231F20"/>
                </a:solidFill>
                <a:latin typeface="Lucida Sans Unicode"/>
                <a:cs typeface="Lucida Sans Unicode"/>
              </a:rPr>
              <a:t>all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possible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permutations</a:t>
            </a:r>
            <a:r>
              <a:rPr sz="300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its </a:t>
            </a:r>
            <a:r>
              <a:rPr sz="3000" spc="-9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impossible</a:t>
            </a:r>
            <a:r>
              <a:rPr sz="3000" spc="2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to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beat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80" dirty="0">
                <a:solidFill>
                  <a:srgbClr val="231F20"/>
                </a:solidFill>
                <a:latin typeface="Lucida Sans Unicode"/>
                <a:cs typeface="Lucida Sans Unicode"/>
              </a:rPr>
              <a:t>this</a:t>
            </a:r>
            <a:r>
              <a:rPr sz="30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000" spc="50" dirty="0">
                <a:solidFill>
                  <a:srgbClr val="231F20"/>
                </a:solidFill>
                <a:latin typeface="Lucida Sans Unicode"/>
                <a:cs typeface="Lucida Sans Unicode"/>
              </a:rPr>
              <a:t>bot.</a:t>
            </a:r>
            <a:endParaRPr sz="3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476" y="-342900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62993" y="337476"/>
              <a:ext cx="4297045" cy="9570720"/>
            </a:xfrm>
            <a:custGeom>
              <a:avLst/>
              <a:gdLst/>
              <a:ahLst/>
              <a:cxnLst/>
              <a:rect l="l" t="t" r="r" b="b"/>
              <a:pathLst>
                <a:path w="4297044" h="9570720">
                  <a:moveTo>
                    <a:pt x="0" y="0"/>
                  </a:moveTo>
                  <a:lnTo>
                    <a:pt x="4296548" y="0"/>
                  </a:lnTo>
                  <a:lnTo>
                    <a:pt x="4296548" y="9570245"/>
                  </a:lnTo>
                  <a:lnTo>
                    <a:pt x="0" y="9570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2190" y="4828881"/>
              <a:ext cx="9753598" cy="10286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07024" y="2369122"/>
              <a:ext cx="9610090" cy="1947545"/>
            </a:xfrm>
            <a:custGeom>
              <a:avLst/>
              <a:gdLst/>
              <a:ahLst/>
              <a:cxnLst/>
              <a:rect l="l" t="t" r="r" b="b"/>
              <a:pathLst>
                <a:path w="9610090" h="1947545">
                  <a:moveTo>
                    <a:pt x="9610044" y="1947378"/>
                  </a:moveTo>
                  <a:lnTo>
                    <a:pt x="0" y="1947378"/>
                  </a:lnTo>
                  <a:lnTo>
                    <a:pt x="0" y="0"/>
                  </a:lnTo>
                  <a:lnTo>
                    <a:pt x="9610044" y="0"/>
                  </a:lnTo>
                  <a:lnTo>
                    <a:pt x="9610044" y="194737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3724" y="2950146"/>
              <a:ext cx="95250" cy="952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07024" y="2369122"/>
            <a:ext cx="9610090" cy="19475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512445" marR="32384">
              <a:lnSpc>
                <a:spcPct val="108000"/>
              </a:lnSpc>
              <a:tabLst>
                <a:tab pos="1221105" algn="l"/>
                <a:tab pos="2688590" algn="l"/>
                <a:tab pos="3126740" algn="l"/>
                <a:tab pos="3625215" algn="l"/>
                <a:tab pos="4587240" algn="l"/>
                <a:tab pos="4966970" algn="l"/>
                <a:tab pos="6334125" algn="l"/>
                <a:tab pos="7175500" algn="l"/>
                <a:tab pos="7963534" algn="l"/>
                <a:tab pos="9014460" algn="l"/>
              </a:tabLst>
            </a:pPr>
            <a:r>
              <a:rPr sz="2200" spc="45" dirty="0">
                <a:latin typeface="Verdana"/>
                <a:cs typeface="Verdana"/>
              </a:rPr>
              <a:t>O</a:t>
            </a:r>
            <a:r>
              <a:rPr sz="2200" spc="-130" dirty="0">
                <a:latin typeface="Verdana"/>
                <a:cs typeface="Verdana"/>
              </a:rPr>
              <a:t>u</a:t>
            </a:r>
            <a:r>
              <a:rPr sz="2200" spc="-145" dirty="0">
                <a:latin typeface="Verdana"/>
                <a:cs typeface="Verdana"/>
              </a:rPr>
              <a:t>r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65" dirty="0">
                <a:latin typeface="Verdana"/>
                <a:cs typeface="Verdana"/>
              </a:rPr>
              <a:t>o</a:t>
            </a:r>
            <a:r>
              <a:rPr sz="2200" spc="15" dirty="0">
                <a:latin typeface="Verdana"/>
                <a:cs typeface="Verdana"/>
              </a:rPr>
              <a:t>b</a:t>
            </a:r>
            <a:r>
              <a:rPr sz="2200" spc="-260" dirty="0">
                <a:latin typeface="Verdana"/>
                <a:cs typeface="Verdana"/>
              </a:rPr>
              <a:t>j</a:t>
            </a:r>
            <a:r>
              <a:rPr sz="2200" spc="65" dirty="0">
                <a:latin typeface="Verdana"/>
                <a:cs typeface="Verdana"/>
              </a:rPr>
              <a:t>e</a:t>
            </a:r>
            <a:r>
              <a:rPr sz="2200" spc="170" dirty="0">
                <a:latin typeface="Verdana"/>
                <a:cs typeface="Verdana"/>
              </a:rPr>
              <a:t>c</a:t>
            </a:r>
            <a:r>
              <a:rPr sz="2200" spc="-80" dirty="0">
                <a:latin typeface="Verdana"/>
                <a:cs typeface="Verdana"/>
              </a:rPr>
              <a:t>t</a:t>
            </a:r>
            <a:r>
              <a:rPr sz="2200" spc="-105" dirty="0">
                <a:latin typeface="Verdana"/>
                <a:cs typeface="Verdana"/>
              </a:rPr>
              <a:t>i</a:t>
            </a:r>
            <a:r>
              <a:rPr sz="2200" spc="-170" dirty="0">
                <a:latin typeface="Verdana"/>
                <a:cs typeface="Verdana"/>
              </a:rPr>
              <a:t>v</a:t>
            </a:r>
            <a:r>
              <a:rPr sz="2200" spc="70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105" dirty="0">
                <a:latin typeface="Verdana"/>
                <a:cs typeface="Verdana"/>
              </a:rPr>
              <a:t>i</a:t>
            </a:r>
            <a:r>
              <a:rPr sz="2200" spc="7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80" dirty="0">
                <a:latin typeface="Verdana"/>
                <a:cs typeface="Verdana"/>
              </a:rPr>
              <a:t>t</a:t>
            </a:r>
            <a:r>
              <a:rPr sz="2200" spc="70" dirty="0">
                <a:latin typeface="Verdana"/>
                <a:cs typeface="Verdana"/>
              </a:rPr>
              <a:t>o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170" dirty="0">
                <a:latin typeface="Verdana"/>
                <a:cs typeface="Verdana"/>
              </a:rPr>
              <a:t>m</a:t>
            </a:r>
            <a:r>
              <a:rPr sz="2200" spc="-60" dirty="0">
                <a:latin typeface="Verdana"/>
                <a:cs typeface="Verdana"/>
              </a:rPr>
              <a:t>a</a:t>
            </a:r>
            <a:r>
              <a:rPr sz="2200" spc="-90" dirty="0">
                <a:latin typeface="Verdana"/>
                <a:cs typeface="Verdana"/>
              </a:rPr>
              <a:t>k</a:t>
            </a:r>
            <a:r>
              <a:rPr sz="2200" spc="70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5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15" dirty="0">
                <a:latin typeface="Verdana"/>
                <a:cs typeface="Verdana"/>
              </a:rPr>
              <a:t>p</a:t>
            </a:r>
            <a:r>
              <a:rPr sz="2200" spc="-150" dirty="0">
                <a:latin typeface="Verdana"/>
                <a:cs typeface="Verdana"/>
              </a:rPr>
              <a:t>r</a:t>
            </a:r>
            <a:r>
              <a:rPr sz="2200" spc="65" dirty="0">
                <a:latin typeface="Verdana"/>
                <a:cs typeface="Verdana"/>
              </a:rPr>
              <a:t>o</a:t>
            </a:r>
            <a:r>
              <a:rPr sz="2200" spc="20" dirty="0">
                <a:latin typeface="Verdana"/>
                <a:cs typeface="Verdana"/>
              </a:rPr>
              <a:t>g</a:t>
            </a:r>
            <a:r>
              <a:rPr sz="2200" spc="-150" dirty="0">
                <a:latin typeface="Verdana"/>
                <a:cs typeface="Verdana"/>
              </a:rPr>
              <a:t>r</a:t>
            </a:r>
            <a:r>
              <a:rPr sz="2200" spc="-60" dirty="0">
                <a:latin typeface="Verdana"/>
                <a:cs typeface="Verdana"/>
              </a:rPr>
              <a:t>a</a:t>
            </a:r>
            <a:r>
              <a:rPr sz="2200" spc="-165" dirty="0">
                <a:latin typeface="Verdana"/>
                <a:cs typeface="Verdana"/>
              </a:rPr>
              <a:t>m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350" dirty="0">
                <a:latin typeface="Verdana"/>
                <a:cs typeface="Verdana"/>
              </a:rPr>
              <a:t>(</a:t>
            </a:r>
            <a:r>
              <a:rPr sz="2200" spc="15" dirty="0">
                <a:latin typeface="Verdana"/>
                <a:cs typeface="Verdana"/>
              </a:rPr>
              <a:t>b</a:t>
            </a:r>
            <a:r>
              <a:rPr sz="2200" spc="65" dirty="0">
                <a:latin typeface="Verdana"/>
                <a:cs typeface="Verdana"/>
              </a:rPr>
              <a:t>o</a:t>
            </a:r>
            <a:r>
              <a:rPr sz="2200" spc="-80" dirty="0">
                <a:latin typeface="Verdana"/>
                <a:cs typeface="Verdana"/>
              </a:rPr>
              <a:t>t</a:t>
            </a:r>
            <a:r>
              <a:rPr sz="2200" spc="-350" dirty="0">
                <a:latin typeface="Verdana"/>
                <a:cs typeface="Verdana"/>
              </a:rPr>
              <a:t>)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w</a:t>
            </a:r>
            <a:r>
              <a:rPr sz="2200" spc="-130" dirty="0">
                <a:latin typeface="Verdana"/>
                <a:cs typeface="Verdana"/>
              </a:rPr>
              <a:t>h</a:t>
            </a:r>
            <a:r>
              <a:rPr sz="2200" spc="70" dirty="0">
                <a:latin typeface="Verdana"/>
                <a:cs typeface="Verdana"/>
              </a:rPr>
              <a:t>o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5" dirty="0">
                <a:latin typeface="Verdana"/>
                <a:cs typeface="Verdana"/>
              </a:rPr>
              <a:t>l</a:t>
            </a:r>
            <a:r>
              <a:rPr sz="2200" spc="65" dirty="0">
                <a:latin typeface="Verdana"/>
                <a:cs typeface="Verdana"/>
              </a:rPr>
              <a:t>e</a:t>
            </a:r>
            <a:r>
              <a:rPr sz="2200" spc="-60" dirty="0">
                <a:latin typeface="Verdana"/>
                <a:cs typeface="Verdana"/>
              </a:rPr>
              <a:t>a</a:t>
            </a:r>
            <a:r>
              <a:rPr sz="2200" spc="-150" dirty="0">
                <a:latin typeface="Verdana"/>
                <a:cs typeface="Verdana"/>
              </a:rPr>
              <a:t>r</a:t>
            </a:r>
            <a:r>
              <a:rPr sz="2200" spc="-130" dirty="0">
                <a:latin typeface="Verdana"/>
                <a:cs typeface="Verdana"/>
              </a:rPr>
              <a:t>n</a:t>
            </a:r>
            <a:r>
              <a:rPr sz="2200" spc="7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w</a:t>
            </a:r>
            <a:r>
              <a:rPr sz="2200" spc="-105" dirty="0">
                <a:latin typeface="Verdana"/>
                <a:cs typeface="Verdana"/>
              </a:rPr>
              <a:t>i</a:t>
            </a:r>
            <a:r>
              <a:rPr sz="2200" spc="-80" dirty="0">
                <a:latin typeface="Verdana"/>
                <a:cs typeface="Verdana"/>
              </a:rPr>
              <a:t>t</a:t>
            </a:r>
            <a:r>
              <a:rPr sz="2200" spc="-90" dirty="0">
                <a:latin typeface="Verdana"/>
                <a:cs typeface="Verdana"/>
              </a:rPr>
              <a:t>h  </a:t>
            </a:r>
            <a:r>
              <a:rPr sz="2200" spc="-5" dirty="0">
                <a:latin typeface="Verdana"/>
                <a:cs typeface="Verdana"/>
              </a:rPr>
              <a:t>experience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like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125" dirty="0">
                <a:latin typeface="Verdana"/>
                <a:cs typeface="Verdana"/>
              </a:rPr>
              <a:t>human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and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get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better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with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10" dirty="0">
                <a:latin typeface="Verdana"/>
                <a:cs typeface="Verdana"/>
              </a:rPr>
              <a:t>each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and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every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65" dirty="0">
                <a:latin typeface="Verdana"/>
                <a:cs typeface="Verdana"/>
              </a:rPr>
              <a:t>round</a:t>
            </a:r>
            <a:endParaRPr sz="2200" dirty="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2313" y="2698822"/>
            <a:ext cx="11443970" cy="5540375"/>
            <a:chOff x="452313" y="2698822"/>
            <a:chExt cx="11443970" cy="554037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313" y="2698822"/>
              <a:ext cx="1149286" cy="11709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2190" y="7210024"/>
              <a:ext cx="9753598" cy="10286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43601" y="5654181"/>
              <a:ext cx="9610090" cy="1947545"/>
            </a:xfrm>
            <a:custGeom>
              <a:avLst/>
              <a:gdLst/>
              <a:ahLst/>
              <a:cxnLst/>
              <a:rect l="l" t="t" r="r" b="b"/>
              <a:pathLst>
                <a:path w="9610090" h="1947545">
                  <a:moveTo>
                    <a:pt x="9610044" y="1947378"/>
                  </a:moveTo>
                  <a:lnTo>
                    <a:pt x="0" y="1947378"/>
                  </a:lnTo>
                  <a:lnTo>
                    <a:pt x="0" y="0"/>
                  </a:lnTo>
                  <a:lnTo>
                    <a:pt x="9610044" y="0"/>
                  </a:lnTo>
                  <a:lnTo>
                    <a:pt x="9610044" y="194737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0301" y="6235206"/>
              <a:ext cx="95250" cy="9524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443912" y="6049779"/>
            <a:ext cx="8770620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Outcome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should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45" dirty="0">
                <a:latin typeface="Verdana"/>
                <a:cs typeface="Verdana"/>
              </a:rPr>
              <a:t>be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a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program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which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70" dirty="0">
                <a:latin typeface="Verdana"/>
                <a:cs typeface="Verdana"/>
              </a:rPr>
              <a:t>at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start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play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70" dirty="0">
                <a:latin typeface="Verdana"/>
                <a:cs typeface="Verdana"/>
              </a:rPr>
              <a:t>random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move 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and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with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70" dirty="0">
                <a:latin typeface="Verdana"/>
                <a:cs typeface="Verdana"/>
              </a:rPr>
              <a:t>time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15" dirty="0">
                <a:latin typeface="Verdana"/>
                <a:cs typeface="Verdana"/>
              </a:rPr>
              <a:t>records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and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analysis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every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to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use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its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experience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14" dirty="0">
                <a:latin typeface="Verdana"/>
                <a:cs typeface="Verdana"/>
              </a:rPr>
              <a:t>in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130" dirty="0">
                <a:latin typeface="Verdana"/>
                <a:cs typeface="Verdana"/>
              </a:rPr>
              <a:t>u</a:t>
            </a:r>
            <a:r>
              <a:rPr sz="2200" spc="15" dirty="0">
                <a:latin typeface="Verdana"/>
                <a:cs typeface="Verdana"/>
              </a:rPr>
              <a:t>p</a:t>
            </a:r>
            <a:r>
              <a:rPr sz="2200" spc="170" dirty="0">
                <a:latin typeface="Verdana"/>
                <a:cs typeface="Verdana"/>
              </a:rPr>
              <a:t>c</a:t>
            </a:r>
            <a:r>
              <a:rPr sz="2200" spc="65" dirty="0">
                <a:latin typeface="Verdana"/>
                <a:cs typeface="Verdana"/>
              </a:rPr>
              <a:t>o</a:t>
            </a:r>
            <a:r>
              <a:rPr sz="2200" spc="-170" dirty="0">
                <a:latin typeface="Verdana"/>
                <a:cs typeface="Verdana"/>
              </a:rPr>
              <a:t>m</a:t>
            </a:r>
            <a:r>
              <a:rPr sz="2200" spc="-105" dirty="0">
                <a:latin typeface="Verdana"/>
                <a:cs typeface="Verdana"/>
              </a:rPr>
              <a:t>i</a:t>
            </a:r>
            <a:r>
              <a:rPr sz="2200" spc="-130" dirty="0">
                <a:latin typeface="Verdana"/>
                <a:cs typeface="Verdana"/>
              </a:rPr>
              <a:t>n</a:t>
            </a:r>
            <a:r>
              <a:rPr sz="2200" spc="25" dirty="0">
                <a:latin typeface="Verdana"/>
                <a:cs typeface="Verdana"/>
              </a:rPr>
              <a:t>g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20" dirty="0">
                <a:latin typeface="Verdana"/>
                <a:cs typeface="Verdana"/>
              </a:rPr>
              <a:t>g</a:t>
            </a:r>
            <a:r>
              <a:rPr sz="2200" spc="-60" dirty="0">
                <a:latin typeface="Verdana"/>
                <a:cs typeface="Verdana"/>
              </a:rPr>
              <a:t>a</a:t>
            </a:r>
            <a:r>
              <a:rPr sz="2200" spc="-170" dirty="0">
                <a:latin typeface="Verdana"/>
                <a:cs typeface="Verdana"/>
              </a:rPr>
              <a:t>m</a:t>
            </a:r>
            <a:r>
              <a:rPr sz="2200" spc="65" dirty="0">
                <a:latin typeface="Verdana"/>
                <a:cs typeface="Verdana"/>
              </a:rPr>
              <a:t>e</a:t>
            </a:r>
            <a:r>
              <a:rPr sz="2200" spc="70" dirty="0">
                <a:latin typeface="Verdana"/>
                <a:cs typeface="Verdana"/>
              </a:rPr>
              <a:t>s</a:t>
            </a:r>
            <a:r>
              <a:rPr sz="2200" spc="-280" dirty="0">
                <a:latin typeface="Verdana"/>
                <a:cs typeface="Verdana"/>
              </a:rPr>
              <a:t>.</a:t>
            </a:r>
            <a:endParaRPr sz="2200" dirty="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1788527"/>
            <a:ext cx="17262475" cy="8491220"/>
            <a:chOff x="0" y="1788527"/>
            <a:chExt cx="17262475" cy="849122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454" y="6031278"/>
              <a:ext cx="1157146" cy="117982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7459874"/>
              <a:ext cx="4828324" cy="28194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90222" y="1788527"/>
              <a:ext cx="5372099" cy="5372099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129490" y="1068691"/>
            <a:ext cx="8843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7879" algn="l"/>
                <a:tab pos="4207510" algn="l"/>
              </a:tabLst>
            </a:pPr>
            <a:r>
              <a:rPr sz="4800" spc="-9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4800" spc="434" dirty="0">
                <a:solidFill>
                  <a:srgbClr val="231F20"/>
                </a:solidFill>
                <a:latin typeface="Trebuchet MS"/>
                <a:cs typeface="Trebuchet MS"/>
              </a:rPr>
              <a:t>B</a:t>
            </a:r>
            <a:r>
              <a:rPr sz="4800" spc="-415" dirty="0">
                <a:solidFill>
                  <a:srgbClr val="231F20"/>
                </a:solidFill>
                <a:latin typeface="Trebuchet MS"/>
                <a:cs typeface="Trebuchet MS"/>
              </a:rPr>
              <a:t>J</a:t>
            </a:r>
            <a:r>
              <a:rPr sz="4800" spc="-114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4800" spc="235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4800" spc="-335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4800" spc="575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4800" spc="10" dirty="0">
                <a:solidFill>
                  <a:srgbClr val="231F20"/>
                </a:solidFill>
                <a:latin typeface="Trebuchet MS"/>
                <a:cs typeface="Trebuchet MS"/>
              </a:rPr>
              <a:t>V</a:t>
            </a:r>
            <a:r>
              <a:rPr sz="4800" spc="-58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48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4800" spc="620" dirty="0">
                <a:solidFill>
                  <a:srgbClr val="231F20"/>
                </a:solidFill>
                <a:latin typeface="Trebuchet MS"/>
                <a:cs typeface="Trebuchet MS"/>
              </a:rPr>
              <a:t>/</a:t>
            </a:r>
            <a:r>
              <a:rPr sz="4800" spc="150" dirty="0">
                <a:solidFill>
                  <a:srgbClr val="231F20"/>
                </a:solidFill>
                <a:latin typeface="Trebuchet MS"/>
                <a:cs typeface="Trebuchet MS"/>
              </a:rPr>
              <a:t>/</a:t>
            </a:r>
            <a:r>
              <a:rPr sz="48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4800" spc="-9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4800" spc="35" dirty="0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r>
              <a:rPr sz="4800" spc="-335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4800" spc="235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4800" spc="-9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4800" spc="270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4800" spc="-58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endParaRPr sz="4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36095" y="1830648"/>
            <a:ext cx="3472179" cy="1149350"/>
          </a:xfrm>
          <a:prstGeom prst="rect">
            <a:avLst/>
          </a:prstGeom>
          <a:solidFill>
            <a:srgbClr val="1A1A1A"/>
          </a:solidFill>
        </p:spPr>
        <p:txBody>
          <a:bodyPr vert="horz" wrap="square" lIns="0" tIns="17145" rIns="0" bIns="0" rtlCol="0">
            <a:spAutoFit/>
          </a:bodyPr>
          <a:lstStyle/>
          <a:p>
            <a:pPr marL="560705" marR="95885" indent="-521334">
              <a:lnSpc>
                <a:spcPts val="4050"/>
              </a:lnSpc>
              <a:spcBef>
                <a:spcPts val="135"/>
              </a:spcBef>
            </a:pPr>
            <a:r>
              <a:rPr sz="2950" b="1" spc="-80" dirty="0">
                <a:solidFill>
                  <a:srgbClr val="FBFBFD"/>
                </a:solidFill>
                <a:latin typeface="Arial"/>
                <a:cs typeface="Arial"/>
              </a:rPr>
              <a:t>U</a:t>
            </a:r>
            <a:r>
              <a:rPr sz="2950" b="1" spc="-165" dirty="0">
                <a:solidFill>
                  <a:srgbClr val="FBFBFD"/>
                </a:solidFill>
                <a:latin typeface="Arial"/>
                <a:cs typeface="Arial"/>
              </a:rPr>
              <a:t>S</a:t>
            </a:r>
            <a:r>
              <a:rPr sz="2950" b="1" spc="-220" dirty="0">
                <a:solidFill>
                  <a:srgbClr val="FBFBFD"/>
                </a:solidFill>
                <a:latin typeface="Arial"/>
                <a:cs typeface="Arial"/>
              </a:rPr>
              <a:t>E</a:t>
            </a:r>
            <a:r>
              <a:rPr sz="2950" b="1" spc="-15" dirty="0">
                <a:solidFill>
                  <a:srgbClr val="FBFBFD"/>
                </a:solidFill>
                <a:latin typeface="Arial"/>
                <a:cs typeface="Arial"/>
              </a:rPr>
              <a:t>D</a:t>
            </a:r>
            <a:r>
              <a:rPr sz="2950" b="1" spc="-55" dirty="0">
                <a:solidFill>
                  <a:srgbClr val="FBFBFD"/>
                </a:solidFill>
                <a:latin typeface="Arial"/>
                <a:cs typeface="Arial"/>
              </a:rPr>
              <a:t> </a:t>
            </a:r>
            <a:r>
              <a:rPr sz="2950" b="1" spc="90" dirty="0">
                <a:solidFill>
                  <a:srgbClr val="FBFBFD"/>
                </a:solidFill>
                <a:latin typeface="Arial"/>
                <a:cs typeface="Arial"/>
              </a:rPr>
              <a:t>C</a:t>
            </a:r>
            <a:r>
              <a:rPr sz="2950" b="1" spc="-165" dirty="0">
                <a:solidFill>
                  <a:srgbClr val="FBFBFD"/>
                </a:solidFill>
                <a:latin typeface="Arial"/>
                <a:cs typeface="Arial"/>
              </a:rPr>
              <a:t>S</a:t>
            </a:r>
            <a:r>
              <a:rPr sz="2950" b="1" spc="114" dirty="0">
                <a:solidFill>
                  <a:srgbClr val="FBFBFD"/>
                </a:solidFill>
                <a:latin typeface="Arial"/>
                <a:cs typeface="Arial"/>
              </a:rPr>
              <a:t>V</a:t>
            </a:r>
            <a:r>
              <a:rPr sz="2950" b="1" spc="-55" dirty="0">
                <a:solidFill>
                  <a:srgbClr val="FBFBFD"/>
                </a:solidFill>
                <a:latin typeface="Arial"/>
                <a:cs typeface="Arial"/>
              </a:rPr>
              <a:t> </a:t>
            </a:r>
            <a:r>
              <a:rPr sz="2950" b="1" spc="-135" dirty="0">
                <a:solidFill>
                  <a:srgbClr val="FBFBFD"/>
                </a:solidFill>
                <a:latin typeface="Arial"/>
                <a:cs typeface="Arial"/>
              </a:rPr>
              <a:t>F</a:t>
            </a:r>
            <a:r>
              <a:rPr sz="2950" b="1" spc="-10" dirty="0">
                <a:solidFill>
                  <a:srgbClr val="FBFBFD"/>
                </a:solidFill>
                <a:latin typeface="Arial"/>
                <a:cs typeface="Arial"/>
              </a:rPr>
              <a:t>I</a:t>
            </a:r>
            <a:r>
              <a:rPr sz="2950" b="1" spc="-135" dirty="0">
                <a:solidFill>
                  <a:srgbClr val="FBFBFD"/>
                </a:solidFill>
                <a:latin typeface="Arial"/>
                <a:cs typeface="Arial"/>
              </a:rPr>
              <a:t>L</a:t>
            </a:r>
            <a:r>
              <a:rPr sz="2950" b="1" spc="-245" dirty="0">
                <a:solidFill>
                  <a:srgbClr val="FBFBFD"/>
                </a:solidFill>
                <a:latin typeface="Arial"/>
                <a:cs typeface="Arial"/>
              </a:rPr>
              <a:t>E</a:t>
            </a:r>
            <a:r>
              <a:rPr sz="2950" b="1" spc="-55" dirty="0">
                <a:solidFill>
                  <a:srgbClr val="FBFBFD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FBFBFD"/>
                </a:solidFill>
                <a:latin typeface="Arial"/>
                <a:cs typeface="Arial"/>
              </a:rPr>
              <a:t>T</a:t>
            </a:r>
            <a:r>
              <a:rPr sz="2950" b="1" spc="35" dirty="0">
                <a:solidFill>
                  <a:srgbClr val="FBFBFD"/>
                </a:solidFill>
                <a:latin typeface="Arial"/>
                <a:cs typeface="Arial"/>
              </a:rPr>
              <a:t>O  </a:t>
            </a:r>
            <a:r>
              <a:rPr sz="2950" b="1" spc="-120" dirty="0">
                <a:solidFill>
                  <a:srgbClr val="FBFBFD"/>
                </a:solidFill>
                <a:latin typeface="Arial"/>
                <a:cs typeface="Arial"/>
              </a:rPr>
              <a:t>STORE</a:t>
            </a:r>
            <a:r>
              <a:rPr sz="2950" b="1" spc="-70" dirty="0">
                <a:solidFill>
                  <a:srgbClr val="FBFBFD"/>
                </a:solidFill>
                <a:latin typeface="Arial"/>
                <a:cs typeface="Arial"/>
              </a:rPr>
              <a:t> </a:t>
            </a:r>
            <a:r>
              <a:rPr sz="2950" b="1" spc="-15" dirty="0">
                <a:solidFill>
                  <a:srgbClr val="FBFBFD"/>
                </a:solidFill>
                <a:latin typeface="Arial"/>
                <a:cs typeface="Arial"/>
              </a:rPr>
              <a:t>DATA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48200" y="385600"/>
            <a:ext cx="1165859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50" dirty="0">
                <a:solidFill>
                  <a:srgbClr val="231F20"/>
                </a:solidFill>
                <a:latin typeface="Trebuchet MS"/>
                <a:cs typeface="Trebuchet MS"/>
              </a:rPr>
              <a:t>INPUT</a:t>
            </a:r>
            <a:r>
              <a:rPr sz="5000" spc="2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5000" spc="-240" dirty="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sz="5000" spc="27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5000" spc="-260" dirty="0">
                <a:solidFill>
                  <a:srgbClr val="231F20"/>
                </a:solidFill>
                <a:latin typeface="Trebuchet MS"/>
                <a:cs typeface="Trebuchet MS"/>
              </a:rPr>
              <a:t>DATASET</a:t>
            </a:r>
            <a:endParaRPr sz="5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06315" y="1830648"/>
            <a:ext cx="4634230" cy="1149350"/>
          </a:xfrm>
          <a:custGeom>
            <a:avLst/>
            <a:gdLst/>
            <a:ahLst/>
            <a:cxnLst/>
            <a:rect l="l" t="t" r="r" b="b"/>
            <a:pathLst>
              <a:path w="4634230" h="1149350">
                <a:moveTo>
                  <a:pt x="0" y="1149250"/>
                </a:moveTo>
                <a:lnTo>
                  <a:pt x="0" y="0"/>
                </a:lnTo>
                <a:lnTo>
                  <a:pt x="4633901" y="0"/>
                </a:lnTo>
                <a:lnTo>
                  <a:pt x="4633901" y="1149250"/>
                </a:lnTo>
                <a:lnTo>
                  <a:pt x="0" y="114925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06315" y="1830648"/>
            <a:ext cx="4634230" cy="1149350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pPr marL="1198880">
              <a:lnSpc>
                <a:spcPct val="100000"/>
              </a:lnSpc>
              <a:spcBef>
                <a:spcPts val="2450"/>
              </a:spcBef>
            </a:pPr>
            <a:r>
              <a:rPr sz="2950" b="1" spc="50" dirty="0">
                <a:solidFill>
                  <a:srgbClr val="FBFBFD"/>
                </a:solidFill>
                <a:latin typeface="Arial"/>
                <a:cs typeface="Arial"/>
              </a:rPr>
              <a:t>Our</a:t>
            </a:r>
            <a:r>
              <a:rPr sz="2950" b="1" spc="-95" dirty="0">
                <a:solidFill>
                  <a:srgbClr val="FBFBFD"/>
                </a:solidFill>
                <a:latin typeface="Arial"/>
                <a:cs typeface="Arial"/>
              </a:rPr>
              <a:t> </a:t>
            </a:r>
            <a:r>
              <a:rPr sz="2950" b="1" spc="150" dirty="0">
                <a:solidFill>
                  <a:srgbClr val="FBFBFD"/>
                </a:solidFill>
                <a:latin typeface="Arial"/>
                <a:cs typeface="Arial"/>
              </a:rPr>
              <a:t>dataset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9543" y="1830648"/>
            <a:ext cx="4144010" cy="1149350"/>
          </a:xfrm>
          <a:prstGeom prst="rect">
            <a:avLst/>
          </a:prstGeom>
          <a:solidFill>
            <a:srgbClr val="1A1A1A"/>
          </a:solidFill>
        </p:spPr>
        <p:txBody>
          <a:bodyPr vert="horz" wrap="square" lIns="0" tIns="311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0"/>
              </a:spcBef>
            </a:pPr>
            <a:r>
              <a:rPr sz="2950" b="1" spc="-45" dirty="0">
                <a:solidFill>
                  <a:srgbClr val="FBFBFD"/>
                </a:solidFill>
                <a:latin typeface="Arial"/>
                <a:cs typeface="Arial"/>
              </a:rPr>
              <a:t>INPUT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1835" y="0"/>
            <a:ext cx="18300065" cy="10287000"/>
            <a:chOff x="-11835" y="0"/>
            <a:chExt cx="18300065" cy="102870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66152" y="0"/>
              <a:ext cx="4821847" cy="34417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1835" y="6507254"/>
              <a:ext cx="2471588" cy="37797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699" y="6182326"/>
              <a:ext cx="11344274" cy="37052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093615" y="3363302"/>
            <a:ext cx="6047740" cy="19780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250" spc="-130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250" spc="-4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50" spc="24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250" spc="-25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2250" spc="3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5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w</a:t>
            </a:r>
            <a:r>
              <a:rPr sz="22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250" spc="60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2250" spc="-155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2250" spc="3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50" spc="204" dirty="0">
                <a:solidFill>
                  <a:srgbClr val="231F20"/>
                </a:solidFill>
                <a:latin typeface="Lucida Sans Unicode"/>
                <a:cs typeface="Lucida Sans Unicode"/>
              </a:rPr>
              <a:t>b</a:t>
            </a:r>
            <a:r>
              <a:rPr sz="225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250" spc="3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50" spc="-3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250" spc="3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50" spc="-530" dirty="0">
                <a:solidFill>
                  <a:srgbClr val="231F20"/>
                </a:solidFill>
                <a:latin typeface="Lucida Sans Unicode"/>
                <a:cs typeface="Lucida Sans Unicode"/>
              </a:rPr>
              <a:t>1</a:t>
            </a:r>
            <a:r>
              <a:rPr sz="22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0</a:t>
            </a:r>
            <a:r>
              <a:rPr sz="2250" spc="3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50" spc="-265" dirty="0">
                <a:solidFill>
                  <a:srgbClr val="231F20"/>
                </a:solidFill>
                <a:latin typeface="Lucida Sans Unicode"/>
                <a:cs typeface="Lucida Sans Unicode"/>
              </a:rPr>
              <a:t>x</a:t>
            </a:r>
            <a:r>
              <a:rPr sz="2250" spc="3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50" spc="-12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2250" spc="3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50" spc="204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2250" spc="185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250" spc="24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250" spc="-3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250" spc="3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50" spc="24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250" spc="185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250" spc="204" dirty="0">
                <a:solidFill>
                  <a:srgbClr val="231F20"/>
                </a:solidFill>
                <a:latin typeface="Lucida Sans Unicode"/>
                <a:cs typeface="Lucida Sans Unicode"/>
              </a:rPr>
              <a:t>b</a:t>
            </a:r>
            <a:r>
              <a:rPr sz="2250" spc="60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225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250" spc="3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5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w</a:t>
            </a:r>
            <a:r>
              <a:rPr sz="22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h</a:t>
            </a:r>
            <a:r>
              <a:rPr sz="225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25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225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endParaRPr sz="2250">
              <a:latin typeface="Lucida Sans Unicode"/>
              <a:cs typeface="Lucida Sans Unicode"/>
            </a:endParaRPr>
          </a:p>
          <a:p>
            <a:pPr marL="12700" marR="6350">
              <a:lnSpc>
                <a:spcPct val="113900"/>
              </a:lnSpc>
              <a:tabLst>
                <a:tab pos="724535" algn="l"/>
                <a:tab pos="1387475" algn="l"/>
                <a:tab pos="3068955" algn="l"/>
                <a:tab pos="3392804" algn="l"/>
                <a:tab pos="5054600" algn="l"/>
                <a:tab pos="5483225" algn="l"/>
              </a:tabLst>
            </a:pPr>
            <a:r>
              <a:rPr sz="225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225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2250" spc="-45" dirty="0">
                <a:solidFill>
                  <a:srgbClr val="231F20"/>
                </a:solidFill>
                <a:latin typeface="Lucida Sans Unicode"/>
                <a:cs typeface="Lucida Sans Unicode"/>
              </a:rPr>
              <a:t>w</a:t>
            </a:r>
            <a:r>
              <a:rPr sz="2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225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w</a:t>
            </a:r>
            <a:r>
              <a:rPr sz="22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250" spc="60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2250" spc="-155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2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225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225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250" spc="204" dirty="0">
                <a:solidFill>
                  <a:srgbClr val="231F20"/>
                </a:solidFill>
                <a:latin typeface="Lucida Sans Unicode"/>
                <a:cs typeface="Lucida Sans Unicode"/>
              </a:rPr>
              <a:t>p</a:t>
            </a:r>
            <a:r>
              <a:rPr sz="225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225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250" spc="190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225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2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2250" spc="25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2250" spc="-3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2250" spc="190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225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250" spc="204" dirty="0">
                <a:solidFill>
                  <a:srgbClr val="231F20"/>
                </a:solidFill>
                <a:latin typeface="Lucida Sans Unicode"/>
                <a:cs typeface="Lucida Sans Unicode"/>
              </a:rPr>
              <a:t>q</a:t>
            </a:r>
            <a:r>
              <a:rPr sz="22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u</a:t>
            </a:r>
            <a:r>
              <a:rPr sz="225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2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2250" spc="340" dirty="0">
                <a:solidFill>
                  <a:srgbClr val="231F20"/>
                </a:solidFill>
                <a:latin typeface="Lucida Sans Unicode"/>
                <a:cs typeface="Lucida Sans Unicode"/>
              </a:rPr>
              <a:t>c</a:t>
            </a:r>
            <a:r>
              <a:rPr sz="225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22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250" spc="-114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2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225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22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2250" spc="15" dirty="0">
                <a:solidFill>
                  <a:srgbClr val="231F20"/>
                </a:solidFill>
                <a:latin typeface="Lucida Sans Unicode"/>
                <a:cs typeface="Lucida Sans Unicode"/>
              </a:rPr>
              <a:t>e  </a:t>
            </a:r>
            <a:r>
              <a:rPr sz="2250" spc="95" dirty="0">
                <a:solidFill>
                  <a:srgbClr val="231F20"/>
                </a:solidFill>
                <a:latin typeface="Lucida Sans Unicode"/>
                <a:cs typeface="Lucida Sans Unicode"/>
              </a:rPr>
              <a:t>game</a:t>
            </a:r>
            <a:r>
              <a:rPr sz="2250" spc="3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with</a:t>
            </a:r>
            <a:r>
              <a:rPr sz="2250" spc="3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5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outcome.</a:t>
            </a:r>
            <a:endParaRPr sz="2250">
              <a:latin typeface="Lucida Sans Unicode"/>
              <a:cs typeface="Lucida Sans Unicode"/>
            </a:endParaRPr>
          </a:p>
          <a:p>
            <a:pPr marL="12700" marR="5080">
              <a:lnSpc>
                <a:spcPct val="113900"/>
              </a:lnSpc>
              <a:tabLst>
                <a:tab pos="376555" algn="l"/>
                <a:tab pos="2055495" algn="l"/>
                <a:tab pos="3388995" algn="l"/>
                <a:tab pos="3848100" algn="l"/>
                <a:tab pos="4998720" algn="l"/>
              </a:tabLst>
            </a:pPr>
            <a:r>
              <a:rPr sz="2250" spc="-120" dirty="0">
                <a:solidFill>
                  <a:srgbClr val="231F20"/>
                </a:solidFill>
                <a:latin typeface="Lucida Sans Unicode"/>
                <a:cs typeface="Lucida Sans Unicode"/>
              </a:rPr>
              <a:t>N	</a:t>
            </a:r>
            <a:r>
              <a:rPr sz="225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225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250" spc="204" dirty="0">
                <a:solidFill>
                  <a:srgbClr val="231F20"/>
                </a:solidFill>
                <a:latin typeface="Lucida Sans Unicode"/>
                <a:cs typeface="Lucida Sans Unicode"/>
              </a:rPr>
              <a:t>p</a:t>
            </a:r>
            <a:r>
              <a:rPr sz="225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225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250" spc="190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225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2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2250" spc="25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22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nu</a:t>
            </a:r>
            <a:r>
              <a:rPr sz="225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m</a:t>
            </a:r>
            <a:r>
              <a:rPr sz="2250" spc="204" dirty="0">
                <a:solidFill>
                  <a:srgbClr val="231F20"/>
                </a:solidFill>
                <a:latin typeface="Lucida Sans Unicode"/>
                <a:cs typeface="Lucida Sans Unicode"/>
              </a:rPr>
              <a:t>b</a:t>
            </a:r>
            <a:r>
              <a:rPr sz="225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25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2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225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2250" spc="-80" dirty="0">
                <a:solidFill>
                  <a:srgbClr val="231F20"/>
                </a:solidFill>
                <a:latin typeface="Lucida Sans Unicode"/>
                <a:cs typeface="Lucida Sans Unicode"/>
              </a:rPr>
              <a:t>f</a:t>
            </a:r>
            <a:r>
              <a:rPr sz="2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2250" spc="50" dirty="0">
                <a:solidFill>
                  <a:srgbClr val="231F20"/>
                </a:solidFill>
                <a:latin typeface="Lucida Sans Unicode"/>
                <a:cs typeface="Lucida Sans Unicode"/>
              </a:rPr>
              <a:t>g</a:t>
            </a:r>
            <a:r>
              <a:rPr sz="2250" spc="185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25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m</a:t>
            </a:r>
            <a:r>
              <a:rPr sz="225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250" spc="-25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22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2250" spc="204" dirty="0">
                <a:solidFill>
                  <a:srgbClr val="231F20"/>
                </a:solidFill>
                <a:latin typeface="Lucida Sans Unicode"/>
                <a:cs typeface="Lucida Sans Unicode"/>
              </a:rPr>
              <a:t>p</a:t>
            </a:r>
            <a:r>
              <a:rPr sz="2250" spc="60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2250" spc="185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250" spc="285" dirty="0">
                <a:solidFill>
                  <a:srgbClr val="231F20"/>
                </a:solidFill>
                <a:latin typeface="Lucida Sans Unicode"/>
                <a:cs typeface="Lucida Sans Unicode"/>
              </a:rPr>
              <a:t>y</a:t>
            </a:r>
            <a:r>
              <a:rPr sz="225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250" spc="-5" dirty="0">
                <a:solidFill>
                  <a:srgbClr val="231F20"/>
                </a:solidFill>
                <a:latin typeface="Lucida Sans Unicode"/>
                <a:cs typeface="Lucida Sans Unicode"/>
              </a:rPr>
              <a:t>d  </a:t>
            </a:r>
            <a:r>
              <a:rPr sz="225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with</a:t>
            </a:r>
            <a:r>
              <a:rPr sz="2250" spc="3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5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250" spc="3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bot</a:t>
            </a:r>
            <a:endParaRPr sz="2250">
              <a:latin typeface="Lucida Sans Unicode"/>
              <a:cs typeface="Lucida Sans Unicod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77791" y="6005591"/>
            <a:ext cx="11969115" cy="4156075"/>
            <a:chOff x="1377791" y="6005591"/>
            <a:chExt cx="11969115" cy="415607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7791" y="6005591"/>
              <a:ext cx="11061672" cy="415585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651318" y="6380228"/>
              <a:ext cx="695325" cy="473709"/>
            </a:xfrm>
            <a:custGeom>
              <a:avLst/>
              <a:gdLst/>
              <a:ahLst/>
              <a:cxnLst/>
              <a:rect l="l" t="t" r="r" b="b"/>
              <a:pathLst>
                <a:path w="695325" h="473709">
                  <a:moveTo>
                    <a:pt x="235640" y="473310"/>
                  </a:moveTo>
                  <a:lnTo>
                    <a:pt x="108056" y="366282"/>
                  </a:lnTo>
                  <a:lnTo>
                    <a:pt x="41952" y="299862"/>
                  </a:lnTo>
                  <a:lnTo>
                    <a:pt x="10704" y="268108"/>
                  </a:lnTo>
                  <a:lnTo>
                    <a:pt x="0" y="236655"/>
                  </a:lnTo>
                  <a:lnTo>
                    <a:pt x="733" y="227949"/>
                  </a:lnTo>
                  <a:lnTo>
                    <a:pt x="40861" y="174746"/>
                  </a:lnTo>
                  <a:lnTo>
                    <a:pt x="201015" y="13855"/>
                  </a:lnTo>
                  <a:lnTo>
                    <a:pt x="235906" y="0"/>
                  </a:lnTo>
                  <a:lnTo>
                    <a:pt x="245495" y="907"/>
                  </a:lnTo>
                  <a:lnTo>
                    <a:pt x="279641" y="24678"/>
                  </a:lnTo>
                  <a:lnTo>
                    <a:pt x="287236" y="51626"/>
                  </a:lnTo>
                  <a:lnTo>
                    <a:pt x="286494" y="60374"/>
                  </a:lnTo>
                  <a:lnTo>
                    <a:pt x="259427" y="100633"/>
                  </a:lnTo>
                  <a:lnTo>
                    <a:pt x="224671" y="135554"/>
                  </a:lnTo>
                  <a:lnTo>
                    <a:pt x="174918" y="185312"/>
                  </a:lnTo>
                  <a:lnTo>
                    <a:pt x="644154" y="185312"/>
                  </a:lnTo>
                  <a:lnTo>
                    <a:pt x="664033" y="189346"/>
                  </a:lnTo>
                  <a:lnTo>
                    <a:pt x="680264" y="200348"/>
                  </a:lnTo>
                  <a:lnTo>
                    <a:pt x="691206" y="216667"/>
                  </a:lnTo>
                  <a:lnTo>
                    <a:pt x="695218" y="236655"/>
                  </a:lnTo>
                  <a:lnTo>
                    <a:pt x="691206" y="256635"/>
                  </a:lnTo>
                  <a:lnTo>
                    <a:pt x="680264" y="272955"/>
                  </a:lnTo>
                  <a:lnTo>
                    <a:pt x="664033" y="283961"/>
                  </a:lnTo>
                  <a:lnTo>
                    <a:pt x="644154" y="287997"/>
                  </a:lnTo>
                  <a:lnTo>
                    <a:pt x="174918" y="287997"/>
                  </a:lnTo>
                  <a:lnTo>
                    <a:pt x="275201" y="388826"/>
                  </a:lnTo>
                  <a:lnTo>
                    <a:pt x="280140" y="395972"/>
                  </a:lnTo>
                  <a:lnTo>
                    <a:pt x="283841" y="403930"/>
                  </a:lnTo>
                  <a:lnTo>
                    <a:pt x="286164" y="412559"/>
                  </a:lnTo>
                  <a:lnTo>
                    <a:pt x="286970" y="421717"/>
                  </a:lnTo>
                  <a:lnTo>
                    <a:pt x="282935" y="441800"/>
                  </a:lnTo>
                  <a:lnTo>
                    <a:pt x="271933" y="458199"/>
                  </a:lnTo>
                  <a:lnTo>
                    <a:pt x="255617" y="469256"/>
                  </a:lnTo>
                  <a:lnTo>
                    <a:pt x="235640" y="473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79945" y="3120980"/>
            <a:ext cx="3350895" cy="2825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4100"/>
              </a:lnSpc>
              <a:spcBef>
                <a:spcPts val="95"/>
              </a:spcBef>
            </a:pPr>
            <a:r>
              <a:rPr sz="230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We </a:t>
            </a:r>
            <a:r>
              <a:rPr sz="230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used </a:t>
            </a:r>
            <a:r>
              <a:rPr sz="2300" spc="190" dirty="0">
                <a:solidFill>
                  <a:srgbClr val="231F20"/>
                </a:solidFill>
                <a:latin typeface="Lucida Sans Unicode"/>
                <a:cs typeface="Lucida Sans Unicode"/>
              </a:rPr>
              <a:t>csv </a:t>
            </a:r>
            <a:r>
              <a:rPr sz="230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module </a:t>
            </a:r>
            <a:r>
              <a:rPr sz="2300" spc="-7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00" spc="-114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300" spc="-5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300" spc="-20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2300" spc="3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0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v</a:t>
            </a:r>
            <a:r>
              <a:rPr sz="23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3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2300" spc="80" dirty="0">
                <a:solidFill>
                  <a:srgbClr val="231F20"/>
                </a:solidFill>
                <a:latin typeface="Lucida Sans Unicode"/>
                <a:cs typeface="Lucida Sans Unicode"/>
              </a:rPr>
              <a:t>y</a:t>
            </a:r>
            <a:r>
              <a:rPr sz="2300" spc="3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300" spc="20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300" spc="204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2300" spc="80" dirty="0">
                <a:solidFill>
                  <a:srgbClr val="231F20"/>
                </a:solidFill>
                <a:latin typeface="Lucida Sans Unicode"/>
                <a:cs typeface="Lucida Sans Unicode"/>
              </a:rPr>
              <a:t>y</a:t>
            </a:r>
            <a:r>
              <a:rPr sz="2300" spc="3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30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endParaRPr sz="2300" dirty="0">
              <a:latin typeface="Lucida Sans Unicode"/>
              <a:cs typeface="Lucida Sans Unicode"/>
            </a:endParaRPr>
          </a:p>
          <a:p>
            <a:pPr marL="12700" marR="515620" algn="just">
              <a:lnSpc>
                <a:spcPct val="114100"/>
              </a:lnSpc>
              <a:spcBef>
                <a:spcPts val="5"/>
              </a:spcBef>
            </a:pPr>
            <a:r>
              <a:rPr sz="23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30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23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te</a:t>
            </a:r>
            <a:r>
              <a:rPr sz="2300" spc="65" dirty="0">
                <a:solidFill>
                  <a:srgbClr val="231F20"/>
                </a:solidFill>
                <a:latin typeface="Lucida Sans Unicode"/>
                <a:cs typeface="Lucida Sans Unicode"/>
              </a:rPr>
              <a:t>g</a:t>
            </a:r>
            <a:r>
              <a:rPr sz="23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2300" spc="20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3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3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300" spc="3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00" spc="360" dirty="0">
                <a:solidFill>
                  <a:srgbClr val="231F20"/>
                </a:solidFill>
                <a:latin typeface="Lucida Sans Unicode"/>
                <a:cs typeface="Lucida Sans Unicode"/>
              </a:rPr>
              <a:t>c</a:t>
            </a:r>
            <a:r>
              <a:rPr sz="2300" spc="204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2300" spc="10" dirty="0">
                <a:solidFill>
                  <a:srgbClr val="231F20"/>
                </a:solidFill>
                <a:latin typeface="Lucida Sans Unicode"/>
                <a:cs typeface="Lucida Sans Unicode"/>
              </a:rPr>
              <a:t>v</a:t>
            </a:r>
            <a:r>
              <a:rPr sz="2300" spc="3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00" spc="-80" dirty="0">
                <a:solidFill>
                  <a:srgbClr val="231F20"/>
                </a:solidFill>
                <a:latin typeface="Lucida Sans Unicode"/>
                <a:cs typeface="Lucida Sans Unicode"/>
              </a:rPr>
              <a:t>f</a:t>
            </a:r>
            <a:r>
              <a:rPr sz="2300" spc="-5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00" spc="-114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300" spc="-5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23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e  </a:t>
            </a:r>
            <a:r>
              <a:rPr sz="2300" spc="204" dirty="0">
                <a:solidFill>
                  <a:srgbClr val="231F20"/>
                </a:solidFill>
                <a:latin typeface="Lucida Sans Unicode"/>
                <a:cs typeface="Lucida Sans Unicode"/>
              </a:rPr>
              <a:t>type </a:t>
            </a:r>
            <a:r>
              <a:rPr sz="23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with </a:t>
            </a:r>
            <a:r>
              <a:rPr sz="23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python </a:t>
            </a:r>
            <a:r>
              <a:rPr sz="2300" spc="-7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00" spc="20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30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2300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2300" spc="3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00" spc="-114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300" spc="-5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300" spc="3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00" spc="20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3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2300" spc="204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230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2300" spc="3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00" spc="204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23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300" spc="175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23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23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300" spc="-20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endParaRPr sz="2300" dirty="0">
              <a:latin typeface="Lucida Sans Unicode"/>
              <a:cs typeface="Lucida Sans Unicode"/>
            </a:endParaRPr>
          </a:p>
          <a:p>
            <a:pPr marL="12700" marR="365125" algn="just">
              <a:lnSpc>
                <a:spcPct val="114100"/>
              </a:lnSpc>
            </a:pPr>
            <a:r>
              <a:rPr sz="2300" spc="165" dirty="0">
                <a:solidFill>
                  <a:srgbClr val="231F20"/>
                </a:solidFill>
                <a:latin typeface="Lucida Sans Unicode"/>
                <a:cs typeface="Lucida Sans Unicode"/>
              </a:rPr>
              <a:t>data </a:t>
            </a:r>
            <a:r>
              <a:rPr sz="2300" dirty="0">
                <a:solidFill>
                  <a:srgbClr val="231F20"/>
                </a:solidFill>
                <a:latin typeface="Lucida Sans Unicode"/>
                <a:cs typeface="Lucida Sans Unicode"/>
              </a:rPr>
              <a:t>in </a:t>
            </a:r>
            <a:r>
              <a:rPr sz="23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manner </a:t>
            </a:r>
            <a:r>
              <a:rPr sz="23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we </a:t>
            </a:r>
            <a:r>
              <a:rPr sz="2300" spc="-7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0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needed.</a:t>
            </a:r>
            <a:endParaRPr sz="2300" dirty="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08544" y="3121536"/>
            <a:ext cx="3708400" cy="2073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4785">
              <a:lnSpc>
                <a:spcPct val="114399"/>
              </a:lnSpc>
              <a:spcBef>
                <a:spcPts val="95"/>
              </a:spcBef>
            </a:pPr>
            <a:r>
              <a:rPr sz="235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Input</a:t>
            </a:r>
            <a:r>
              <a:rPr sz="2350" spc="32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50" spc="50" dirty="0">
                <a:solidFill>
                  <a:srgbClr val="231F20"/>
                </a:solidFill>
                <a:latin typeface="Lucida Sans Unicode"/>
                <a:cs typeface="Lucida Sans Unicode"/>
              </a:rPr>
              <a:t>will</a:t>
            </a:r>
            <a:r>
              <a:rPr sz="2350" spc="3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5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be</a:t>
            </a:r>
            <a:r>
              <a:rPr sz="2350" spc="32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350" spc="3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the </a:t>
            </a:r>
            <a:r>
              <a:rPr sz="235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5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sequence</a:t>
            </a:r>
            <a:r>
              <a:rPr sz="2350" spc="3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50" spc="45" dirty="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r>
              <a:rPr sz="2350" spc="3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350" spc="3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50" spc="185" dirty="0">
                <a:solidFill>
                  <a:srgbClr val="231F20"/>
                </a:solidFill>
                <a:latin typeface="Lucida Sans Unicode"/>
                <a:cs typeface="Lucida Sans Unicode"/>
              </a:rPr>
              <a:t>steps</a:t>
            </a:r>
            <a:endParaRPr sz="2350" dirty="0">
              <a:latin typeface="Lucida Sans Unicode"/>
              <a:cs typeface="Lucida Sans Unicode"/>
            </a:endParaRPr>
          </a:p>
          <a:p>
            <a:pPr marL="584200">
              <a:lnSpc>
                <a:spcPct val="100000"/>
              </a:lnSpc>
              <a:spcBef>
                <a:spcPts val="405"/>
              </a:spcBef>
            </a:pPr>
            <a:r>
              <a:rPr sz="235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that</a:t>
            </a:r>
            <a:r>
              <a:rPr sz="2350" spc="3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5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resulted</a:t>
            </a:r>
            <a:r>
              <a:rPr sz="2350" spc="3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50" spc="-5" dirty="0">
                <a:solidFill>
                  <a:srgbClr val="231F20"/>
                </a:solidFill>
                <a:latin typeface="Lucida Sans Unicode"/>
                <a:cs typeface="Lucida Sans Unicode"/>
              </a:rPr>
              <a:t>in</a:t>
            </a:r>
            <a:endParaRPr sz="2350" dirty="0">
              <a:latin typeface="Lucida Sans Unicode"/>
              <a:cs typeface="Lucida Sans Unicode"/>
            </a:endParaRPr>
          </a:p>
          <a:p>
            <a:pPr marL="246379" marR="130810" indent="-8255">
              <a:lnSpc>
                <a:spcPts val="3229"/>
              </a:lnSpc>
              <a:spcBef>
                <a:spcPts val="90"/>
              </a:spcBef>
            </a:pPr>
            <a:r>
              <a:rPr sz="235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particular</a:t>
            </a:r>
            <a:r>
              <a:rPr sz="2350" spc="3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5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outcome. </a:t>
            </a:r>
            <a:r>
              <a:rPr sz="2350" spc="-7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5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2350" spc="-5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50" spc="490" dirty="0">
                <a:solidFill>
                  <a:srgbClr val="231F20"/>
                </a:solidFill>
                <a:latin typeface="Lucida Sans Unicode"/>
                <a:cs typeface="Lucida Sans Unicode"/>
              </a:rPr>
              <a:t>W</a:t>
            </a:r>
            <a:r>
              <a:rPr sz="2350" spc="9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35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2350" spc="-85" dirty="0">
                <a:solidFill>
                  <a:srgbClr val="231F20"/>
                </a:solidFill>
                <a:latin typeface="Lucida Sans Unicode"/>
                <a:cs typeface="Lucida Sans Unicode"/>
              </a:rPr>
              <a:t>/</a:t>
            </a:r>
            <a:r>
              <a:rPr sz="2350" spc="-315" dirty="0">
                <a:solidFill>
                  <a:srgbClr val="231F20"/>
                </a:solidFill>
                <a:latin typeface="Lucida Sans Unicode"/>
                <a:cs typeface="Lucida Sans Unicode"/>
              </a:rPr>
              <a:t>/</a:t>
            </a:r>
            <a:r>
              <a:rPr sz="2350" spc="-5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5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235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2350" spc="320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2350" spc="28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350" spc="-85" dirty="0">
                <a:solidFill>
                  <a:srgbClr val="231F20"/>
                </a:solidFill>
                <a:latin typeface="Lucida Sans Unicode"/>
                <a:cs typeface="Lucida Sans Unicode"/>
              </a:rPr>
              <a:t>/</a:t>
            </a:r>
            <a:r>
              <a:rPr sz="2350" spc="-315" dirty="0">
                <a:solidFill>
                  <a:srgbClr val="231F20"/>
                </a:solidFill>
                <a:latin typeface="Lucida Sans Unicode"/>
                <a:cs typeface="Lucida Sans Unicode"/>
              </a:rPr>
              <a:t>/</a:t>
            </a:r>
            <a:r>
              <a:rPr sz="2350" spc="-5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35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235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2350" spc="165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350" spc="490" dirty="0">
                <a:solidFill>
                  <a:srgbClr val="231F20"/>
                </a:solidFill>
                <a:latin typeface="Lucida Sans Unicode"/>
                <a:cs typeface="Lucida Sans Unicode"/>
              </a:rPr>
              <a:t>W</a:t>
            </a:r>
            <a:r>
              <a:rPr sz="235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endParaRPr sz="2350" dirty="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456389" y="6392675"/>
            <a:ext cx="782955" cy="462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b="1" spc="26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2850" b="1" spc="-4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2850" b="1" spc="-520" dirty="0">
                <a:solidFill>
                  <a:srgbClr val="231F20"/>
                </a:solidFill>
                <a:latin typeface="Trebuchet MS"/>
                <a:cs typeface="Trebuchet MS"/>
              </a:rPr>
              <a:t>W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64092" y="9966707"/>
            <a:ext cx="1044575" cy="336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0" b="1" spc="10" dirty="0">
                <a:solidFill>
                  <a:srgbClr val="231F20"/>
                </a:solidFill>
                <a:latin typeface="Trebuchet MS"/>
                <a:cs typeface="Trebuchet MS"/>
              </a:rPr>
              <a:t>COLUMN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4330" y="1712973"/>
            <a:ext cx="3524250" cy="1906905"/>
          </a:xfrm>
          <a:custGeom>
            <a:avLst/>
            <a:gdLst/>
            <a:ahLst/>
            <a:cxnLst/>
            <a:rect l="l" t="t" r="r" b="b"/>
            <a:pathLst>
              <a:path w="3524250" h="1906904">
                <a:moveTo>
                  <a:pt x="1898505" y="1906308"/>
                </a:moveTo>
                <a:lnTo>
                  <a:pt x="1625697" y="1906308"/>
                </a:lnTo>
                <a:lnTo>
                  <a:pt x="1578156" y="1904084"/>
                </a:lnTo>
                <a:lnTo>
                  <a:pt x="1518005" y="1900137"/>
                </a:lnTo>
                <a:lnTo>
                  <a:pt x="1458494" y="1895106"/>
                </a:lnTo>
                <a:lnTo>
                  <a:pt x="1399658" y="1889008"/>
                </a:lnTo>
                <a:lnTo>
                  <a:pt x="1341533" y="1881863"/>
                </a:lnTo>
                <a:lnTo>
                  <a:pt x="1284153" y="1873690"/>
                </a:lnTo>
                <a:lnTo>
                  <a:pt x="1227552" y="1864507"/>
                </a:lnTo>
                <a:lnTo>
                  <a:pt x="1171767" y="1854334"/>
                </a:lnTo>
                <a:lnTo>
                  <a:pt x="1116832" y="1843189"/>
                </a:lnTo>
                <a:lnTo>
                  <a:pt x="1062781" y="1831092"/>
                </a:lnTo>
                <a:lnTo>
                  <a:pt x="1009651" y="1818061"/>
                </a:lnTo>
                <a:lnTo>
                  <a:pt x="957475" y="1804115"/>
                </a:lnTo>
                <a:lnTo>
                  <a:pt x="906288" y="1789273"/>
                </a:lnTo>
                <a:lnTo>
                  <a:pt x="856127" y="1773554"/>
                </a:lnTo>
                <a:lnTo>
                  <a:pt x="807025" y="1756978"/>
                </a:lnTo>
                <a:lnTo>
                  <a:pt x="759017" y="1739562"/>
                </a:lnTo>
                <a:lnTo>
                  <a:pt x="712139" y="1721326"/>
                </a:lnTo>
                <a:lnTo>
                  <a:pt x="666426" y="1702289"/>
                </a:lnTo>
                <a:lnTo>
                  <a:pt x="621912" y="1682470"/>
                </a:lnTo>
                <a:lnTo>
                  <a:pt x="578632" y="1661887"/>
                </a:lnTo>
                <a:lnTo>
                  <a:pt x="536621" y="1640560"/>
                </a:lnTo>
                <a:lnTo>
                  <a:pt x="495915" y="1618508"/>
                </a:lnTo>
                <a:lnTo>
                  <a:pt x="456547" y="1595748"/>
                </a:lnTo>
                <a:lnTo>
                  <a:pt x="418554" y="1572302"/>
                </a:lnTo>
                <a:lnTo>
                  <a:pt x="381970" y="1548187"/>
                </a:lnTo>
                <a:lnTo>
                  <a:pt x="346830" y="1523421"/>
                </a:lnTo>
                <a:lnTo>
                  <a:pt x="313168" y="1498026"/>
                </a:lnTo>
                <a:lnTo>
                  <a:pt x="281021" y="1472018"/>
                </a:lnTo>
                <a:lnTo>
                  <a:pt x="250422" y="1445417"/>
                </a:lnTo>
                <a:lnTo>
                  <a:pt x="221407" y="1418242"/>
                </a:lnTo>
                <a:lnTo>
                  <a:pt x="194011" y="1390513"/>
                </a:lnTo>
                <a:lnTo>
                  <a:pt x="168268" y="1362247"/>
                </a:lnTo>
                <a:lnTo>
                  <a:pt x="121883" y="1304182"/>
                </a:lnTo>
                <a:lnTo>
                  <a:pt x="82533" y="1244199"/>
                </a:lnTo>
                <a:lnTo>
                  <a:pt x="50495" y="1182451"/>
                </a:lnTo>
                <a:lnTo>
                  <a:pt x="26051" y="1119088"/>
                </a:lnTo>
                <a:lnTo>
                  <a:pt x="9479" y="1054262"/>
                </a:lnTo>
                <a:lnTo>
                  <a:pt x="1059" y="988124"/>
                </a:lnTo>
                <a:lnTo>
                  <a:pt x="0" y="954417"/>
                </a:lnTo>
                <a:lnTo>
                  <a:pt x="1059" y="921098"/>
                </a:lnTo>
                <a:lnTo>
                  <a:pt x="9479" y="854960"/>
                </a:lnTo>
                <a:lnTo>
                  <a:pt x="26051" y="790134"/>
                </a:lnTo>
                <a:lnTo>
                  <a:pt x="50495" y="726771"/>
                </a:lnTo>
                <a:lnTo>
                  <a:pt x="82533" y="665023"/>
                </a:lnTo>
                <a:lnTo>
                  <a:pt x="121883" y="605040"/>
                </a:lnTo>
                <a:lnTo>
                  <a:pt x="168268" y="546976"/>
                </a:lnTo>
                <a:lnTo>
                  <a:pt x="194011" y="518710"/>
                </a:lnTo>
                <a:lnTo>
                  <a:pt x="221407" y="490980"/>
                </a:lnTo>
                <a:lnTo>
                  <a:pt x="250422" y="463805"/>
                </a:lnTo>
                <a:lnTo>
                  <a:pt x="281021" y="437204"/>
                </a:lnTo>
                <a:lnTo>
                  <a:pt x="313168" y="411196"/>
                </a:lnTo>
                <a:lnTo>
                  <a:pt x="346830" y="385801"/>
                </a:lnTo>
                <a:lnTo>
                  <a:pt x="381970" y="361035"/>
                </a:lnTo>
                <a:lnTo>
                  <a:pt x="418554" y="336920"/>
                </a:lnTo>
                <a:lnTo>
                  <a:pt x="456547" y="313474"/>
                </a:lnTo>
                <a:lnTo>
                  <a:pt x="495915" y="290715"/>
                </a:lnTo>
                <a:lnTo>
                  <a:pt x="536621" y="268662"/>
                </a:lnTo>
                <a:lnTo>
                  <a:pt x="578632" y="247335"/>
                </a:lnTo>
                <a:lnTo>
                  <a:pt x="621912" y="226752"/>
                </a:lnTo>
                <a:lnTo>
                  <a:pt x="666426" y="206933"/>
                </a:lnTo>
                <a:lnTo>
                  <a:pt x="712139" y="187896"/>
                </a:lnTo>
                <a:lnTo>
                  <a:pt x="759017" y="169660"/>
                </a:lnTo>
                <a:lnTo>
                  <a:pt x="807025" y="152244"/>
                </a:lnTo>
                <a:lnTo>
                  <a:pt x="856127" y="135668"/>
                </a:lnTo>
                <a:lnTo>
                  <a:pt x="906288" y="119949"/>
                </a:lnTo>
                <a:lnTo>
                  <a:pt x="957475" y="105107"/>
                </a:lnTo>
                <a:lnTo>
                  <a:pt x="1009651" y="91161"/>
                </a:lnTo>
                <a:lnTo>
                  <a:pt x="1062781" y="78130"/>
                </a:lnTo>
                <a:lnTo>
                  <a:pt x="1116832" y="66033"/>
                </a:lnTo>
                <a:lnTo>
                  <a:pt x="1171767" y="54888"/>
                </a:lnTo>
                <a:lnTo>
                  <a:pt x="1227552" y="44715"/>
                </a:lnTo>
                <a:lnTo>
                  <a:pt x="1284153" y="35532"/>
                </a:lnTo>
                <a:lnTo>
                  <a:pt x="1341533" y="27359"/>
                </a:lnTo>
                <a:lnTo>
                  <a:pt x="1399658" y="20214"/>
                </a:lnTo>
                <a:lnTo>
                  <a:pt x="1458494" y="14116"/>
                </a:lnTo>
                <a:lnTo>
                  <a:pt x="1518005" y="9085"/>
                </a:lnTo>
                <a:lnTo>
                  <a:pt x="1578156" y="5138"/>
                </a:lnTo>
                <a:lnTo>
                  <a:pt x="1638912" y="2296"/>
                </a:lnTo>
                <a:lnTo>
                  <a:pt x="1700239" y="577"/>
                </a:lnTo>
                <a:lnTo>
                  <a:pt x="1762101" y="0"/>
                </a:lnTo>
                <a:lnTo>
                  <a:pt x="1823963" y="577"/>
                </a:lnTo>
                <a:lnTo>
                  <a:pt x="1885290" y="2296"/>
                </a:lnTo>
                <a:lnTo>
                  <a:pt x="1946046" y="5138"/>
                </a:lnTo>
                <a:lnTo>
                  <a:pt x="2006197" y="9085"/>
                </a:lnTo>
                <a:lnTo>
                  <a:pt x="2065708" y="14116"/>
                </a:lnTo>
                <a:lnTo>
                  <a:pt x="2124543" y="20214"/>
                </a:lnTo>
                <a:lnTo>
                  <a:pt x="2182669" y="27359"/>
                </a:lnTo>
                <a:lnTo>
                  <a:pt x="2240049" y="35532"/>
                </a:lnTo>
                <a:lnTo>
                  <a:pt x="2296649" y="44715"/>
                </a:lnTo>
                <a:lnTo>
                  <a:pt x="2352434" y="54888"/>
                </a:lnTo>
                <a:lnTo>
                  <a:pt x="2407370" y="66033"/>
                </a:lnTo>
                <a:lnTo>
                  <a:pt x="2461420" y="78130"/>
                </a:lnTo>
                <a:lnTo>
                  <a:pt x="2514551" y="91161"/>
                </a:lnTo>
                <a:lnTo>
                  <a:pt x="2566727" y="105107"/>
                </a:lnTo>
                <a:lnTo>
                  <a:pt x="2617913" y="119949"/>
                </a:lnTo>
                <a:lnTo>
                  <a:pt x="2668075" y="135668"/>
                </a:lnTo>
                <a:lnTo>
                  <a:pt x="2717177" y="152244"/>
                </a:lnTo>
                <a:lnTo>
                  <a:pt x="2765184" y="169660"/>
                </a:lnTo>
                <a:lnTo>
                  <a:pt x="2812062" y="187896"/>
                </a:lnTo>
                <a:lnTo>
                  <a:pt x="2857776" y="206933"/>
                </a:lnTo>
                <a:lnTo>
                  <a:pt x="2902290" y="226752"/>
                </a:lnTo>
                <a:lnTo>
                  <a:pt x="2945570" y="247335"/>
                </a:lnTo>
                <a:lnTo>
                  <a:pt x="2987580" y="268662"/>
                </a:lnTo>
                <a:lnTo>
                  <a:pt x="3028287" y="290715"/>
                </a:lnTo>
                <a:lnTo>
                  <a:pt x="3067654" y="313474"/>
                </a:lnTo>
                <a:lnTo>
                  <a:pt x="3105647" y="336920"/>
                </a:lnTo>
                <a:lnTo>
                  <a:pt x="3142232" y="361035"/>
                </a:lnTo>
                <a:lnTo>
                  <a:pt x="3177372" y="385801"/>
                </a:lnTo>
                <a:lnTo>
                  <a:pt x="3211033" y="411196"/>
                </a:lnTo>
                <a:lnTo>
                  <a:pt x="3243181" y="437204"/>
                </a:lnTo>
                <a:lnTo>
                  <a:pt x="3273779" y="463805"/>
                </a:lnTo>
                <a:lnTo>
                  <a:pt x="3302794" y="490980"/>
                </a:lnTo>
                <a:lnTo>
                  <a:pt x="3330191" y="518710"/>
                </a:lnTo>
                <a:lnTo>
                  <a:pt x="3355933" y="546976"/>
                </a:lnTo>
                <a:lnTo>
                  <a:pt x="3402318" y="605040"/>
                </a:lnTo>
                <a:lnTo>
                  <a:pt x="3441669" y="665023"/>
                </a:lnTo>
                <a:lnTo>
                  <a:pt x="3473706" y="726771"/>
                </a:lnTo>
                <a:lnTo>
                  <a:pt x="3498151" y="790134"/>
                </a:lnTo>
                <a:lnTo>
                  <a:pt x="3514723" y="854960"/>
                </a:lnTo>
                <a:lnTo>
                  <a:pt x="3523143" y="921098"/>
                </a:lnTo>
                <a:lnTo>
                  <a:pt x="3524196" y="954611"/>
                </a:lnTo>
                <a:lnTo>
                  <a:pt x="3523143" y="988124"/>
                </a:lnTo>
                <a:lnTo>
                  <a:pt x="3514723" y="1054262"/>
                </a:lnTo>
                <a:lnTo>
                  <a:pt x="3498151" y="1119088"/>
                </a:lnTo>
                <a:lnTo>
                  <a:pt x="3473706" y="1182451"/>
                </a:lnTo>
                <a:lnTo>
                  <a:pt x="3441669" y="1244199"/>
                </a:lnTo>
                <a:lnTo>
                  <a:pt x="3402318" y="1304182"/>
                </a:lnTo>
                <a:lnTo>
                  <a:pt x="3355933" y="1362247"/>
                </a:lnTo>
                <a:lnTo>
                  <a:pt x="3330191" y="1390513"/>
                </a:lnTo>
                <a:lnTo>
                  <a:pt x="3302794" y="1418242"/>
                </a:lnTo>
                <a:lnTo>
                  <a:pt x="3273779" y="1445417"/>
                </a:lnTo>
                <a:lnTo>
                  <a:pt x="3243181" y="1472018"/>
                </a:lnTo>
                <a:lnTo>
                  <a:pt x="3211033" y="1498026"/>
                </a:lnTo>
                <a:lnTo>
                  <a:pt x="3177372" y="1523421"/>
                </a:lnTo>
                <a:lnTo>
                  <a:pt x="3142232" y="1548187"/>
                </a:lnTo>
                <a:lnTo>
                  <a:pt x="3105647" y="1572302"/>
                </a:lnTo>
                <a:lnTo>
                  <a:pt x="3067654" y="1595748"/>
                </a:lnTo>
                <a:lnTo>
                  <a:pt x="3028287" y="1618508"/>
                </a:lnTo>
                <a:lnTo>
                  <a:pt x="2987580" y="1640560"/>
                </a:lnTo>
                <a:lnTo>
                  <a:pt x="2945570" y="1661887"/>
                </a:lnTo>
                <a:lnTo>
                  <a:pt x="2902290" y="1682470"/>
                </a:lnTo>
                <a:lnTo>
                  <a:pt x="2857776" y="1702289"/>
                </a:lnTo>
                <a:lnTo>
                  <a:pt x="2812062" y="1721326"/>
                </a:lnTo>
                <a:lnTo>
                  <a:pt x="2765184" y="1739562"/>
                </a:lnTo>
                <a:lnTo>
                  <a:pt x="2717177" y="1756978"/>
                </a:lnTo>
                <a:lnTo>
                  <a:pt x="2668075" y="1773554"/>
                </a:lnTo>
                <a:lnTo>
                  <a:pt x="2617913" y="1789273"/>
                </a:lnTo>
                <a:lnTo>
                  <a:pt x="2566727" y="1804115"/>
                </a:lnTo>
                <a:lnTo>
                  <a:pt x="2514551" y="1818061"/>
                </a:lnTo>
                <a:lnTo>
                  <a:pt x="2461420" y="1831092"/>
                </a:lnTo>
                <a:lnTo>
                  <a:pt x="2407370" y="1843189"/>
                </a:lnTo>
                <a:lnTo>
                  <a:pt x="2352434" y="1854334"/>
                </a:lnTo>
                <a:lnTo>
                  <a:pt x="2296649" y="1864507"/>
                </a:lnTo>
                <a:lnTo>
                  <a:pt x="2240049" y="1873690"/>
                </a:lnTo>
                <a:lnTo>
                  <a:pt x="2182669" y="1881863"/>
                </a:lnTo>
                <a:lnTo>
                  <a:pt x="2124543" y="1889008"/>
                </a:lnTo>
                <a:lnTo>
                  <a:pt x="2065708" y="1895106"/>
                </a:lnTo>
                <a:lnTo>
                  <a:pt x="2006197" y="1900137"/>
                </a:lnTo>
                <a:lnTo>
                  <a:pt x="1946046" y="1904084"/>
                </a:lnTo>
                <a:lnTo>
                  <a:pt x="1898505" y="1906308"/>
                </a:lnTo>
                <a:close/>
              </a:path>
            </a:pathLst>
          </a:custGeom>
          <a:solidFill>
            <a:srgbClr val="0D8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83850" y="2285488"/>
            <a:ext cx="2465070" cy="73025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R="83820" algn="ctr">
              <a:lnSpc>
                <a:spcPct val="100000"/>
              </a:lnSpc>
              <a:spcBef>
                <a:spcPts val="465"/>
              </a:spcBef>
            </a:pPr>
            <a:r>
              <a:rPr sz="2000" b="1" spc="-10" dirty="0">
                <a:latin typeface="Trebuchet MS"/>
                <a:cs typeface="Trebuchet MS"/>
              </a:rPr>
              <a:t>UNTIL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2000" b="1" spc="-10" dirty="0">
                <a:latin typeface="Trebuchet MS"/>
                <a:cs typeface="Trebuchet MS"/>
              </a:rPr>
              <a:t>LOSE</a:t>
            </a:r>
            <a:r>
              <a:rPr sz="2000" b="1" spc="295" dirty="0">
                <a:latin typeface="Trebuchet MS"/>
                <a:cs typeface="Trebuchet MS"/>
              </a:rPr>
              <a:t> </a:t>
            </a:r>
            <a:r>
              <a:rPr sz="2000" b="1" spc="80" dirty="0">
                <a:latin typeface="Trebuchet MS"/>
                <a:cs typeface="Trebuchet MS"/>
              </a:rPr>
              <a:t>/</a:t>
            </a:r>
            <a:r>
              <a:rPr sz="2000" b="1" spc="3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DRAW</a:t>
            </a:r>
            <a:r>
              <a:rPr sz="2000" b="1" spc="300" dirty="0">
                <a:latin typeface="Trebuchet MS"/>
                <a:cs typeface="Trebuchet MS"/>
              </a:rPr>
              <a:t> </a:t>
            </a:r>
            <a:r>
              <a:rPr sz="2000" b="1" spc="80" dirty="0">
                <a:latin typeface="Trebuchet MS"/>
                <a:cs typeface="Trebuchet MS"/>
              </a:rPr>
              <a:t>/</a:t>
            </a:r>
            <a:r>
              <a:rPr sz="2000" b="1" spc="300" dirty="0">
                <a:latin typeface="Trebuchet MS"/>
                <a:cs typeface="Trebuchet MS"/>
              </a:rPr>
              <a:t> </a:t>
            </a:r>
            <a:r>
              <a:rPr sz="2000" b="1" spc="-30" dirty="0">
                <a:latin typeface="Trebuchet MS"/>
                <a:cs typeface="Trebuchet MS"/>
              </a:rPr>
              <a:t>WIN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3487" y="4754558"/>
            <a:ext cx="3414395" cy="1847214"/>
          </a:xfrm>
          <a:custGeom>
            <a:avLst/>
            <a:gdLst/>
            <a:ahLst/>
            <a:cxnLst/>
            <a:rect l="l" t="t" r="r" b="b"/>
            <a:pathLst>
              <a:path w="3414395" h="1847215">
                <a:moveTo>
                  <a:pt x="1839552" y="1846841"/>
                </a:moveTo>
                <a:lnTo>
                  <a:pt x="1574713" y="1846841"/>
                </a:lnTo>
                <a:lnTo>
                  <a:pt x="1525107" y="1844470"/>
                </a:lnTo>
                <a:lnTo>
                  <a:pt x="1465612" y="1840481"/>
                </a:lnTo>
                <a:lnTo>
                  <a:pt x="1406769" y="1835397"/>
                </a:lnTo>
                <a:lnTo>
                  <a:pt x="1348612" y="1829236"/>
                </a:lnTo>
                <a:lnTo>
                  <a:pt x="1291178" y="1822018"/>
                </a:lnTo>
                <a:lnTo>
                  <a:pt x="1234502" y="1813764"/>
                </a:lnTo>
                <a:lnTo>
                  <a:pt x="1178622" y="1804491"/>
                </a:lnTo>
                <a:lnTo>
                  <a:pt x="1123573" y="1794221"/>
                </a:lnTo>
                <a:lnTo>
                  <a:pt x="1069391" y="1782972"/>
                </a:lnTo>
                <a:lnTo>
                  <a:pt x="1016113" y="1770765"/>
                </a:lnTo>
                <a:lnTo>
                  <a:pt x="963774" y="1757618"/>
                </a:lnTo>
                <a:lnTo>
                  <a:pt x="912411" y="1743551"/>
                </a:lnTo>
                <a:lnTo>
                  <a:pt x="862060" y="1728584"/>
                </a:lnTo>
                <a:lnTo>
                  <a:pt x="812756" y="1712736"/>
                </a:lnTo>
                <a:lnTo>
                  <a:pt x="764536" y="1696028"/>
                </a:lnTo>
                <a:lnTo>
                  <a:pt x="717437" y="1678477"/>
                </a:lnTo>
                <a:lnTo>
                  <a:pt x="671493" y="1660105"/>
                </a:lnTo>
                <a:lnTo>
                  <a:pt x="626742" y="1640930"/>
                </a:lnTo>
                <a:lnTo>
                  <a:pt x="583219" y="1620973"/>
                </a:lnTo>
                <a:lnTo>
                  <a:pt x="540961" y="1600252"/>
                </a:lnTo>
                <a:lnTo>
                  <a:pt x="500003" y="1578788"/>
                </a:lnTo>
                <a:lnTo>
                  <a:pt x="460382" y="1556599"/>
                </a:lnTo>
                <a:lnTo>
                  <a:pt x="422134" y="1533706"/>
                </a:lnTo>
                <a:lnTo>
                  <a:pt x="385295" y="1510128"/>
                </a:lnTo>
                <a:lnTo>
                  <a:pt x="349900" y="1485884"/>
                </a:lnTo>
                <a:lnTo>
                  <a:pt x="315987" y="1460994"/>
                </a:lnTo>
                <a:lnTo>
                  <a:pt x="283591" y="1435478"/>
                </a:lnTo>
                <a:lnTo>
                  <a:pt x="252749" y="1409356"/>
                </a:lnTo>
                <a:lnTo>
                  <a:pt x="223496" y="1382646"/>
                </a:lnTo>
                <a:lnTo>
                  <a:pt x="195869" y="1355368"/>
                </a:lnTo>
                <a:lnTo>
                  <a:pt x="145635" y="1299188"/>
                </a:lnTo>
                <a:lnTo>
                  <a:pt x="102337" y="1240972"/>
                </a:lnTo>
                <a:lnTo>
                  <a:pt x="66264" y="1180877"/>
                </a:lnTo>
                <a:lnTo>
                  <a:pt x="37704" y="1119059"/>
                </a:lnTo>
                <a:lnTo>
                  <a:pt x="16946" y="1055675"/>
                </a:lnTo>
                <a:lnTo>
                  <a:pt x="4280" y="990880"/>
                </a:lnTo>
                <a:lnTo>
                  <a:pt x="0" y="924650"/>
                </a:lnTo>
                <a:lnTo>
                  <a:pt x="1071" y="891662"/>
                </a:lnTo>
                <a:lnTo>
                  <a:pt x="9584" y="826221"/>
                </a:lnTo>
                <a:lnTo>
                  <a:pt x="26332" y="762112"/>
                </a:lnTo>
                <a:lnTo>
                  <a:pt x="51027" y="699491"/>
                </a:lnTo>
                <a:lnTo>
                  <a:pt x="83379" y="638515"/>
                </a:lnTo>
                <a:lnTo>
                  <a:pt x="123101" y="579340"/>
                </a:lnTo>
                <a:lnTo>
                  <a:pt x="169903" y="522122"/>
                </a:lnTo>
                <a:lnTo>
                  <a:pt x="223496" y="467019"/>
                </a:lnTo>
                <a:lnTo>
                  <a:pt x="252749" y="440309"/>
                </a:lnTo>
                <a:lnTo>
                  <a:pt x="283591" y="414186"/>
                </a:lnTo>
                <a:lnTo>
                  <a:pt x="315987" y="388670"/>
                </a:lnTo>
                <a:lnTo>
                  <a:pt x="349900" y="363781"/>
                </a:lnTo>
                <a:lnTo>
                  <a:pt x="385295" y="339537"/>
                </a:lnTo>
                <a:lnTo>
                  <a:pt x="422134" y="315959"/>
                </a:lnTo>
                <a:lnTo>
                  <a:pt x="460382" y="293065"/>
                </a:lnTo>
                <a:lnTo>
                  <a:pt x="500003" y="270877"/>
                </a:lnTo>
                <a:lnTo>
                  <a:pt x="540961" y="249412"/>
                </a:lnTo>
                <a:lnTo>
                  <a:pt x="583219" y="228692"/>
                </a:lnTo>
                <a:lnTo>
                  <a:pt x="626742" y="208734"/>
                </a:lnTo>
                <a:lnTo>
                  <a:pt x="671493" y="189560"/>
                </a:lnTo>
                <a:lnTo>
                  <a:pt x="717437" y="171187"/>
                </a:lnTo>
                <a:lnTo>
                  <a:pt x="764536" y="153637"/>
                </a:lnTo>
                <a:lnTo>
                  <a:pt x="812756" y="136928"/>
                </a:lnTo>
                <a:lnTo>
                  <a:pt x="862060" y="121081"/>
                </a:lnTo>
                <a:lnTo>
                  <a:pt x="912411" y="106114"/>
                </a:lnTo>
                <a:lnTo>
                  <a:pt x="963774" y="92047"/>
                </a:lnTo>
                <a:lnTo>
                  <a:pt x="1016113" y="78900"/>
                </a:lnTo>
                <a:lnTo>
                  <a:pt x="1069391" y="66692"/>
                </a:lnTo>
                <a:lnTo>
                  <a:pt x="1123573" y="55444"/>
                </a:lnTo>
                <a:lnTo>
                  <a:pt x="1178622" y="45173"/>
                </a:lnTo>
                <a:lnTo>
                  <a:pt x="1234502" y="35901"/>
                </a:lnTo>
                <a:lnTo>
                  <a:pt x="1291178" y="27646"/>
                </a:lnTo>
                <a:lnTo>
                  <a:pt x="1348612" y="20429"/>
                </a:lnTo>
                <a:lnTo>
                  <a:pt x="1406769" y="14268"/>
                </a:lnTo>
                <a:lnTo>
                  <a:pt x="1465612" y="9184"/>
                </a:lnTo>
                <a:lnTo>
                  <a:pt x="1525107" y="5195"/>
                </a:lnTo>
                <a:lnTo>
                  <a:pt x="1585216" y="2322"/>
                </a:lnTo>
                <a:lnTo>
                  <a:pt x="1645903" y="583"/>
                </a:lnTo>
                <a:lnTo>
                  <a:pt x="1707133" y="0"/>
                </a:lnTo>
                <a:lnTo>
                  <a:pt x="1768362" y="583"/>
                </a:lnTo>
                <a:lnTo>
                  <a:pt x="1829050" y="2322"/>
                </a:lnTo>
                <a:lnTo>
                  <a:pt x="1889158" y="5195"/>
                </a:lnTo>
                <a:lnTo>
                  <a:pt x="1948653" y="9184"/>
                </a:lnTo>
                <a:lnTo>
                  <a:pt x="2007497" y="14268"/>
                </a:lnTo>
                <a:lnTo>
                  <a:pt x="2065654" y="20429"/>
                </a:lnTo>
                <a:lnTo>
                  <a:pt x="2123088" y="27646"/>
                </a:lnTo>
                <a:lnTo>
                  <a:pt x="2179763" y="35901"/>
                </a:lnTo>
                <a:lnTo>
                  <a:pt x="2235643" y="45173"/>
                </a:lnTo>
                <a:lnTo>
                  <a:pt x="2290692" y="55444"/>
                </a:lnTo>
                <a:lnTo>
                  <a:pt x="2344874" y="66692"/>
                </a:lnTo>
                <a:lnTo>
                  <a:pt x="2398152" y="78900"/>
                </a:lnTo>
                <a:lnTo>
                  <a:pt x="2450491" y="92047"/>
                </a:lnTo>
                <a:lnTo>
                  <a:pt x="2501854" y="106114"/>
                </a:lnTo>
                <a:lnTo>
                  <a:pt x="2552206" y="121081"/>
                </a:lnTo>
                <a:lnTo>
                  <a:pt x="2601510" y="136928"/>
                </a:lnTo>
                <a:lnTo>
                  <a:pt x="2649729" y="153637"/>
                </a:lnTo>
                <a:lnTo>
                  <a:pt x="2696829" y="171187"/>
                </a:lnTo>
                <a:lnTo>
                  <a:pt x="2742772" y="189560"/>
                </a:lnTo>
                <a:lnTo>
                  <a:pt x="2787524" y="208734"/>
                </a:lnTo>
                <a:lnTo>
                  <a:pt x="2831046" y="228692"/>
                </a:lnTo>
                <a:lnTo>
                  <a:pt x="2873305" y="249412"/>
                </a:lnTo>
                <a:lnTo>
                  <a:pt x="2914263" y="270877"/>
                </a:lnTo>
                <a:lnTo>
                  <a:pt x="2953884" y="293065"/>
                </a:lnTo>
                <a:lnTo>
                  <a:pt x="2992132" y="315959"/>
                </a:lnTo>
                <a:lnTo>
                  <a:pt x="3028971" y="339537"/>
                </a:lnTo>
                <a:lnTo>
                  <a:pt x="3064365" y="363781"/>
                </a:lnTo>
                <a:lnTo>
                  <a:pt x="3098279" y="388670"/>
                </a:lnTo>
                <a:lnTo>
                  <a:pt x="3130674" y="414186"/>
                </a:lnTo>
                <a:lnTo>
                  <a:pt x="3161517" y="440309"/>
                </a:lnTo>
                <a:lnTo>
                  <a:pt x="3190770" y="467019"/>
                </a:lnTo>
                <a:lnTo>
                  <a:pt x="3218397" y="494297"/>
                </a:lnTo>
                <a:lnTo>
                  <a:pt x="3268631" y="550477"/>
                </a:lnTo>
                <a:lnTo>
                  <a:pt x="3311929" y="608692"/>
                </a:lnTo>
                <a:lnTo>
                  <a:pt x="3348002" y="668788"/>
                </a:lnTo>
                <a:lnTo>
                  <a:pt x="3376562" y="730606"/>
                </a:lnTo>
                <a:lnTo>
                  <a:pt x="3397320" y="793990"/>
                </a:lnTo>
                <a:lnTo>
                  <a:pt x="3409986" y="858785"/>
                </a:lnTo>
                <a:lnTo>
                  <a:pt x="3414266" y="924650"/>
                </a:lnTo>
                <a:lnTo>
                  <a:pt x="3413195" y="958003"/>
                </a:lnTo>
                <a:lnTo>
                  <a:pt x="3404682" y="1023444"/>
                </a:lnTo>
                <a:lnTo>
                  <a:pt x="3387934" y="1087553"/>
                </a:lnTo>
                <a:lnTo>
                  <a:pt x="3363239" y="1150174"/>
                </a:lnTo>
                <a:lnTo>
                  <a:pt x="3330887" y="1211150"/>
                </a:lnTo>
                <a:lnTo>
                  <a:pt x="3291165" y="1270325"/>
                </a:lnTo>
                <a:lnTo>
                  <a:pt x="3244363" y="1327542"/>
                </a:lnTo>
                <a:lnTo>
                  <a:pt x="3190770" y="1382646"/>
                </a:lnTo>
                <a:lnTo>
                  <a:pt x="3161517" y="1409356"/>
                </a:lnTo>
                <a:lnTo>
                  <a:pt x="3130674" y="1435478"/>
                </a:lnTo>
                <a:lnTo>
                  <a:pt x="3098279" y="1460994"/>
                </a:lnTo>
                <a:lnTo>
                  <a:pt x="3064365" y="1485884"/>
                </a:lnTo>
                <a:lnTo>
                  <a:pt x="3028971" y="1510128"/>
                </a:lnTo>
                <a:lnTo>
                  <a:pt x="2992132" y="1533706"/>
                </a:lnTo>
                <a:lnTo>
                  <a:pt x="2953884" y="1556599"/>
                </a:lnTo>
                <a:lnTo>
                  <a:pt x="2914263" y="1578788"/>
                </a:lnTo>
                <a:lnTo>
                  <a:pt x="2873305" y="1600252"/>
                </a:lnTo>
                <a:lnTo>
                  <a:pt x="2831046" y="1620973"/>
                </a:lnTo>
                <a:lnTo>
                  <a:pt x="2787524" y="1640930"/>
                </a:lnTo>
                <a:lnTo>
                  <a:pt x="2742772" y="1660105"/>
                </a:lnTo>
                <a:lnTo>
                  <a:pt x="2696829" y="1678477"/>
                </a:lnTo>
                <a:lnTo>
                  <a:pt x="2649729" y="1696028"/>
                </a:lnTo>
                <a:lnTo>
                  <a:pt x="2601510" y="1712736"/>
                </a:lnTo>
                <a:lnTo>
                  <a:pt x="2552206" y="1728584"/>
                </a:lnTo>
                <a:lnTo>
                  <a:pt x="2501854" y="1743551"/>
                </a:lnTo>
                <a:lnTo>
                  <a:pt x="2450491" y="1757618"/>
                </a:lnTo>
                <a:lnTo>
                  <a:pt x="2398152" y="1770765"/>
                </a:lnTo>
                <a:lnTo>
                  <a:pt x="2344874" y="1782972"/>
                </a:lnTo>
                <a:lnTo>
                  <a:pt x="2290692" y="1794221"/>
                </a:lnTo>
                <a:lnTo>
                  <a:pt x="2235643" y="1804491"/>
                </a:lnTo>
                <a:lnTo>
                  <a:pt x="2179763" y="1813764"/>
                </a:lnTo>
                <a:lnTo>
                  <a:pt x="2123088" y="1822018"/>
                </a:lnTo>
                <a:lnTo>
                  <a:pt x="2065654" y="1829236"/>
                </a:lnTo>
                <a:lnTo>
                  <a:pt x="2007497" y="1835397"/>
                </a:lnTo>
                <a:lnTo>
                  <a:pt x="1948653" y="1840481"/>
                </a:lnTo>
                <a:lnTo>
                  <a:pt x="1889158" y="1844470"/>
                </a:lnTo>
                <a:lnTo>
                  <a:pt x="1839552" y="1846841"/>
                </a:lnTo>
                <a:close/>
              </a:path>
            </a:pathLst>
          </a:custGeom>
          <a:solidFill>
            <a:srgbClr val="0D8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63174" y="5521003"/>
            <a:ext cx="2574925" cy="336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0" b="1" spc="100" dirty="0">
                <a:latin typeface="Trebuchet MS"/>
                <a:cs typeface="Trebuchet MS"/>
              </a:rPr>
              <a:t>PROCESS</a:t>
            </a:r>
            <a:r>
              <a:rPr sz="2000" b="1" spc="285" dirty="0">
                <a:latin typeface="Trebuchet MS"/>
                <a:cs typeface="Trebuchet MS"/>
              </a:rPr>
              <a:t> </a:t>
            </a:r>
            <a:r>
              <a:rPr sz="2000" b="1" spc="-95" dirty="0">
                <a:latin typeface="Trebuchet MS"/>
                <a:cs typeface="Trebuchet MS"/>
              </a:rPr>
              <a:t>THE</a:t>
            </a:r>
            <a:r>
              <a:rPr sz="2000" b="1" spc="285" dirty="0">
                <a:latin typeface="Trebuchet MS"/>
                <a:cs typeface="Trebuchet MS"/>
              </a:rPr>
              <a:t> </a:t>
            </a:r>
            <a:r>
              <a:rPr sz="2000" b="1" spc="30" dirty="0">
                <a:latin typeface="Trebuchet MS"/>
                <a:cs typeface="Trebuchet MS"/>
              </a:rPr>
              <a:t>INPUT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4663" y="4754326"/>
            <a:ext cx="2301875" cy="1849755"/>
          </a:xfrm>
          <a:prstGeom prst="rect">
            <a:avLst/>
          </a:prstGeom>
          <a:solidFill>
            <a:srgbClr val="0D8CF4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510540" marR="593090" indent="20955">
              <a:lnSpc>
                <a:spcPct val="115599"/>
              </a:lnSpc>
            </a:pPr>
            <a:r>
              <a:rPr sz="2000" b="1" spc="30" dirty="0">
                <a:latin typeface="Trebuchet MS"/>
                <a:cs typeface="Trebuchet MS"/>
              </a:rPr>
              <a:t>INPUT</a:t>
            </a:r>
            <a:r>
              <a:rPr sz="2000" b="1" spc="250" dirty="0">
                <a:latin typeface="Trebuchet MS"/>
                <a:cs typeface="Trebuchet MS"/>
              </a:rPr>
              <a:t> </a:t>
            </a:r>
            <a:r>
              <a:rPr sz="2000" b="1" spc="-150" dirty="0">
                <a:latin typeface="Trebuchet MS"/>
                <a:cs typeface="Trebuchet MS"/>
              </a:rPr>
              <a:t>OF </a:t>
            </a:r>
            <a:r>
              <a:rPr sz="2000" b="1" spc="-590" dirty="0">
                <a:latin typeface="Trebuchet MS"/>
                <a:cs typeface="Trebuchet MS"/>
              </a:rPr>
              <a:t> </a:t>
            </a:r>
            <a:r>
              <a:rPr sz="2000" b="1" spc="-95" dirty="0">
                <a:latin typeface="Trebuchet MS"/>
                <a:cs typeface="Trebuchet MS"/>
              </a:rPr>
              <a:t>THE</a:t>
            </a:r>
            <a:r>
              <a:rPr sz="2000" b="1" spc="240" dirty="0">
                <a:latin typeface="Trebuchet MS"/>
                <a:cs typeface="Trebuchet MS"/>
              </a:rPr>
              <a:t> </a:t>
            </a:r>
            <a:r>
              <a:rPr sz="2000" b="1" spc="55" dirty="0">
                <a:latin typeface="Trebuchet MS"/>
                <a:cs typeface="Trebuchet MS"/>
              </a:rPr>
              <a:t>USER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29000" y="87517"/>
            <a:ext cx="1203960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95" dirty="0">
                <a:latin typeface="Tahoma"/>
                <a:cs typeface="Tahoma"/>
              </a:rPr>
              <a:t>DATAFLOW</a:t>
            </a:r>
            <a:endParaRPr sz="92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83650" y="4754558"/>
            <a:ext cx="2301875" cy="1849755"/>
          </a:xfrm>
          <a:prstGeom prst="rect">
            <a:avLst/>
          </a:prstGeom>
          <a:solidFill>
            <a:srgbClr val="0D8C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670560">
              <a:lnSpc>
                <a:spcPct val="100000"/>
              </a:lnSpc>
            </a:pPr>
            <a:r>
              <a:rPr sz="2000" b="1" spc="-35" dirty="0">
                <a:latin typeface="Trebuchet MS"/>
                <a:cs typeface="Trebuchet MS"/>
              </a:rPr>
              <a:t>OUTPUT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140" y="4754326"/>
            <a:ext cx="2301875" cy="1849755"/>
          </a:xfrm>
          <a:prstGeom prst="rect">
            <a:avLst/>
          </a:prstGeom>
          <a:solidFill>
            <a:srgbClr val="0D8CF4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243204" marR="325120" indent="91440" algn="ctr">
              <a:lnSpc>
                <a:spcPct val="115599"/>
              </a:lnSpc>
            </a:pPr>
            <a:r>
              <a:rPr sz="2000" b="1" spc="80" dirty="0">
                <a:latin typeface="Trebuchet MS"/>
                <a:cs typeface="Trebuchet MS"/>
              </a:rPr>
              <a:t>DISPLAY</a:t>
            </a:r>
            <a:r>
              <a:rPr sz="2000" b="1" spc="270" dirty="0">
                <a:latin typeface="Trebuchet MS"/>
                <a:cs typeface="Trebuchet MS"/>
              </a:rPr>
              <a:t> </a:t>
            </a:r>
            <a:r>
              <a:rPr sz="2000" b="1" spc="-95" dirty="0">
                <a:latin typeface="Trebuchet MS"/>
                <a:cs typeface="Trebuchet MS"/>
              </a:rPr>
              <a:t>THE </a:t>
            </a:r>
            <a:r>
              <a:rPr sz="2000" b="1" spc="-590" dirty="0">
                <a:latin typeface="Trebuchet MS"/>
                <a:cs typeface="Trebuchet MS"/>
              </a:rPr>
              <a:t> </a:t>
            </a:r>
            <a:r>
              <a:rPr sz="2000" b="1" spc="30" dirty="0">
                <a:latin typeface="Trebuchet MS"/>
                <a:cs typeface="Trebuchet MS"/>
              </a:rPr>
              <a:t>INPUT</a:t>
            </a:r>
            <a:r>
              <a:rPr sz="2000" b="1" spc="35" dirty="0">
                <a:latin typeface="Trebuchet MS"/>
                <a:cs typeface="Trebuchet MS"/>
              </a:rPr>
              <a:t> </a:t>
            </a:r>
            <a:r>
              <a:rPr sz="2000" b="1" spc="-150" dirty="0">
                <a:latin typeface="Trebuchet MS"/>
                <a:cs typeface="Trebuchet MS"/>
              </a:rPr>
              <a:t>OF </a:t>
            </a:r>
            <a:r>
              <a:rPr sz="2000" b="1" spc="-1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FINAL</a:t>
            </a:r>
            <a:r>
              <a:rPr sz="2000" b="1" spc="254" dirty="0">
                <a:latin typeface="Trebuchet MS"/>
                <a:cs typeface="Trebuchet MS"/>
              </a:rPr>
              <a:t> </a:t>
            </a:r>
            <a:r>
              <a:rPr sz="2000" b="1" spc="15" dirty="0">
                <a:latin typeface="Trebuchet MS"/>
                <a:cs typeface="Trebuchet MS"/>
              </a:rPr>
              <a:t>RESULT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4663" y="8140109"/>
            <a:ext cx="2301875" cy="1849755"/>
          </a:xfrm>
          <a:prstGeom prst="rect">
            <a:avLst/>
          </a:prstGeom>
          <a:solidFill>
            <a:srgbClr val="0D8C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392430">
              <a:lnSpc>
                <a:spcPct val="100000"/>
              </a:lnSpc>
            </a:pPr>
            <a:r>
              <a:rPr sz="2000" b="1" spc="10" dirty="0">
                <a:latin typeface="Trebuchet MS"/>
                <a:cs typeface="Trebuchet MS"/>
              </a:rPr>
              <a:t>STORE</a:t>
            </a:r>
            <a:r>
              <a:rPr sz="2000" b="1" spc="270" dirty="0">
                <a:latin typeface="Trebuchet MS"/>
                <a:cs typeface="Trebuchet MS"/>
              </a:rPr>
              <a:t> </a:t>
            </a:r>
            <a:r>
              <a:rPr sz="2000" b="1" spc="-30" dirty="0">
                <a:latin typeface="Trebuchet MS"/>
                <a:cs typeface="Trebuchet MS"/>
              </a:rPr>
              <a:t>DATA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11363" y="2330424"/>
            <a:ext cx="7584440" cy="2217420"/>
          </a:xfrm>
          <a:custGeom>
            <a:avLst/>
            <a:gdLst/>
            <a:ahLst/>
            <a:cxnLst/>
            <a:rect l="l" t="t" r="r" b="b"/>
            <a:pathLst>
              <a:path w="7584440" h="2217420">
                <a:moveTo>
                  <a:pt x="265303" y="203"/>
                </a:moveTo>
                <a:lnTo>
                  <a:pt x="259791" y="0"/>
                </a:lnTo>
                <a:lnTo>
                  <a:pt x="257238" y="292"/>
                </a:lnTo>
                <a:lnTo>
                  <a:pt x="265303" y="203"/>
                </a:lnTo>
                <a:close/>
              </a:path>
              <a:path w="7584440" h="2217420">
                <a:moveTo>
                  <a:pt x="268084" y="304"/>
                </a:moveTo>
                <a:lnTo>
                  <a:pt x="267296" y="177"/>
                </a:lnTo>
                <a:lnTo>
                  <a:pt x="265303" y="203"/>
                </a:lnTo>
                <a:lnTo>
                  <a:pt x="268084" y="304"/>
                </a:lnTo>
                <a:close/>
              </a:path>
              <a:path w="7584440" h="2217420">
                <a:moveTo>
                  <a:pt x="7583818" y="2166035"/>
                </a:moveTo>
                <a:lnTo>
                  <a:pt x="7583614" y="2153335"/>
                </a:lnTo>
                <a:lnTo>
                  <a:pt x="7581405" y="2153335"/>
                </a:lnTo>
                <a:lnTo>
                  <a:pt x="7577645" y="2140635"/>
                </a:lnTo>
                <a:lnTo>
                  <a:pt x="7569873" y="2127935"/>
                </a:lnTo>
                <a:lnTo>
                  <a:pt x="7558532" y="2102535"/>
                </a:lnTo>
                <a:lnTo>
                  <a:pt x="7544079" y="2089835"/>
                </a:lnTo>
                <a:lnTo>
                  <a:pt x="7526998" y="2077135"/>
                </a:lnTo>
                <a:lnTo>
                  <a:pt x="7503338" y="2051735"/>
                </a:lnTo>
                <a:lnTo>
                  <a:pt x="7473620" y="2013635"/>
                </a:lnTo>
                <a:lnTo>
                  <a:pt x="7439482" y="1975535"/>
                </a:lnTo>
                <a:lnTo>
                  <a:pt x="7402538" y="1937435"/>
                </a:lnTo>
                <a:lnTo>
                  <a:pt x="7364400" y="1899335"/>
                </a:lnTo>
                <a:lnTo>
                  <a:pt x="7326706" y="1861235"/>
                </a:lnTo>
                <a:lnTo>
                  <a:pt x="7291057" y="1823135"/>
                </a:lnTo>
                <a:lnTo>
                  <a:pt x="7259091" y="1797735"/>
                </a:lnTo>
                <a:lnTo>
                  <a:pt x="7219416" y="1759635"/>
                </a:lnTo>
                <a:lnTo>
                  <a:pt x="7181393" y="1734235"/>
                </a:lnTo>
                <a:lnTo>
                  <a:pt x="7145934" y="1708835"/>
                </a:lnTo>
                <a:lnTo>
                  <a:pt x="7113930" y="1683435"/>
                </a:lnTo>
                <a:lnTo>
                  <a:pt x="7094004" y="1670735"/>
                </a:lnTo>
                <a:lnTo>
                  <a:pt x="7060374" y="1632635"/>
                </a:lnTo>
                <a:lnTo>
                  <a:pt x="7039889" y="1619935"/>
                </a:lnTo>
                <a:lnTo>
                  <a:pt x="7004532" y="1594535"/>
                </a:lnTo>
                <a:lnTo>
                  <a:pt x="6964515" y="1556435"/>
                </a:lnTo>
                <a:lnTo>
                  <a:pt x="6918109" y="1531035"/>
                </a:lnTo>
                <a:lnTo>
                  <a:pt x="6863562" y="1492935"/>
                </a:lnTo>
                <a:lnTo>
                  <a:pt x="6831216" y="1480235"/>
                </a:lnTo>
                <a:lnTo>
                  <a:pt x="6794576" y="1454835"/>
                </a:lnTo>
                <a:lnTo>
                  <a:pt x="6754241" y="1429435"/>
                </a:lnTo>
                <a:lnTo>
                  <a:pt x="6710794" y="1404035"/>
                </a:lnTo>
                <a:lnTo>
                  <a:pt x="6664833" y="1365935"/>
                </a:lnTo>
                <a:lnTo>
                  <a:pt x="6616954" y="1340535"/>
                </a:lnTo>
                <a:lnTo>
                  <a:pt x="6567741" y="1315135"/>
                </a:lnTo>
                <a:lnTo>
                  <a:pt x="6517780" y="1277035"/>
                </a:lnTo>
                <a:lnTo>
                  <a:pt x="6418034" y="1226235"/>
                </a:lnTo>
                <a:lnTo>
                  <a:pt x="6369431" y="1200835"/>
                </a:lnTo>
                <a:lnTo>
                  <a:pt x="6322454" y="1175435"/>
                </a:lnTo>
                <a:lnTo>
                  <a:pt x="6277686" y="1150035"/>
                </a:lnTo>
                <a:lnTo>
                  <a:pt x="6235751" y="1124635"/>
                </a:lnTo>
                <a:lnTo>
                  <a:pt x="6197219" y="1099235"/>
                </a:lnTo>
                <a:lnTo>
                  <a:pt x="6148298" y="1073835"/>
                </a:lnTo>
                <a:lnTo>
                  <a:pt x="6104420" y="1061135"/>
                </a:lnTo>
                <a:lnTo>
                  <a:pt x="6063348" y="1035735"/>
                </a:lnTo>
                <a:lnTo>
                  <a:pt x="6022860" y="1023035"/>
                </a:lnTo>
                <a:lnTo>
                  <a:pt x="5980722" y="1010335"/>
                </a:lnTo>
                <a:lnTo>
                  <a:pt x="5934697" y="997635"/>
                </a:lnTo>
                <a:lnTo>
                  <a:pt x="5882551" y="972235"/>
                </a:lnTo>
                <a:lnTo>
                  <a:pt x="5845327" y="959535"/>
                </a:lnTo>
                <a:lnTo>
                  <a:pt x="5804433" y="946835"/>
                </a:lnTo>
                <a:lnTo>
                  <a:pt x="5760351" y="921435"/>
                </a:lnTo>
                <a:lnTo>
                  <a:pt x="5713552" y="908735"/>
                </a:lnTo>
                <a:lnTo>
                  <a:pt x="5664530" y="883335"/>
                </a:lnTo>
                <a:lnTo>
                  <a:pt x="5613755" y="870635"/>
                </a:lnTo>
                <a:lnTo>
                  <a:pt x="5561711" y="845235"/>
                </a:lnTo>
                <a:lnTo>
                  <a:pt x="5508879" y="832535"/>
                </a:lnTo>
                <a:lnTo>
                  <a:pt x="5455742" y="807135"/>
                </a:lnTo>
                <a:lnTo>
                  <a:pt x="5402770" y="794435"/>
                </a:lnTo>
                <a:lnTo>
                  <a:pt x="5350459" y="769035"/>
                </a:lnTo>
                <a:lnTo>
                  <a:pt x="5249697" y="743635"/>
                </a:lnTo>
                <a:lnTo>
                  <a:pt x="5202212" y="718235"/>
                </a:lnTo>
                <a:lnTo>
                  <a:pt x="5157305" y="705535"/>
                </a:lnTo>
                <a:lnTo>
                  <a:pt x="5115445" y="692835"/>
                </a:lnTo>
                <a:lnTo>
                  <a:pt x="5077117" y="680135"/>
                </a:lnTo>
                <a:lnTo>
                  <a:pt x="5042801" y="667435"/>
                </a:lnTo>
                <a:lnTo>
                  <a:pt x="4990757" y="654735"/>
                </a:lnTo>
                <a:lnTo>
                  <a:pt x="4949037" y="642035"/>
                </a:lnTo>
                <a:lnTo>
                  <a:pt x="4910442" y="642035"/>
                </a:lnTo>
                <a:lnTo>
                  <a:pt x="4867795" y="629335"/>
                </a:lnTo>
                <a:lnTo>
                  <a:pt x="4813871" y="616635"/>
                </a:lnTo>
                <a:lnTo>
                  <a:pt x="4779429" y="616635"/>
                </a:lnTo>
                <a:lnTo>
                  <a:pt x="4741240" y="603935"/>
                </a:lnTo>
                <a:lnTo>
                  <a:pt x="4699647" y="603935"/>
                </a:lnTo>
                <a:lnTo>
                  <a:pt x="4654994" y="591235"/>
                </a:lnTo>
                <a:lnTo>
                  <a:pt x="4607636" y="578535"/>
                </a:lnTo>
                <a:lnTo>
                  <a:pt x="4557915" y="578535"/>
                </a:lnTo>
                <a:lnTo>
                  <a:pt x="4452810" y="553135"/>
                </a:lnTo>
                <a:lnTo>
                  <a:pt x="4229735" y="515035"/>
                </a:lnTo>
                <a:lnTo>
                  <a:pt x="4173321" y="502335"/>
                </a:lnTo>
                <a:lnTo>
                  <a:pt x="4117352" y="502335"/>
                </a:lnTo>
                <a:lnTo>
                  <a:pt x="3955605" y="464235"/>
                </a:lnTo>
                <a:lnTo>
                  <a:pt x="3904907" y="464235"/>
                </a:lnTo>
                <a:lnTo>
                  <a:pt x="3856405" y="451535"/>
                </a:lnTo>
                <a:lnTo>
                  <a:pt x="3810457" y="438835"/>
                </a:lnTo>
                <a:lnTo>
                  <a:pt x="3756126" y="426135"/>
                </a:lnTo>
                <a:lnTo>
                  <a:pt x="3703561" y="426135"/>
                </a:lnTo>
                <a:lnTo>
                  <a:pt x="3410166" y="349935"/>
                </a:lnTo>
                <a:lnTo>
                  <a:pt x="3362388" y="349935"/>
                </a:lnTo>
                <a:lnTo>
                  <a:pt x="3215576" y="311835"/>
                </a:lnTo>
                <a:lnTo>
                  <a:pt x="3164560" y="311835"/>
                </a:lnTo>
                <a:lnTo>
                  <a:pt x="3116211" y="299135"/>
                </a:lnTo>
                <a:lnTo>
                  <a:pt x="3066770" y="299135"/>
                </a:lnTo>
                <a:lnTo>
                  <a:pt x="3016427" y="286435"/>
                </a:lnTo>
                <a:lnTo>
                  <a:pt x="2965412" y="286435"/>
                </a:lnTo>
                <a:lnTo>
                  <a:pt x="2913913" y="273735"/>
                </a:lnTo>
                <a:lnTo>
                  <a:pt x="2810281" y="273735"/>
                </a:lnTo>
                <a:lnTo>
                  <a:pt x="2758554" y="261035"/>
                </a:lnTo>
                <a:lnTo>
                  <a:pt x="2656332" y="261035"/>
                </a:lnTo>
                <a:lnTo>
                  <a:pt x="2606230" y="248335"/>
                </a:lnTo>
                <a:lnTo>
                  <a:pt x="2509075" y="248335"/>
                </a:lnTo>
                <a:lnTo>
                  <a:pt x="2417356" y="235635"/>
                </a:lnTo>
                <a:lnTo>
                  <a:pt x="2207958" y="235635"/>
                </a:lnTo>
                <a:lnTo>
                  <a:pt x="2158796" y="222935"/>
                </a:lnTo>
                <a:lnTo>
                  <a:pt x="1445971" y="222935"/>
                </a:lnTo>
                <a:lnTo>
                  <a:pt x="1391666" y="210235"/>
                </a:lnTo>
                <a:lnTo>
                  <a:pt x="1228636" y="210235"/>
                </a:lnTo>
                <a:lnTo>
                  <a:pt x="1174889" y="222935"/>
                </a:lnTo>
                <a:lnTo>
                  <a:pt x="239966" y="222935"/>
                </a:lnTo>
                <a:lnTo>
                  <a:pt x="238455" y="223405"/>
                </a:lnTo>
                <a:lnTo>
                  <a:pt x="254533" y="204038"/>
                </a:lnTo>
                <a:lnTo>
                  <a:pt x="291249" y="155638"/>
                </a:lnTo>
                <a:lnTo>
                  <a:pt x="300507" y="141566"/>
                </a:lnTo>
                <a:lnTo>
                  <a:pt x="312521" y="123304"/>
                </a:lnTo>
                <a:lnTo>
                  <a:pt x="316026" y="121119"/>
                </a:lnTo>
                <a:lnTo>
                  <a:pt x="332409" y="84810"/>
                </a:lnTo>
                <a:lnTo>
                  <a:pt x="334543" y="80200"/>
                </a:lnTo>
                <a:lnTo>
                  <a:pt x="336334" y="66916"/>
                </a:lnTo>
                <a:lnTo>
                  <a:pt x="335102" y="56337"/>
                </a:lnTo>
                <a:lnTo>
                  <a:pt x="335013" y="55664"/>
                </a:lnTo>
                <a:lnTo>
                  <a:pt x="331533" y="45808"/>
                </a:lnTo>
                <a:lnTo>
                  <a:pt x="326745" y="36360"/>
                </a:lnTo>
                <a:lnTo>
                  <a:pt x="320471" y="27127"/>
                </a:lnTo>
                <a:lnTo>
                  <a:pt x="319430" y="26022"/>
                </a:lnTo>
                <a:lnTo>
                  <a:pt x="317982" y="23698"/>
                </a:lnTo>
                <a:lnTo>
                  <a:pt x="313105" y="16878"/>
                </a:lnTo>
                <a:lnTo>
                  <a:pt x="308241" y="12979"/>
                </a:lnTo>
                <a:lnTo>
                  <a:pt x="300443" y="9080"/>
                </a:lnTo>
                <a:lnTo>
                  <a:pt x="295109" y="6997"/>
                </a:lnTo>
                <a:lnTo>
                  <a:pt x="293624" y="6159"/>
                </a:lnTo>
                <a:lnTo>
                  <a:pt x="283197" y="2527"/>
                </a:lnTo>
                <a:lnTo>
                  <a:pt x="271589" y="431"/>
                </a:lnTo>
                <a:lnTo>
                  <a:pt x="268147" y="317"/>
                </a:lnTo>
                <a:lnTo>
                  <a:pt x="265303" y="203"/>
                </a:lnTo>
                <a:lnTo>
                  <a:pt x="257073" y="317"/>
                </a:lnTo>
                <a:lnTo>
                  <a:pt x="257238" y="292"/>
                </a:lnTo>
                <a:lnTo>
                  <a:pt x="255638" y="317"/>
                </a:lnTo>
                <a:lnTo>
                  <a:pt x="254177" y="660"/>
                </a:lnTo>
                <a:lnTo>
                  <a:pt x="248818" y="1295"/>
                </a:lnTo>
                <a:lnTo>
                  <a:pt x="238201" y="4826"/>
                </a:lnTo>
                <a:lnTo>
                  <a:pt x="227507" y="10541"/>
                </a:lnTo>
                <a:lnTo>
                  <a:pt x="224790" y="12534"/>
                </a:lnTo>
                <a:lnTo>
                  <a:pt x="224129" y="12915"/>
                </a:lnTo>
                <a:lnTo>
                  <a:pt x="222834" y="13970"/>
                </a:lnTo>
                <a:lnTo>
                  <a:pt x="217716" y="17729"/>
                </a:lnTo>
                <a:lnTo>
                  <a:pt x="209842" y="25641"/>
                </a:lnTo>
                <a:lnTo>
                  <a:pt x="203708" y="34658"/>
                </a:lnTo>
                <a:lnTo>
                  <a:pt x="198767" y="45123"/>
                </a:lnTo>
                <a:lnTo>
                  <a:pt x="196799" y="51777"/>
                </a:lnTo>
                <a:lnTo>
                  <a:pt x="195821" y="54051"/>
                </a:lnTo>
                <a:lnTo>
                  <a:pt x="195656" y="55664"/>
                </a:lnTo>
                <a:lnTo>
                  <a:pt x="195465" y="56337"/>
                </a:lnTo>
                <a:lnTo>
                  <a:pt x="194259" y="67538"/>
                </a:lnTo>
                <a:lnTo>
                  <a:pt x="195135" y="78346"/>
                </a:lnTo>
                <a:lnTo>
                  <a:pt x="195453" y="79717"/>
                </a:lnTo>
                <a:lnTo>
                  <a:pt x="192760" y="83413"/>
                </a:lnTo>
                <a:lnTo>
                  <a:pt x="157530" y="125577"/>
                </a:lnTo>
                <a:lnTo>
                  <a:pt x="106540" y="181178"/>
                </a:lnTo>
                <a:lnTo>
                  <a:pt x="39357" y="248729"/>
                </a:lnTo>
                <a:lnTo>
                  <a:pt x="35699" y="254749"/>
                </a:lnTo>
                <a:lnTo>
                  <a:pt x="27546" y="269074"/>
                </a:lnTo>
                <a:lnTo>
                  <a:pt x="19227" y="286131"/>
                </a:lnTo>
                <a:lnTo>
                  <a:pt x="15011" y="300367"/>
                </a:lnTo>
                <a:lnTo>
                  <a:pt x="15036" y="302221"/>
                </a:lnTo>
                <a:lnTo>
                  <a:pt x="10134" y="308165"/>
                </a:lnTo>
                <a:lnTo>
                  <a:pt x="5054" y="317868"/>
                </a:lnTo>
                <a:lnTo>
                  <a:pt x="1612" y="328866"/>
                </a:lnTo>
                <a:lnTo>
                  <a:pt x="0" y="340220"/>
                </a:lnTo>
                <a:lnTo>
                  <a:pt x="393" y="351028"/>
                </a:lnTo>
                <a:lnTo>
                  <a:pt x="21831" y="389013"/>
                </a:lnTo>
                <a:lnTo>
                  <a:pt x="56718" y="409676"/>
                </a:lnTo>
                <a:lnTo>
                  <a:pt x="161556" y="452450"/>
                </a:lnTo>
                <a:lnTo>
                  <a:pt x="203022" y="474751"/>
                </a:lnTo>
                <a:lnTo>
                  <a:pt x="233349" y="502018"/>
                </a:lnTo>
                <a:lnTo>
                  <a:pt x="266496" y="553262"/>
                </a:lnTo>
                <a:lnTo>
                  <a:pt x="284949" y="599351"/>
                </a:lnTo>
                <a:lnTo>
                  <a:pt x="293624" y="616000"/>
                </a:lnTo>
                <a:lnTo>
                  <a:pt x="321208" y="636219"/>
                </a:lnTo>
                <a:lnTo>
                  <a:pt x="325653" y="638289"/>
                </a:lnTo>
                <a:lnTo>
                  <a:pt x="336956" y="641654"/>
                </a:lnTo>
                <a:lnTo>
                  <a:pt x="348183" y="643280"/>
                </a:lnTo>
                <a:lnTo>
                  <a:pt x="353136" y="643140"/>
                </a:lnTo>
                <a:lnTo>
                  <a:pt x="355968" y="643280"/>
                </a:lnTo>
                <a:lnTo>
                  <a:pt x="357746" y="643001"/>
                </a:lnTo>
                <a:lnTo>
                  <a:pt x="359702" y="642950"/>
                </a:lnTo>
                <a:lnTo>
                  <a:pt x="366141" y="641680"/>
                </a:lnTo>
                <a:lnTo>
                  <a:pt x="367334" y="641502"/>
                </a:lnTo>
                <a:lnTo>
                  <a:pt x="367703" y="641375"/>
                </a:lnTo>
                <a:lnTo>
                  <a:pt x="371678" y="640600"/>
                </a:lnTo>
                <a:lnTo>
                  <a:pt x="383108" y="636435"/>
                </a:lnTo>
                <a:lnTo>
                  <a:pt x="392988" y="630618"/>
                </a:lnTo>
                <a:lnTo>
                  <a:pt x="396671" y="627329"/>
                </a:lnTo>
                <a:lnTo>
                  <a:pt x="398843" y="625741"/>
                </a:lnTo>
                <a:lnTo>
                  <a:pt x="400126" y="624255"/>
                </a:lnTo>
                <a:lnTo>
                  <a:pt x="401637" y="622896"/>
                </a:lnTo>
                <a:lnTo>
                  <a:pt x="409549" y="613448"/>
                </a:lnTo>
                <a:lnTo>
                  <a:pt x="416013" y="603084"/>
                </a:lnTo>
                <a:lnTo>
                  <a:pt x="420268" y="592620"/>
                </a:lnTo>
                <a:lnTo>
                  <a:pt x="421106" y="587756"/>
                </a:lnTo>
                <a:lnTo>
                  <a:pt x="422173" y="581634"/>
                </a:lnTo>
                <a:lnTo>
                  <a:pt x="421119" y="587717"/>
                </a:lnTo>
                <a:lnTo>
                  <a:pt x="422224" y="584835"/>
                </a:lnTo>
                <a:lnTo>
                  <a:pt x="425145" y="576059"/>
                </a:lnTo>
                <a:lnTo>
                  <a:pt x="426110" y="570217"/>
                </a:lnTo>
                <a:lnTo>
                  <a:pt x="423189" y="561454"/>
                </a:lnTo>
                <a:lnTo>
                  <a:pt x="420941" y="556209"/>
                </a:lnTo>
                <a:lnTo>
                  <a:pt x="419290" y="546836"/>
                </a:lnTo>
                <a:lnTo>
                  <a:pt x="393471" y="497840"/>
                </a:lnTo>
                <a:lnTo>
                  <a:pt x="368998" y="462203"/>
                </a:lnTo>
                <a:lnTo>
                  <a:pt x="324802" y="408495"/>
                </a:lnTo>
                <a:lnTo>
                  <a:pt x="287045" y="378396"/>
                </a:lnTo>
                <a:lnTo>
                  <a:pt x="257898" y="362635"/>
                </a:lnTo>
                <a:lnTo>
                  <a:pt x="401751" y="362635"/>
                </a:lnTo>
                <a:lnTo>
                  <a:pt x="575132" y="349935"/>
                </a:lnTo>
                <a:lnTo>
                  <a:pt x="762215" y="349935"/>
                </a:lnTo>
                <a:lnTo>
                  <a:pt x="825207" y="337235"/>
                </a:lnTo>
                <a:lnTo>
                  <a:pt x="1066584" y="337235"/>
                </a:lnTo>
                <a:lnTo>
                  <a:pt x="1121689" y="324535"/>
                </a:lnTo>
                <a:lnTo>
                  <a:pt x="1670875" y="324535"/>
                </a:lnTo>
                <a:lnTo>
                  <a:pt x="1728762" y="311835"/>
                </a:lnTo>
                <a:lnTo>
                  <a:pt x="2412492" y="311835"/>
                </a:lnTo>
                <a:lnTo>
                  <a:pt x="2469972" y="324535"/>
                </a:lnTo>
                <a:lnTo>
                  <a:pt x="2641993" y="324535"/>
                </a:lnTo>
                <a:lnTo>
                  <a:pt x="2699880" y="337235"/>
                </a:lnTo>
                <a:lnTo>
                  <a:pt x="2732824" y="337235"/>
                </a:lnTo>
                <a:lnTo>
                  <a:pt x="2768689" y="349935"/>
                </a:lnTo>
                <a:lnTo>
                  <a:pt x="2848470" y="349935"/>
                </a:lnTo>
                <a:lnTo>
                  <a:pt x="2891993" y="362635"/>
                </a:lnTo>
                <a:lnTo>
                  <a:pt x="2937687" y="362635"/>
                </a:lnTo>
                <a:lnTo>
                  <a:pt x="2985363" y="375335"/>
                </a:lnTo>
                <a:lnTo>
                  <a:pt x="3034830" y="375335"/>
                </a:lnTo>
                <a:lnTo>
                  <a:pt x="3138411" y="400735"/>
                </a:lnTo>
                <a:lnTo>
                  <a:pt x="3192132" y="400735"/>
                </a:lnTo>
                <a:lnTo>
                  <a:pt x="3302520" y="426135"/>
                </a:lnTo>
                <a:lnTo>
                  <a:pt x="3358794" y="426135"/>
                </a:lnTo>
                <a:lnTo>
                  <a:pt x="3529711" y="464235"/>
                </a:lnTo>
                <a:lnTo>
                  <a:pt x="3586759" y="464235"/>
                </a:lnTo>
                <a:lnTo>
                  <a:pt x="3755428" y="502335"/>
                </a:lnTo>
                <a:lnTo>
                  <a:pt x="3810203" y="502335"/>
                </a:lnTo>
                <a:lnTo>
                  <a:pt x="3916464" y="527735"/>
                </a:lnTo>
                <a:lnTo>
                  <a:pt x="3967569" y="527735"/>
                </a:lnTo>
                <a:lnTo>
                  <a:pt x="4064774" y="553135"/>
                </a:lnTo>
                <a:lnTo>
                  <a:pt x="4110507" y="565835"/>
                </a:lnTo>
                <a:lnTo>
                  <a:pt x="4166285" y="565835"/>
                </a:lnTo>
                <a:lnTo>
                  <a:pt x="4434154" y="629335"/>
                </a:lnTo>
                <a:lnTo>
                  <a:pt x="4734420" y="705535"/>
                </a:lnTo>
                <a:lnTo>
                  <a:pt x="4782553" y="705535"/>
                </a:lnTo>
                <a:lnTo>
                  <a:pt x="5016500" y="769035"/>
                </a:lnTo>
                <a:lnTo>
                  <a:pt x="5071097" y="794435"/>
                </a:lnTo>
                <a:lnTo>
                  <a:pt x="5181663" y="819835"/>
                </a:lnTo>
                <a:lnTo>
                  <a:pt x="5236857" y="845235"/>
                </a:lnTo>
                <a:lnTo>
                  <a:pt x="5345125" y="870635"/>
                </a:lnTo>
                <a:lnTo>
                  <a:pt x="5397436" y="896035"/>
                </a:lnTo>
                <a:lnTo>
                  <a:pt x="5448008" y="908735"/>
                </a:lnTo>
                <a:lnTo>
                  <a:pt x="5496471" y="921435"/>
                </a:lnTo>
                <a:lnTo>
                  <a:pt x="5542432" y="946835"/>
                </a:lnTo>
                <a:lnTo>
                  <a:pt x="5585498" y="959535"/>
                </a:lnTo>
                <a:lnTo>
                  <a:pt x="5625287" y="972235"/>
                </a:lnTo>
                <a:lnTo>
                  <a:pt x="5661418" y="984935"/>
                </a:lnTo>
                <a:lnTo>
                  <a:pt x="5713844" y="1010335"/>
                </a:lnTo>
                <a:lnTo>
                  <a:pt x="5756402" y="1023035"/>
                </a:lnTo>
                <a:lnTo>
                  <a:pt x="5796762" y="1035735"/>
                </a:lnTo>
                <a:lnTo>
                  <a:pt x="5842622" y="1061135"/>
                </a:lnTo>
                <a:lnTo>
                  <a:pt x="5881789" y="1073835"/>
                </a:lnTo>
                <a:lnTo>
                  <a:pt x="5923026" y="1099235"/>
                </a:lnTo>
                <a:lnTo>
                  <a:pt x="5965876" y="1111935"/>
                </a:lnTo>
                <a:lnTo>
                  <a:pt x="6054661" y="1162735"/>
                </a:lnTo>
                <a:lnTo>
                  <a:pt x="6099721" y="1175435"/>
                </a:lnTo>
                <a:lnTo>
                  <a:pt x="6144615" y="1200835"/>
                </a:lnTo>
                <a:lnTo>
                  <a:pt x="6232626" y="1251635"/>
                </a:lnTo>
                <a:lnTo>
                  <a:pt x="6367323" y="1327835"/>
                </a:lnTo>
                <a:lnTo>
                  <a:pt x="6460249" y="1378635"/>
                </a:lnTo>
                <a:lnTo>
                  <a:pt x="6507988" y="1404035"/>
                </a:lnTo>
                <a:lnTo>
                  <a:pt x="6547320" y="1429435"/>
                </a:lnTo>
                <a:lnTo>
                  <a:pt x="6588531" y="1454835"/>
                </a:lnTo>
                <a:lnTo>
                  <a:pt x="6631127" y="1492935"/>
                </a:lnTo>
                <a:lnTo>
                  <a:pt x="6762496" y="1569135"/>
                </a:lnTo>
                <a:lnTo>
                  <a:pt x="6805866" y="1607235"/>
                </a:lnTo>
                <a:lnTo>
                  <a:pt x="6848234" y="1632635"/>
                </a:lnTo>
                <a:lnTo>
                  <a:pt x="6889115" y="1658035"/>
                </a:lnTo>
                <a:lnTo>
                  <a:pt x="6928015" y="1683435"/>
                </a:lnTo>
                <a:lnTo>
                  <a:pt x="6964477" y="1721535"/>
                </a:lnTo>
                <a:lnTo>
                  <a:pt x="6998005" y="1734235"/>
                </a:lnTo>
                <a:lnTo>
                  <a:pt x="7017537" y="1759635"/>
                </a:lnTo>
                <a:lnTo>
                  <a:pt x="7036714" y="1772335"/>
                </a:lnTo>
                <a:lnTo>
                  <a:pt x="7056412" y="1785035"/>
                </a:lnTo>
                <a:lnTo>
                  <a:pt x="7077532" y="1797735"/>
                </a:lnTo>
                <a:lnTo>
                  <a:pt x="7100938" y="1823135"/>
                </a:lnTo>
                <a:lnTo>
                  <a:pt x="7127532" y="1848535"/>
                </a:lnTo>
                <a:lnTo>
                  <a:pt x="7158202" y="1873935"/>
                </a:lnTo>
                <a:lnTo>
                  <a:pt x="7193826" y="1912035"/>
                </a:lnTo>
                <a:lnTo>
                  <a:pt x="7235291" y="1950135"/>
                </a:lnTo>
                <a:lnTo>
                  <a:pt x="7283488" y="2000935"/>
                </a:lnTo>
                <a:lnTo>
                  <a:pt x="7339304" y="2051735"/>
                </a:lnTo>
                <a:lnTo>
                  <a:pt x="7403605" y="2127935"/>
                </a:lnTo>
                <a:lnTo>
                  <a:pt x="7477303" y="2204135"/>
                </a:lnTo>
                <a:lnTo>
                  <a:pt x="7481443" y="2204135"/>
                </a:lnTo>
                <a:lnTo>
                  <a:pt x="7491438" y="2216835"/>
                </a:lnTo>
                <a:lnTo>
                  <a:pt x="7553731" y="2216835"/>
                </a:lnTo>
                <a:lnTo>
                  <a:pt x="7565352" y="2204135"/>
                </a:lnTo>
                <a:lnTo>
                  <a:pt x="7575321" y="2191435"/>
                </a:lnTo>
                <a:lnTo>
                  <a:pt x="7581544" y="2178735"/>
                </a:lnTo>
                <a:lnTo>
                  <a:pt x="7583818" y="2166035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7719" y="2713595"/>
            <a:ext cx="2656840" cy="1862455"/>
          </a:xfrm>
          <a:custGeom>
            <a:avLst/>
            <a:gdLst/>
            <a:ahLst/>
            <a:cxnLst/>
            <a:rect l="l" t="t" r="r" b="b"/>
            <a:pathLst>
              <a:path w="2656840" h="1862454">
                <a:moveTo>
                  <a:pt x="618731" y="1521587"/>
                </a:moveTo>
                <a:lnTo>
                  <a:pt x="618566" y="1519732"/>
                </a:lnTo>
                <a:lnTo>
                  <a:pt x="618490" y="1519555"/>
                </a:lnTo>
                <a:lnTo>
                  <a:pt x="618731" y="1521587"/>
                </a:lnTo>
                <a:close/>
              </a:path>
              <a:path w="2656840" h="1862454">
                <a:moveTo>
                  <a:pt x="2656713" y="50800"/>
                </a:moveTo>
                <a:lnTo>
                  <a:pt x="2655595" y="38100"/>
                </a:lnTo>
                <a:lnTo>
                  <a:pt x="2652217" y="38100"/>
                </a:lnTo>
                <a:lnTo>
                  <a:pt x="2646819" y="25400"/>
                </a:lnTo>
                <a:lnTo>
                  <a:pt x="2639974" y="12700"/>
                </a:lnTo>
                <a:lnTo>
                  <a:pt x="2632214" y="0"/>
                </a:lnTo>
                <a:lnTo>
                  <a:pt x="2527668" y="0"/>
                </a:lnTo>
                <a:lnTo>
                  <a:pt x="2484285" y="25400"/>
                </a:lnTo>
                <a:lnTo>
                  <a:pt x="2435428" y="38100"/>
                </a:lnTo>
                <a:lnTo>
                  <a:pt x="2273046" y="88900"/>
                </a:lnTo>
                <a:lnTo>
                  <a:pt x="2219274" y="114300"/>
                </a:lnTo>
                <a:lnTo>
                  <a:pt x="2168499" y="127000"/>
                </a:lnTo>
                <a:lnTo>
                  <a:pt x="2120595" y="139700"/>
                </a:lnTo>
                <a:lnTo>
                  <a:pt x="2016455" y="165100"/>
                </a:lnTo>
                <a:lnTo>
                  <a:pt x="1726895" y="228600"/>
                </a:lnTo>
                <a:lnTo>
                  <a:pt x="1695043" y="241300"/>
                </a:lnTo>
                <a:lnTo>
                  <a:pt x="1651685" y="254000"/>
                </a:lnTo>
                <a:lnTo>
                  <a:pt x="1633943" y="254000"/>
                </a:lnTo>
                <a:lnTo>
                  <a:pt x="1611261" y="266700"/>
                </a:lnTo>
                <a:lnTo>
                  <a:pt x="1575562" y="279400"/>
                </a:lnTo>
                <a:lnTo>
                  <a:pt x="1532686" y="304800"/>
                </a:lnTo>
                <a:lnTo>
                  <a:pt x="1484960" y="317500"/>
                </a:lnTo>
                <a:lnTo>
                  <a:pt x="1384401" y="368300"/>
                </a:lnTo>
                <a:lnTo>
                  <a:pt x="1336268" y="393700"/>
                </a:lnTo>
                <a:lnTo>
                  <a:pt x="1292694" y="419100"/>
                </a:lnTo>
                <a:lnTo>
                  <a:pt x="1246949" y="444500"/>
                </a:lnTo>
                <a:lnTo>
                  <a:pt x="1203782" y="469900"/>
                </a:lnTo>
                <a:lnTo>
                  <a:pt x="1162240" y="495300"/>
                </a:lnTo>
                <a:lnTo>
                  <a:pt x="1080325" y="546100"/>
                </a:lnTo>
                <a:lnTo>
                  <a:pt x="1036891" y="584200"/>
                </a:lnTo>
                <a:lnTo>
                  <a:pt x="992327" y="609600"/>
                </a:lnTo>
                <a:lnTo>
                  <a:pt x="949020" y="647700"/>
                </a:lnTo>
                <a:lnTo>
                  <a:pt x="909370" y="673100"/>
                </a:lnTo>
                <a:lnTo>
                  <a:pt x="875741" y="711200"/>
                </a:lnTo>
                <a:lnTo>
                  <a:pt x="855459" y="723900"/>
                </a:lnTo>
                <a:lnTo>
                  <a:pt x="839089" y="736600"/>
                </a:lnTo>
                <a:lnTo>
                  <a:pt x="823277" y="762000"/>
                </a:lnTo>
                <a:lnTo>
                  <a:pt x="804633" y="774700"/>
                </a:lnTo>
                <a:lnTo>
                  <a:pt x="774852" y="800100"/>
                </a:lnTo>
                <a:lnTo>
                  <a:pt x="740117" y="838200"/>
                </a:lnTo>
                <a:lnTo>
                  <a:pt x="703414" y="876300"/>
                </a:lnTo>
                <a:lnTo>
                  <a:pt x="667740" y="914400"/>
                </a:lnTo>
                <a:lnTo>
                  <a:pt x="636092" y="939800"/>
                </a:lnTo>
                <a:lnTo>
                  <a:pt x="607631" y="977900"/>
                </a:lnTo>
                <a:lnTo>
                  <a:pt x="582269" y="1016000"/>
                </a:lnTo>
                <a:lnTo>
                  <a:pt x="558012" y="1054100"/>
                </a:lnTo>
                <a:lnTo>
                  <a:pt x="532828" y="1092200"/>
                </a:lnTo>
                <a:lnTo>
                  <a:pt x="508736" y="1117600"/>
                </a:lnTo>
                <a:lnTo>
                  <a:pt x="483997" y="1143000"/>
                </a:lnTo>
                <a:lnTo>
                  <a:pt x="459816" y="1155700"/>
                </a:lnTo>
                <a:lnTo>
                  <a:pt x="437362" y="1181100"/>
                </a:lnTo>
                <a:lnTo>
                  <a:pt x="416166" y="1219200"/>
                </a:lnTo>
                <a:lnTo>
                  <a:pt x="396443" y="1244600"/>
                </a:lnTo>
                <a:lnTo>
                  <a:pt x="378180" y="1282700"/>
                </a:lnTo>
                <a:lnTo>
                  <a:pt x="361378" y="1308100"/>
                </a:lnTo>
                <a:lnTo>
                  <a:pt x="346011" y="1346200"/>
                </a:lnTo>
                <a:lnTo>
                  <a:pt x="332752" y="1384300"/>
                </a:lnTo>
                <a:lnTo>
                  <a:pt x="320408" y="1422400"/>
                </a:lnTo>
                <a:lnTo>
                  <a:pt x="307797" y="1460500"/>
                </a:lnTo>
                <a:lnTo>
                  <a:pt x="292493" y="1511300"/>
                </a:lnTo>
                <a:lnTo>
                  <a:pt x="275424" y="1562100"/>
                </a:lnTo>
                <a:lnTo>
                  <a:pt x="259461" y="1612900"/>
                </a:lnTo>
                <a:lnTo>
                  <a:pt x="255765" y="1628597"/>
                </a:lnTo>
                <a:lnTo>
                  <a:pt x="248716" y="1629092"/>
                </a:lnTo>
                <a:lnTo>
                  <a:pt x="234734" y="1624952"/>
                </a:lnTo>
                <a:lnTo>
                  <a:pt x="207225" y="1596847"/>
                </a:lnTo>
                <a:lnTo>
                  <a:pt x="174853" y="1549057"/>
                </a:lnTo>
                <a:lnTo>
                  <a:pt x="163639" y="1529473"/>
                </a:lnTo>
                <a:lnTo>
                  <a:pt x="144462" y="1496021"/>
                </a:lnTo>
                <a:lnTo>
                  <a:pt x="137642" y="1482217"/>
                </a:lnTo>
                <a:lnTo>
                  <a:pt x="139255" y="1478813"/>
                </a:lnTo>
                <a:lnTo>
                  <a:pt x="142176" y="1471028"/>
                </a:lnTo>
                <a:lnTo>
                  <a:pt x="143154" y="1464208"/>
                </a:lnTo>
                <a:lnTo>
                  <a:pt x="142176" y="1455445"/>
                </a:lnTo>
                <a:lnTo>
                  <a:pt x="140398" y="1447292"/>
                </a:lnTo>
                <a:lnTo>
                  <a:pt x="141211" y="1447647"/>
                </a:lnTo>
                <a:lnTo>
                  <a:pt x="140614" y="1441958"/>
                </a:lnTo>
                <a:lnTo>
                  <a:pt x="135724" y="1430591"/>
                </a:lnTo>
                <a:lnTo>
                  <a:pt x="132359" y="1424660"/>
                </a:lnTo>
                <a:lnTo>
                  <a:pt x="131635" y="1422971"/>
                </a:lnTo>
                <a:lnTo>
                  <a:pt x="129616" y="1419821"/>
                </a:lnTo>
                <a:lnTo>
                  <a:pt x="128460" y="1417777"/>
                </a:lnTo>
                <a:lnTo>
                  <a:pt x="127584" y="1416634"/>
                </a:lnTo>
                <a:lnTo>
                  <a:pt x="125641" y="1413586"/>
                </a:lnTo>
                <a:lnTo>
                  <a:pt x="123786" y="1411668"/>
                </a:lnTo>
                <a:lnTo>
                  <a:pt x="120751" y="1407706"/>
                </a:lnTo>
                <a:lnTo>
                  <a:pt x="111887" y="1400670"/>
                </a:lnTo>
                <a:lnTo>
                  <a:pt x="109385" y="1399159"/>
                </a:lnTo>
                <a:lnTo>
                  <a:pt x="108508" y="1398498"/>
                </a:lnTo>
                <a:lnTo>
                  <a:pt x="105613" y="1396885"/>
                </a:lnTo>
                <a:lnTo>
                  <a:pt x="101752" y="1394548"/>
                </a:lnTo>
                <a:lnTo>
                  <a:pt x="100139" y="1393863"/>
                </a:lnTo>
                <a:lnTo>
                  <a:pt x="98082" y="1392720"/>
                </a:lnTo>
                <a:lnTo>
                  <a:pt x="95288" y="1391780"/>
                </a:lnTo>
                <a:lnTo>
                  <a:pt x="90881" y="1389888"/>
                </a:lnTo>
                <a:lnTo>
                  <a:pt x="81927" y="1387754"/>
                </a:lnTo>
                <a:lnTo>
                  <a:pt x="79832" y="1387246"/>
                </a:lnTo>
                <a:lnTo>
                  <a:pt x="68732" y="1387106"/>
                </a:lnTo>
                <a:lnTo>
                  <a:pt x="57264" y="1388999"/>
                </a:lnTo>
                <a:lnTo>
                  <a:pt x="64858" y="1387856"/>
                </a:lnTo>
                <a:lnTo>
                  <a:pt x="56819" y="1389075"/>
                </a:lnTo>
                <a:lnTo>
                  <a:pt x="53238" y="1389608"/>
                </a:lnTo>
                <a:lnTo>
                  <a:pt x="42811" y="1393088"/>
                </a:lnTo>
                <a:lnTo>
                  <a:pt x="41033" y="1394040"/>
                </a:lnTo>
                <a:lnTo>
                  <a:pt x="35991" y="1396009"/>
                </a:lnTo>
                <a:lnTo>
                  <a:pt x="28206" y="1399908"/>
                </a:lnTo>
                <a:lnTo>
                  <a:pt x="22352" y="1403807"/>
                </a:lnTo>
                <a:lnTo>
                  <a:pt x="17487" y="1410627"/>
                </a:lnTo>
                <a:lnTo>
                  <a:pt x="15455" y="1413586"/>
                </a:lnTo>
                <a:lnTo>
                  <a:pt x="14998" y="1414056"/>
                </a:lnTo>
                <a:lnTo>
                  <a:pt x="8712" y="1423289"/>
                </a:lnTo>
                <a:lnTo>
                  <a:pt x="4343" y="1433029"/>
                </a:lnTo>
                <a:lnTo>
                  <a:pt x="2590" y="1439545"/>
                </a:lnTo>
                <a:lnTo>
                  <a:pt x="2006" y="1441170"/>
                </a:lnTo>
                <a:lnTo>
                  <a:pt x="1689" y="1442935"/>
                </a:lnTo>
                <a:lnTo>
                  <a:pt x="1536" y="1443507"/>
                </a:lnTo>
                <a:lnTo>
                  <a:pt x="1473" y="1444129"/>
                </a:lnTo>
                <a:lnTo>
                  <a:pt x="0" y="1452206"/>
                </a:lnTo>
                <a:lnTo>
                  <a:pt x="63" y="1455445"/>
                </a:lnTo>
                <a:lnTo>
                  <a:pt x="393" y="1464017"/>
                </a:lnTo>
                <a:lnTo>
                  <a:pt x="850" y="1466316"/>
                </a:lnTo>
                <a:lnTo>
                  <a:pt x="927" y="1468107"/>
                </a:lnTo>
                <a:lnTo>
                  <a:pt x="2590" y="1475079"/>
                </a:lnTo>
                <a:lnTo>
                  <a:pt x="2755" y="1475892"/>
                </a:lnTo>
                <a:lnTo>
                  <a:pt x="2870" y="1476273"/>
                </a:lnTo>
                <a:lnTo>
                  <a:pt x="19558" y="1526921"/>
                </a:lnTo>
                <a:lnTo>
                  <a:pt x="53530" y="1590852"/>
                </a:lnTo>
                <a:lnTo>
                  <a:pt x="76250" y="1621929"/>
                </a:lnTo>
                <a:lnTo>
                  <a:pt x="103085" y="1652473"/>
                </a:lnTo>
                <a:lnTo>
                  <a:pt x="131203" y="1680451"/>
                </a:lnTo>
                <a:lnTo>
                  <a:pt x="176834" y="1718513"/>
                </a:lnTo>
                <a:lnTo>
                  <a:pt x="231063" y="1741258"/>
                </a:lnTo>
                <a:lnTo>
                  <a:pt x="236804" y="1742135"/>
                </a:lnTo>
                <a:lnTo>
                  <a:pt x="226936" y="1749640"/>
                </a:lnTo>
                <a:lnTo>
                  <a:pt x="203504" y="1784578"/>
                </a:lnTo>
                <a:lnTo>
                  <a:pt x="197104" y="1806206"/>
                </a:lnTo>
                <a:lnTo>
                  <a:pt x="197954" y="1813699"/>
                </a:lnTo>
                <a:lnTo>
                  <a:pt x="221094" y="1850961"/>
                </a:lnTo>
                <a:lnTo>
                  <a:pt x="261912" y="1862328"/>
                </a:lnTo>
                <a:lnTo>
                  <a:pt x="276618" y="1861680"/>
                </a:lnTo>
                <a:lnTo>
                  <a:pt x="290652" y="1857616"/>
                </a:lnTo>
                <a:lnTo>
                  <a:pt x="304139" y="1850351"/>
                </a:lnTo>
                <a:lnTo>
                  <a:pt x="317995" y="1840712"/>
                </a:lnTo>
                <a:lnTo>
                  <a:pt x="333121" y="1829523"/>
                </a:lnTo>
                <a:lnTo>
                  <a:pt x="364172" y="1807019"/>
                </a:lnTo>
                <a:lnTo>
                  <a:pt x="400342" y="1778749"/>
                </a:lnTo>
                <a:lnTo>
                  <a:pt x="435051" y="1748840"/>
                </a:lnTo>
                <a:lnTo>
                  <a:pt x="461721" y="1721396"/>
                </a:lnTo>
                <a:lnTo>
                  <a:pt x="485546" y="1673580"/>
                </a:lnTo>
                <a:lnTo>
                  <a:pt x="494842" y="1660017"/>
                </a:lnTo>
                <a:lnTo>
                  <a:pt x="508114" y="1648714"/>
                </a:lnTo>
                <a:lnTo>
                  <a:pt x="523570" y="1639684"/>
                </a:lnTo>
                <a:lnTo>
                  <a:pt x="539775" y="1630832"/>
                </a:lnTo>
                <a:lnTo>
                  <a:pt x="555231" y="1620075"/>
                </a:lnTo>
                <a:lnTo>
                  <a:pt x="571627" y="1605813"/>
                </a:lnTo>
                <a:lnTo>
                  <a:pt x="574078" y="1603514"/>
                </a:lnTo>
                <a:lnTo>
                  <a:pt x="588479" y="1590001"/>
                </a:lnTo>
                <a:lnTo>
                  <a:pt x="592759" y="1585277"/>
                </a:lnTo>
                <a:lnTo>
                  <a:pt x="596150" y="1583055"/>
                </a:lnTo>
                <a:lnTo>
                  <a:pt x="617956" y="1544459"/>
                </a:lnTo>
                <a:lnTo>
                  <a:pt x="619671" y="1531962"/>
                </a:lnTo>
                <a:lnTo>
                  <a:pt x="618756" y="1521929"/>
                </a:lnTo>
                <a:lnTo>
                  <a:pt x="600583" y="1483487"/>
                </a:lnTo>
                <a:lnTo>
                  <a:pt x="586117" y="1470952"/>
                </a:lnTo>
                <a:lnTo>
                  <a:pt x="579589" y="1465186"/>
                </a:lnTo>
                <a:lnTo>
                  <a:pt x="571804" y="1459331"/>
                </a:lnTo>
                <a:lnTo>
                  <a:pt x="565950" y="1458366"/>
                </a:lnTo>
                <a:lnTo>
                  <a:pt x="564984" y="1458366"/>
                </a:lnTo>
                <a:lnTo>
                  <a:pt x="557187" y="1458366"/>
                </a:lnTo>
                <a:lnTo>
                  <a:pt x="547306" y="1458087"/>
                </a:lnTo>
                <a:lnTo>
                  <a:pt x="544385" y="1458366"/>
                </a:lnTo>
                <a:lnTo>
                  <a:pt x="534784" y="1458366"/>
                </a:lnTo>
                <a:lnTo>
                  <a:pt x="526986" y="1461287"/>
                </a:lnTo>
                <a:lnTo>
                  <a:pt x="526237" y="1461617"/>
                </a:lnTo>
                <a:lnTo>
                  <a:pt x="524992" y="1461922"/>
                </a:lnTo>
                <a:lnTo>
                  <a:pt x="512368" y="1467129"/>
                </a:lnTo>
                <a:lnTo>
                  <a:pt x="485076" y="1485138"/>
                </a:lnTo>
                <a:lnTo>
                  <a:pt x="485076" y="1565503"/>
                </a:lnTo>
                <a:lnTo>
                  <a:pt x="480225" y="1554810"/>
                </a:lnTo>
                <a:lnTo>
                  <a:pt x="485076" y="1565503"/>
                </a:lnTo>
                <a:lnTo>
                  <a:pt x="485076" y="1485138"/>
                </a:lnTo>
                <a:lnTo>
                  <a:pt x="483285" y="1486319"/>
                </a:lnTo>
                <a:lnTo>
                  <a:pt x="449173" y="1515478"/>
                </a:lnTo>
                <a:lnTo>
                  <a:pt x="428205" y="1536306"/>
                </a:lnTo>
                <a:lnTo>
                  <a:pt x="431736" y="1524000"/>
                </a:lnTo>
                <a:lnTo>
                  <a:pt x="452805" y="1473200"/>
                </a:lnTo>
                <a:lnTo>
                  <a:pt x="473583" y="1409700"/>
                </a:lnTo>
                <a:lnTo>
                  <a:pt x="490943" y="1371600"/>
                </a:lnTo>
                <a:lnTo>
                  <a:pt x="499706" y="1358900"/>
                </a:lnTo>
                <a:lnTo>
                  <a:pt x="507009" y="1333500"/>
                </a:lnTo>
                <a:lnTo>
                  <a:pt x="515048" y="1320800"/>
                </a:lnTo>
                <a:lnTo>
                  <a:pt x="526008" y="1308100"/>
                </a:lnTo>
                <a:lnTo>
                  <a:pt x="555205" y="1270000"/>
                </a:lnTo>
                <a:lnTo>
                  <a:pt x="592988" y="1219200"/>
                </a:lnTo>
                <a:lnTo>
                  <a:pt x="632599" y="1181100"/>
                </a:lnTo>
                <a:lnTo>
                  <a:pt x="667270" y="1130300"/>
                </a:lnTo>
                <a:lnTo>
                  <a:pt x="690016" y="1104900"/>
                </a:lnTo>
                <a:lnTo>
                  <a:pt x="709650" y="1066800"/>
                </a:lnTo>
                <a:lnTo>
                  <a:pt x="730008" y="1041400"/>
                </a:lnTo>
                <a:lnTo>
                  <a:pt x="754951" y="1003300"/>
                </a:lnTo>
                <a:lnTo>
                  <a:pt x="787628" y="965200"/>
                </a:lnTo>
                <a:lnTo>
                  <a:pt x="824953" y="927100"/>
                </a:lnTo>
                <a:lnTo>
                  <a:pt x="865212" y="889000"/>
                </a:lnTo>
                <a:lnTo>
                  <a:pt x="947839" y="812800"/>
                </a:lnTo>
                <a:lnTo>
                  <a:pt x="987425" y="774700"/>
                </a:lnTo>
                <a:lnTo>
                  <a:pt x="1027722" y="749300"/>
                </a:lnTo>
                <a:lnTo>
                  <a:pt x="1068476" y="711200"/>
                </a:lnTo>
                <a:lnTo>
                  <a:pt x="1150467" y="660400"/>
                </a:lnTo>
                <a:lnTo>
                  <a:pt x="1189393" y="622300"/>
                </a:lnTo>
                <a:lnTo>
                  <a:pt x="1227620" y="596900"/>
                </a:lnTo>
                <a:lnTo>
                  <a:pt x="1266558" y="571500"/>
                </a:lnTo>
                <a:lnTo>
                  <a:pt x="1307592" y="546100"/>
                </a:lnTo>
                <a:lnTo>
                  <a:pt x="1352130" y="520700"/>
                </a:lnTo>
                <a:lnTo>
                  <a:pt x="1434160" y="482600"/>
                </a:lnTo>
                <a:lnTo>
                  <a:pt x="1478686" y="457200"/>
                </a:lnTo>
                <a:lnTo>
                  <a:pt x="1571447" y="406400"/>
                </a:lnTo>
                <a:lnTo>
                  <a:pt x="1618310" y="393700"/>
                </a:lnTo>
                <a:lnTo>
                  <a:pt x="1664601" y="368300"/>
                </a:lnTo>
                <a:lnTo>
                  <a:pt x="1709648" y="355600"/>
                </a:lnTo>
                <a:lnTo>
                  <a:pt x="1763636" y="330200"/>
                </a:lnTo>
                <a:lnTo>
                  <a:pt x="1925993" y="292100"/>
                </a:lnTo>
                <a:lnTo>
                  <a:pt x="2050249" y="266700"/>
                </a:lnTo>
                <a:lnTo>
                  <a:pt x="2095614" y="254000"/>
                </a:lnTo>
                <a:lnTo>
                  <a:pt x="2122563" y="254000"/>
                </a:lnTo>
                <a:lnTo>
                  <a:pt x="2154136" y="241300"/>
                </a:lnTo>
                <a:lnTo>
                  <a:pt x="2191639" y="241300"/>
                </a:lnTo>
                <a:lnTo>
                  <a:pt x="2236406" y="228600"/>
                </a:lnTo>
                <a:lnTo>
                  <a:pt x="2289772" y="215900"/>
                </a:lnTo>
                <a:lnTo>
                  <a:pt x="2353043" y="190500"/>
                </a:lnTo>
                <a:lnTo>
                  <a:pt x="2427567" y="177800"/>
                </a:lnTo>
                <a:lnTo>
                  <a:pt x="2615654" y="114300"/>
                </a:lnTo>
                <a:lnTo>
                  <a:pt x="2619870" y="114300"/>
                </a:lnTo>
                <a:lnTo>
                  <a:pt x="2629649" y="101600"/>
                </a:lnTo>
                <a:lnTo>
                  <a:pt x="2640723" y="88900"/>
                </a:lnTo>
                <a:lnTo>
                  <a:pt x="2648775" y="88900"/>
                </a:lnTo>
                <a:lnTo>
                  <a:pt x="2653131" y="76200"/>
                </a:lnTo>
                <a:lnTo>
                  <a:pt x="2655836" y="63500"/>
                </a:lnTo>
                <a:lnTo>
                  <a:pt x="2656713" y="50800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2801" y="6927392"/>
            <a:ext cx="3200400" cy="2594610"/>
          </a:xfrm>
          <a:custGeom>
            <a:avLst/>
            <a:gdLst/>
            <a:ahLst/>
            <a:cxnLst/>
            <a:rect l="l" t="t" r="r" b="b"/>
            <a:pathLst>
              <a:path w="3200400" h="2594609">
                <a:moveTo>
                  <a:pt x="3200336" y="2222500"/>
                </a:moveTo>
                <a:lnTo>
                  <a:pt x="3199765" y="2209800"/>
                </a:lnTo>
                <a:lnTo>
                  <a:pt x="3197174" y="2197100"/>
                </a:lnTo>
                <a:lnTo>
                  <a:pt x="3190557" y="2184400"/>
                </a:lnTo>
                <a:lnTo>
                  <a:pt x="3185604" y="2184400"/>
                </a:lnTo>
                <a:lnTo>
                  <a:pt x="3176765" y="2171700"/>
                </a:lnTo>
                <a:lnTo>
                  <a:pt x="3166351" y="2171700"/>
                </a:lnTo>
                <a:lnTo>
                  <a:pt x="3150412" y="2159000"/>
                </a:lnTo>
                <a:lnTo>
                  <a:pt x="3144075" y="2159000"/>
                </a:lnTo>
                <a:lnTo>
                  <a:pt x="3116313" y="2146300"/>
                </a:lnTo>
                <a:lnTo>
                  <a:pt x="3087090" y="2133600"/>
                </a:lnTo>
                <a:lnTo>
                  <a:pt x="3060789" y="2120900"/>
                </a:lnTo>
                <a:lnTo>
                  <a:pt x="3035744" y="2095500"/>
                </a:lnTo>
                <a:lnTo>
                  <a:pt x="3023730" y="2082800"/>
                </a:lnTo>
                <a:lnTo>
                  <a:pt x="3011716" y="2070100"/>
                </a:lnTo>
                <a:lnTo>
                  <a:pt x="2990786" y="2044700"/>
                </a:lnTo>
                <a:lnTo>
                  <a:pt x="2975051" y="2019300"/>
                </a:lnTo>
                <a:lnTo>
                  <a:pt x="2973819" y="2006600"/>
                </a:lnTo>
                <a:lnTo>
                  <a:pt x="2972117" y="2006600"/>
                </a:lnTo>
                <a:lnTo>
                  <a:pt x="2969171" y="1993900"/>
                </a:lnTo>
                <a:lnTo>
                  <a:pt x="2973819" y="2006600"/>
                </a:lnTo>
                <a:lnTo>
                  <a:pt x="2974086" y="2006600"/>
                </a:lnTo>
                <a:lnTo>
                  <a:pt x="2971165" y="1993900"/>
                </a:lnTo>
                <a:lnTo>
                  <a:pt x="2966796" y="1981200"/>
                </a:lnTo>
                <a:lnTo>
                  <a:pt x="2960319" y="1968500"/>
                </a:lnTo>
                <a:lnTo>
                  <a:pt x="2957525" y="1968500"/>
                </a:lnTo>
                <a:lnTo>
                  <a:pt x="2948813" y="1955800"/>
                </a:lnTo>
                <a:lnTo>
                  <a:pt x="2940354" y="1943100"/>
                </a:lnTo>
                <a:lnTo>
                  <a:pt x="2871914" y="1943100"/>
                </a:lnTo>
                <a:lnTo>
                  <a:pt x="2864002" y="1943100"/>
                </a:lnTo>
                <a:lnTo>
                  <a:pt x="2850362" y="1955800"/>
                </a:lnTo>
                <a:lnTo>
                  <a:pt x="2844520" y="1955800"/>
                </a:lnTo>
                <a:lnTo>
                  <a:pt x="2839643" y="1968500"/>
                </a:lnTo>
                <a:lnTo>
                  <a:pt x="2834500" y="1981200"/>
                </a:lnTo>
                <a:lnTo>
                  <a:pt x="2830360" y="1981200"/>
                </a:lnTo>
                <a:lnTo>
                  <a:pt x="2826982" y="1993900"/>
                </a:lnTo>
                <a:lnTo>
                  <a:pt x="2826131" y="2006600"/>
                </a:lnTo>
                <a:lnTo>
                  <a:pt x="2826004" y="2006600"/>
                </a:lnTo>
                <a:lnTo>
                  <a:pt x="2828137" y="2032000"/>
                </a:lnTo>
                <a:lnTo>
                  <a:pt x="2832824" y="2044700"/>
                </a:lnTo>
                <a:lnTo>
                  <a:pt x="2833801" y="2044700"/>
                </a:lnTo>
                <a:lnTo>
                  <a:pt x="2834525" y="2044700"/>
                </a:lnTo>
                <a:lnTo>
                  <a:pt x="2836722" y="2057400"/>
                </a:lnTo>
                <a:lnTo>
                  <a:pt x="2839707" y="2057400"/>
                </a:lnTo>
                <a:lnTo>
                  <a:pt x="2865869" y="2095500"/>
                </a:lnTo>
                <a:lnTo>
                  <a:pt x="2887992" y="2133600"/>
                </a:lnTo>
                <a:lnTo>
                  <a:pt x="2900603" y="2146300"/>
                </a:lnTo>
                <a:lnTo>
                  <a:pt x="2872041" y="2146300"/>
                </a:lnTo>
                <a:lnTo>
                  <a:pt x="2767622" y="2120900"/>
                </a:lnTo>
                <a:lnTo>
                  <a:pt x="2668917" y="2120900"/>
                </a:lnTo>
                <a:lnTo>
                  <a:pt x="2626296" y="2108200"/>
                </a:lnTo>
                <a:lnTo>
                  <a:pt x="2574925" y="2108200"/>
                </a:lnTo>
                <a:lnTo>
                  <a:pt x="2484234" y="2120900"/>
                </a:lnTo>
                <a:lnTo>
                  <a:pt x="2386050" y="2120900"/>
                </a:lnTo>
                <a:lnTo>
                  <a:pt x="2332710" y="2108200"/>
                </a:lnTo>
                <a:lnTo>
                  <a:pt x="2276233" y="2108200"/>
                </a:lnTo>
                <a:lnTo>
                  <a:pt x="2219464" y="2095500"/>
                </a:lnTo>
                <a:lnTo>
                  <a:pt x="2165248" y="2095500"/>
                </a:lnTo>
                <a:lnTo>
                  <a:pt x="2116442" y="2082800"/>
                </a:lnTo>
                <a:lnTo>
                  <a:pt x="1975535" y="2082800"/>
                </a:lnTo>
                <a:lnTo>
                  <a:pt x="1935594" y="2070100"/>
                </a:lnTo>
                <a:lnTo>
                  <a:pt x="1889848" y="2057400"/>
                </a:lnTo>
                <a:lnTo>
                  <a:pt x="1839760" y="2044700"/>
                </a:lnTo>
                <a:lnTo>
                  <a:pt x="1786839" y="2019300"/>
                </a:lnTo>
                <a:lnTo>
                  <a:pt x="1678406" y="1993900"/>
                </a:lnTo>
                <a:lnTo>
                  <a:pt x="1630680" y="1981200"/>
                </a:lnTo>
                <a:lnTo>
                  <a:pt x="1373047" y="1917700"/>
                </a:lnTo>
                <a:lnTo>
                  <a:pt x="1325143" y="1905000"/>
                </a:lnTo>
                <a:lnTo>
                  <a:pt x="1280934" y="1892300"/>
                </a:lnTo>
                <a:lnTo>
                  <a:pt x="1232115" y="1866900"/>
                </a:lnTo>
                <a:lnTo>
                  <a:pt x="1187323" y="1854200"/>
                </a:lnTo>
                <a:lnTo>
                  <a:pt x="1144727" y="1841500"/>
                </a:lnTo>
                <a:lnTo>
                  <a:pt x="1102499" y="1816100"/>
                </a:lnTo>
                <a:lnTo>
                  <a:pt x="1058824" y="1803400"/>
                </a:lnTo>
                <a:lnTo>
                  <a:pt x="910615" y="1727200"/>
                </a:lnTo>
                <a:lnTo>
                  <a:pt x="862241" y="1701800"/>
                </a:lnTo>
                <a:lnTo>
                  <a:pt x="816254" y="1676400"/>
                </a:lnTo>
                <a:lnTo>
                  <a:pt x="773823" y="1651000"/>
                </a:lnTo>
                <a:lnTo>
                  <a:pt x="732370" y="1625600"/>
                </a:lnTo>
                <a:lnTo>
                  <a:pt x="692658" y="1587500"/>
                </a:lnTo>
                <a:lnTo>
                  <a:pt x="655421" y="1562100"/>
                </a:lnTo>
                <a:lnTo>
                  <a:pt x="621411" y="1524000"/>
                </a:lnTo>
                <a:lnTo>
                  <a:pt x="592721" y="1498600"/>
                </a:lnTo>
                <a:lnTo>
                  <a:pt x="566496" y="1473200"/>
                </a:lnTo>
                <a:lnTo>
                  <a:pt x="542645" y="1460500"/>
                </a:lnTo>
                <a:lnTo>
                  <a:pt x="521068" y="1435100"/>
                </a:lnTo>
                <a:lnTo>
                  <a:pt x="506272" y="1409700"/>
                </a:lnTo>
                <a:lnTo>
                  <a:pt x="493306" y="1397000"/>
                </a:lnTo>
                <a:lnTo>
                  <a:pt x="481063" y="1384300"/>
                </a:lnTo>
                <a:lnTo>
                  <a:pt x="468464" y="1358900"/>
                </a:lnTo>
                <a:lnTo>
                  <a:pt x="450672" y="1333500"/>
                </a:lnTo>
                <a:lnTo>
                  <a:pt x="432054" y="1295400"/>
                </a:lnTo>
                <a:lnTo>
                  <a:pt x="414350" y="1257300"/>
                </a:lnTo>
                <a:lnTo>
                  <a:pt x="399300" y="1231900"/>
                </a:lnTo>
                <a:lnTo>
                  <a:pt x="391033" y="1206500"/>
                </a:lnTo>
                <a:lnTo>
                  <a:pt x="385051" y="1181100"/>
                </a:lnTo>
                <a:lnTo>
                  <a:pt x="378879" y="1168400"/>
                </a:lnTo>
                <a:lnTo>
                  <a:pt x="370078" y="1143000"/>
                </a:lnTo>
                <a:lnTo>
                  <a:pt x="352869" y="1104900"/>
                </a:lnTo>
                <a:lnTo>
                  <a:pt x="331076" y="1066800"/>
                </a:lnTo>
                <a:lnTo>
                  <a:pt x="307365" y="1016000"/>
                </a:lnTo>
                <a:lnTo>
                  <a:pt x="284403" y="965200"/>
                </a:lnTo>
                <a:lnTo>
                  <a:pt x="264858" y="927100"/>
                </a:lnTo>
                <a:lnTo>
                  <a:pt x="247815" y="889000"/>
                </a:lnTo>
                <a:lnTo>
                  <a:pt x="232956" y="838200"/>
                </a:lnTo>
                <a:lnTo>
                  <a:pt x="219925" y="800100"/>
                </a:lnTo>
                <a:lnTo>
                  <a:pt x="208356" y="762000"/>
                </a:lnTo>
                <a:lnTo>
                  <a:pt x="199707" y="723900"/>
                </a:lnTo>
                <a:lnTo>
                  <a:pt x="193255" y="685800"/>
                </a:lnTo>
                <a:lnTo>
                  <a:pt x="187528" y="647700"/>
                </a:lnTo>
                <a:lnTo>
                  <a:pt x="176872" y="584200"/>
                </a:lnTo>
                <a:lnTo>
                  <a:pt x="172275" y="546100"/>
                </a:lnTo>
                <a:lnTo>
                  <a:pt x="167398" y="508000"/>
                </a:lnTo>
                <a:lnTo>
                  <a:pt x="162344" y="469900"/>
                </a:lnTo>
                <a:lnTo>
                  <a:pt x="157213" y="431800"/>
                </a:lnTo>
                <a:lnTo>
                  <a:pt x="152107" y="381000"/>
                </a:lnTo>
                <a:lnTo>
                  <a:pt x="147116" y="330200"/>
                </a:lnTo>
                <a:lnTo>
                  <a:pt x="142354" y="266700"/>
                </a:lnTo>
                <a:lnTo>
                  <a:pt x="137922" y="203200"/>
                </a:lnTo>
                <a:lnTo>
                  <a:pt x="133908" y="139700"/>
                </a:lnTo>
                <a:lnTo>
                  <a:pt x="130416" y="63500"/>
                </a:lnTo>
                <a:lnTo>
                  <a:pt x="129349" y="63500"/>
                </a:lnTo>
                <a:lnTo>
                  <a:pt x="126276" y="50800"/>
                </a:lnTo>
                <a:lnTo>
                  <a:pt x="121373" y="38100"/>
                </a:lnTo>
                <a:lnTo>
                  <a:pt x="114833" y="25400"/>
                </a:lnTo>
                <a:lnTo>
                  <a:pt x="103708" y="12700"/>
                </a:lnTo>
                <a:lnTo>
                  <a:pt x="89382" y="12700"/>
                </a:lnTo>
                <a:lnTo>
                  <a:pt x="74142" y="0"/>
                </a:lnTo>
                <a:lnTo>
                  <a:pt x="49263" y="0"/>
                </a:lnTo>
                <a:lnTo>
                  <a:pt x="38608" y="12700"/>
                </a:lnTo>
                <a:lnTo>
                  <a:pt x="29044" y="12700"/>
                </a:lnTo>
                <a:lnTo>
                  <a:pt x="21310" y="25400"/>
                </a:lnTo>
                <a:lnTo>
                  <a:pt x="15722" y="25400"/>
                </a:lnTo>
                <a:lnTo>
                  <a:pt x="11696" y="38100"/>
                </a:lnTo>
                <a:lnTo>
                  <a:pt x="8572" y="50800"/>
                </a:lnTo>
                <a:lnTo>
                  <a:pt x="5727" y="63500"/>
                </a:lnTo>
                <a:lnTo>
                  <a:pt x="1536" y="101600"/>
                </a:lnTo>
                <a:lnTo>
                  <a:pt x="0" y="152400"/>
                </a:lnTo>
                <a:lnTo>
                  <a:pt x="101" y="203200"/>
                </a:lnTo>
                <a:lnTo>
                  <a:pt x="850" y="241300"/>
                </a:lnTo>
                <a:lnTo>
                  <a:pt x="1993" y="292100"/>
                </a:lnTo>
                <a:lnTo>
                  <a:pt x="4140" y="330200"/>
                </a:lnTo>
                <a:lnTo>
                  <a:pt x="7569" y="368300"/>
                </a:lnTo>
                <a:lnTo>
                  <a:pt x="12547" y="419100"/>
                </a:lnTo>
                <a:lnTo>
                  <a:pt x="17957" y="469900"/>
                </a:lnTo>
                <a:lnTo>
                  <a:pt x="24765" y="508000"/>
                </a:lnTo>
                <a:lnTo>
                  <a:pt x="32537" y="571500"/>
                </a:lnTo>
                <a:lnTo>
                  <a:pt x="40868" y="622300"/>
                </a:lnTo>
                <a:lnTo>
                  <a:pt x="49352" y="673100"/>
                </a:lnTo>
                <a:lnTo>
                  <a:pt x="57581" y="723900"/>
                </a:lnTo>
                <a:lnTo>
                  <a:pt x="65151" y="762000"/>
                </a:lnTo>
                <a:lnTo>
                  <a:pt x="72047" y="787400"/>
                </a:lnTo>
                <a:lnTo>
                  <a:pt x="78663" y="825500"/>
                </a:lnTo>
                <a:lnTo>
                  <a:pt x="85839" y="850900"/>
                </a:lnTo>
                <a:lnTo>
                  <a:pt x="94373" y="876300"/>
                </a:lnTo>
                <a:lnTo>
                  <a:pt x="106502" y="914400"/>
                </a:lnTo>
                <a:lnTo>
                  <a:pt x="120561" y="952500"/>
                </a:lnTo>
                <a:lnTo>
                  <a:pt x="135890" y="990600"/>
                </a:lnTo>
                <a:lnTo>
                  <a:pt x="151853" y="1028700"/>
                </a:lnTo>
                <a:lnTo>
                  <a:pt x="167373" y="1054100"/>
                </a:lnTo>
                <a:lnTo>
                  <a:pt x="200621" y="1117600"/>
                </a:lnTo>
                <a:lnTo>
                  <a:pt x="216154" y="1143000"/>
                </a:lnTo>
                <a:lnTo>
                  <a:pt x="230720" y="1181100"/>
                </a:lnTo>
                <a:lnTo>
                  <a:pt x="243547" y="1231900"/>
                </a:lnTo>
                <a:lnTo>
                  <a:pt x="256565" y="1270000"/>
                </a:lnTo>
                <a:lnTo>
                  <a:pt x="271678" y="1308100"/>
                </a:lnTo>
                <a:lnTo>
                  <a:pt x="287566" y="1333500"/>
                </a:lnTo>
                <a:lnTo>
                  <a:pt x="304558" y="1358900"/>
                </a:lnTo>
                <a:lnTo>
                  <a:pt x="322643" y="1397000"/>
                </a:lnTo>
                <a:lnTo>
                  <a:pt x="341820" y="1422400"/>
                </a:lnTo>
                <a:lnTo>
                  <a:pt x="362356" y="1460500"/>
                </a:lnTo>
                <a:lnTo>
                  <a:pt x="383349" y="1485900"/>
                </a:lnTo>
                <a:lnTo>
                  <a:pt x="407441" y="1511300"/>
                </a:lnTo>
                <a:lnTo>
                  <a:pt x="437286" y="1549400"/>
                </a:lnTo>
                <a:lnTo>
                  <a:pt x="468464" y="1587500"/>
                </a:lnTo>
                <a:lnTo>
                  <a:pt x="505472" y="1612900"/>
                </a:lnTo>
                <a:lnTo>
                  <a:pt x="546836" y="1651000"/>
                </a:lnTo>
                <a:lnTo>
                  <a:pt x="591096" y="1689100"/>
                </a:lnTo>
                <a:lnTo>
                  <a:pt x="682371" y="1765300"/>
                </a:lnTo>
                <a:lnTo>
                  <a:pt x="726465" y="1803400"/>
                </a:lnTo>
                <a:lnTo>
                  <a:pt x="767537" y="1828800"/>
                </a:lnTo>
                <a:lnTo>
                  <a:pt x="911618" y="1905000"/>
                </a:lnTo>
                <a:lnTo>
                  <a:pt x="957491" y="1917700"/>
                </a:lnTo>
                <a:lnTo>
                  <a:pt x="1001344" y="1930400"/>
                </a:lnTo>
                <a:lnTo>
                  <a:pt x="1044498" y="1955800"/>
                </a:lnTo>
                <a:lnTo>
                  <a:pt x="1086472" y="1968500"/>
                </a:lnTo>
                <a:lnTo>
                  <a:pt x="1125334" y="1981200"/>
                </a:lnTo>
                <a:lnTo>
                  <a:pt x="1159167" y="1993900"/>
                </a:lnTo>
                <a:lnTo>
                  <a:pt x="1176362" y="1993900"/>
                </a:lnTo>
                <a:lnTo>
                  <a:pt x="1190091" y="2006600"/>
                </a:lnTo>
                <a:lnTo>
                  <a:pt x="1204925" y="2019300"/>
                </a:lnTo>
                <a:lnTo>
                  <a:pt x="1225410" y="2019300"/>
                </a:lnTo>
                <a:lnTo>
                  <a:pt x="1256550" y="2032000"/>
                </a:lnTo>
                <a:lnTo>
                  <a:pt x="1296111" y="2044700"/>
                </a:lnTo>
                <a:lnTo>
                  <a:pt x="1342174" y="2057400"/>
                </a:lnTo>
                <a:lnTo>
                  <a:pt x="1392821" y="2070100"/>
                </a:lnTo>
                <a:lnTo>
                  <a:pt x="1446161" y="2070100"/>
                </a:lnTo>
                <a:lnTo>
                  <a:pt x="1553260" y="2095500"/>
                </a:lnTo>
                <a:lnTo>
                  <a:pt x="1603209" y="2108200"/>
                </a:lnTo>
                <a:lnTo>
                  <a:pt x="1648206" y="2120900"/>
                </a:lnTo>
                <a:lnTo>
                  <a:pt x="1697672" y="2133600"/>
                </a:lnTo>
                <a:lnTo>
                  <a:pt x="1878177" y="2184400"/>
                </a:lnTo>
                <a:lnTo>
                  <a:pt x="1926831" y="2197100"/>
                </a:lnTo>
                <a:lnTo>
                  <a:pt x="1971700" y="2209800"/>
                </a:lnTo>
                <a:lnTo>
                  <a:pt x="2017839" y="2209800"/>
                </a:lnTo>
                <a:lnTo>
                  <a:pt x="2065147" y="2222500"/>
                </a:lnTo>
                <a:lnTo>
                  <a:pt x="2213013" y="2222500"/>
                </a:lnTo>
                <a:lnTo>
                  <a:pt x="2263940" y="2235200"/>
                </a:lnTo>
                <a:lnTo>
                  <a:pt x="2416416" y="2235200"/>
                </a:lnTo>
                <a:lnTo>
                  <a:pt x="2469858" y="2247900"/>
                </a:lnTo>
                <a:lnTo>
                  <a:pt x="2685173" y="2247900"/>
                </a:lnTo>
                <a:lnTo>
                  <a:pt x="2735415" y="2260600"/>
                </a:lnTo>
                <a:lnTo>
                  <a:pt x="2826004" y="2260600"/>
                </a:lnTo>
                <a:lnTo>
                  <a:pt x="2880245" y="2273300"/>
                </a:lnTo>
                <a:lnTo>
                  <a:pt x="2930753" y="2273300"/>
                </a:lnTo>
                <a:lnTo>
                  <a:pt x="2947936" y="2277973"/>
                </a:lnTo>
                <a:lnTo>
                  <a:pt x="2941955" y="2283129"/>
                </a:lnTo>
                <a:lnTo>
                  <a:pt x="2895790" y="2325332"/>
                </a:lnTo>
                <a:lnTo>
                  <a:pt x="2872663" y="2347569"/>
                </a:lnTo>
                <a:lnTo>
                  <a:pt x="2872663" y="2523032"/>
                </a:lnTo>
                <a:lnTo>
                  <a:pt x="2872651" y="2523172"/>
                </a:lnTo>
                <a:lnTo>
                  <a:pt x="2872295" y="2514282"/>
                </a:lnTo>
                <a:lnTo>
                  <a:pt x="2872663" y="2523032"/>
                </a:lnTo>
                <a:lnTo>
                  <a:pt x="2872663" y="2347569"/>
                </a:lnTo>
                <a:lnTo>
                  <a:pt x="2815628" y="2404440"/>
                </a:lnTo>
                <a:lnTo>
                  <a:pt x="2789961" y="2433104"/>
                </a:lnTo>
                <a:lnTo>
                  <a:pt x="2773769" y="2457246"/>
                </a:lnTo>
                <a:lnTo>
                  <a:pt x="2769133" y="2459088"/>
                </a:lnTo>
                <a:lnTo>
                  <a:pt x="2769501" y="2457450"/>
                </a:lnTo>
                <a:lnTo>
                  <a:pt x="2764459" y="2459875"/>
                </a:lnTo>
                <a:lnTo>
                  <a:pt x="2760230" y="2463444"/>
                </a:lnTo>
                <a:lnTo>
                  <a:pt x="2756839" y="2465247"/>
                </a:lnTo>
                <a:lnTo>
                  <a:pt x="2749042" y="2470124"/>
                </a:lnTo>
                <a:lnTo>
                  <a:pt x="2745143" y="2474988"/>
                </a:lnTo>
                <a:lnTo>
                  <a:pt x="2740279" y="2482786"/>
                </a:lnTo>
                <a:lnTo>
                  <a:pt x="2738247" y="2487041"/>
                </a:lnTo>
                <a:lnTo>
                  <a:pt x="2736380" y="2489606"/>
                </a:lnTo>
                <a:lnTo>
                  <a:pt x="2732024" y="2499893"/>
                </a:lnTo>
                <a:lnTo>
                  <a:pt x="2729319" y="2511285"/>
                </a:lnTo>
                <a:lnTo>
                  <a:pt x="2728430" y="2523032"/>
                </a:lnTo>
                <a:lnTo>
                  <a:pt x="2728658" y="2525280"/>
                </a:lnTo>
                <a:lnTo>
                  <a:pt x="2728772" y="2523058"/>
                </a:lnTo>
                <a:lnTo>
                  <a:pt x="2728772" y="2526563"/>
                </a:lnTo>
                <a:lnTo>
                  <a:pt x="2728658" y="2525280"/>
                </a:lnTo>
                <a:lnTo>
                  <a:pt x="2728582" y="2526627"/>
                </a:lnTo>
                <a:lnTo>
                  <a:pt x="2729141" y="2530132"/>
                </a:lnTo>
                <a:lnTo>
                  <a:pt x="2729560" y="2534412"/>
                </a:lnTo>
                <a:lnTo>
                  <a:pt x="2730106" y="2536304"/>
                </a:lnTo>
                <a:lnTo>
                  <a:pt x="2730373" y="2537980"/>
                </a:lnTo>
                <a:lnTo>
                  <a:pt x="2732570" y="2544838"/>
                </a:lnTo>
                <a:lnTo>
                  <a:pt x="2732786" y="2545600"/>
                </a:lnTo>
                <a:lnTo>
                  <a:pt x="2732875" y="2545791"/>
                </a:lnTo>
                <a:lnTo>
                  <a:pt x="2734068" y="2549512"/>
                </a:lnTo>
                <a:lnTo>
                  <a:pt x="2739415" y="2560320"/>
                </a:lnTo>
                <a:lnTo>
                  <a:pt x="2746121" y="2569489"/>
                </a:lnTo>
                <a:lnTo>
                  <a:pt x="2749816" y="2572943"/>
                </a:lnTo>
                <a:lnTo>
                  <a:pt x="2751963" y="2575331"/>
                </a:lnTo>
                <a:lnTo>
                  <a:pt x="2760840" y="2582329"/>
                </a:lnTo>
                <a:lnTo>
                  <a:pt x="2771089" y="2588247"/>
                </a:lnTo>
                <a:lnTo>
                  <a:pt x="2782239" y="2592324"/>
                </a:lnTo>
                <a:lnTo>
                  <a:pt x="2785795" y="2592781"/>
                </a:lnTo>
                <a:lnTo>
                  <a:pt x="2786062" y="2592870"/>
                </a:lnTo>
                <a:lnTo>
                  <a:pt x="2797060" y="2594419"/>
                </a:lnTo>
                <a:lnTo>
                  <a:pt x="2808224" y="2594330"/>
                </a:lnTo>
                <a:lnTo>
                  <a:pt x="2810687" y="2593848"/>
                </a:lnTo>
                <a:lnTo>
                  <a:pt x="2819768" y="2592044"/>
                </a:lnTo>
                <a:lnTo>
                  <a:pt x="2831846" y="2587028"/>
                </a:lnTo>
                <a:lnTo>
                  <a:pt x="2842780" y="2579090"/>
                </a:lnTo>
                <a:lnTo>
                  <a:pt x="2843606" y="2578277"/>
                </a:lnTo>
                <a:lnTo>
                  <a:pt x="2856204" y="2568511"/>
                </a:lnTo>
                <a:lnTo>
                  <a:pt x="2863177" y="2559354"/>
                </a:lnTo>
                <a:lnTo>
                  <a:pt x="2864129" y="2557284"/>
                </a:lnTo>
                <a:lnTo>
                  <a:pt x="2900286" y="2517978"/>
                </a:lnTo>
                <a:lnTo>
                  <a:pt x="2936290" y="2480018"/>
                </a:lnTo>
                <a:lnTo>
                  <a:pt x="2966288" y="2449665"/>
                </a:lnTo>
                <a:lnTo>
                  <a:pt x="2985008" y="2430716"/>
                </a:lnTo>
                <a:lnTo>
                  <a:pt x="3049028" y="2368499"/>
                </a:lnTo>
                <a:lnTo>
                  <a:pt x="3130931" y="2291842"/>
                </a:lnTo>
                <a:lnTo>
                  <a:pt x="3133687" y="2287524"/>
                </a:lnTo>
                <a:lnTo>
                  <a:pt x="3134563" y="2286000"/>
                </a:lnTo>
                <a:lnTo>
                  <a:pt x="3165030" y="2286000"/>
                </a:lnTo>
                <a:lnTo>
                  <a:pt x="3171558" y="2286000"/>
                </a:lnTo>
                <a:lnTo>
                  <a:pt x="3177806" y="2273300"/>
                </a:lnTo>
                <a:lnTo>
                  <a:pt x="3183521" y="2273300"/>
                </a:lnTo>
                <a:lnTo>
                  <a:pt x="3184626" y="2273300"/>
                </a:lnTo>
                <a:lnTo>
                  <a:pt x="3191459" y="2260600"/>
                </a:lnTo>
                <a:lnTo>
                  <a:pt x="3196196" y="2247900"/>
                </a:lnTo>
                <a:lnTo>
                  <a:pt x="3199092" y="2235200"/>
                </a:lnTo>
                <a:lnTo>
                  <a:pt x="3200336" y="2222500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79220" y="6928154"/>
            <a:ext cx="3801745" cy="2425700"/>
          </a:xfrm>
          <a:custGeom>
            <a:avLst/>
            <a:gdLst/>
            <a:ahLst/>
            <a:cxnLst/>
            <a:rect l="l" t="t" r="r" b="b"/>
            <a:pathLst>
              <a:path w="3801745" h="2425700">
                <a:moveTo>
                  <a:pt x="3801592" y="512229"/>
                </a:moveTo>
                <a:lnTo>
                  <a:pt x="3801287" y="509409"/>
                </a:lnTo>
                <a:lnTo>
                  <a:pt x="3801173" y="512229"/>
                </a:lnTo>
                <a:lnTo>
                  <a:pt x="3801249" y="509041"/>
                </a:lnTo>
                <a:lnTo>
                  <a:pt x="3784282" y="468058"/>
                </a:lnTo>
                <a:lnTo>
                  <a:pt x="3781945" y="465683"/>
                </a:lnTo>
                <a:lnTo>
                  <a:pt x="3789642" y="478053"/>
                </a:lnTo>
                <a:lnTo>
                  <a:pt x="3789743" y="478243"/>
                </a:lnTo>
                <a:lnTo>
                  <a:pt x="3781945" y="465683"/>
                </a:lnTo>
                <a:lnTo>
                  <a:pt x="3781806" y="465455"/>
                </a:lnTo>
                <a:lnTo>
                  <a:pt x="3763124" y="442074"/>
                </a:lnTo>
                <a:lnTo>
                  <a:pt x="3755974" y="433120"/>
                </a:lnTo>
                <a:lnTo>
                  <a:pt x="3717569" y="392176"/>
                </a:lnTo>
                <a:lnTo>
                  <a:pt x="3674351" y="347827"/>
                </a:lnTo>
                <a:lnTo>
                  <a:pt x="3657117" y="329615"/>
                </a:lnTo>
                <a:lnTo>
                  <a:pt x="3657117" y="537057"/>
                </a:lnTo>
                <a:lnTo>
                  <a:pt x="3654755" y="525995"/>
                </a:lnTo>
                <a:lnTo>
                  <a:pt x="3657117" y="537057"/>
                </a:lnTo>
                <a:lnTo>
                  <a:pt x="3657117" y="329615"/>
                </a:lnTo>
                <a:lnTo>
                  <a:pt x="3634067" y="305244"/>
                </a:lnTo>
                <a:lnTo>
                  <a:pt x="3604501" y="269646"/>
                </a:lnTo>
                <a:lnTo>
                  <a:pt x="3592525" y="249936"/>
                </a:lnTo>
                <a:lnTo>
                  <a:pt x="3583927" y="231775"/>
                </a:lnTo>
                <a:lnTo>
                  <a:pt x="3575875" y="215252"/>
                </a:lnTo>
                <a:lnTo>
                  <a:pt x="3565537" y="200469"/>
                </a:lnTo>
                <a:lnTo>
                  <a:pt x="3552456" y="189026"/>
                </a:lnTo>
                <a:lnTo>
                  <a:pt x="3542525" y="182829"/>
                </a:lnTo>
                <a:lnTo>
                  <a:pt x="3542538" y="177800"/>
                </a:lnTo>
                <a:lnTo>
                  <a:pt x="3541179" y="127000"/>
                </a:lnTo>
                <a:lnTo>
                  <a:pt x="3541103" y="114300"/>
                </a:lnTo>
                <a:lnTo>
                  <a:pt x="3541014" y="101600"/>
                </a:lnTo>
                <a:lnTo>
                  <a:pt x="3540569" y="88900"/>
                </a:lnTo>
                <a:lnTo>
                  <a:pt x="3537750" y="63500"/>
                </a:lnTo>
                <a:lnTo>
                  <a:pt x="3530460" y="50800"/>
                </a:lnTo>
                <a:lnTo>
                  <a:pt x="3515969" y="25400"/>
                </a:lnTo>
                <a:lnTo>
                  <a:pt x="3496373" y="12700"/>
                </a:lnTo>
                <a:lnTo>
                  <a:pt x="3474567" y="0"/>
                </a:lnTo>
                <a:lnTo>
                  <a:pt x="3415995" y="0"/>
                </a:lnTo>
                <a:lnTo>
                  <a:pt x="3396513" y="12700"/>
                </a:lnTo>
                <a:lnTo>
                  <a:pt x="3375571" y="25400"/>
                </a:lnTo>
                <a:lnTo>
                  <a:pt x="3345840" y="50800"/>
                </a:lnTo>
                <a:lnTo>
                  <a:pt x="3343833" y="53124"/>
                </a:lnTo>
                <a:lnTo>
                  <a:pt x="3337572" y="53365"/>
                </a:lnTo>
                <a:lnTo>
                  <a:pt x="3304667" y="75857"/>
                </a:lnTo>
                <a:lnTo>
                  <a:pt x="3291789" y="106946"/>
                </a:lnTo>
                <a:lnTo>
                  <a:pt x="3291967" y="117627"/>
                </a:lnTo>
                <a:lnTo>
                  <a:pt x="3292297" y="119532"/>
                </a:lnTo>
                <a:lnTo>
                  <a:pt x="3278632" y="139700"/>
                </a:lnTo>
                <a:lnTo>
                  <a:pt x="3243872" y="177800"/>
                </a:lnTo>
                <a:lnTo>
                  <a:pt x="3210141" y="228600"/>
                </a:lnTo>
                <a:lnTo>
                  <a:pt x="3178784" y="266700"/>
                </a:lnTo>
                <a:lnTo>
                  <a:pt x="3142831" y="292100"/>
                </a:lnTo>
                <a:lnTo>
                  <a:pt x="3106686" y="330200"/>
                </a:lnTo>
                <a:lnTo>
                  <a:pt x="3074936" y="355600"/>
                </a:lnTo>
                <a:lnTo>
                  <a:pt x="3052140" y="381000"/>
                </a:lnTo>
                <a:lnTo>
                  <a:pt x="3044583" y="393700"/>
                </a:lnTo>
                <a:lnTo>
                  <a:pt x="3042399" y="393700"/>
                </a:lnTo>
                <a:lnTo>
                  <a:pt x="3037890" y="406400"/>
                </a:lnTo>
                <a:lnTo>
                  <a:pt x="3034842" y="419100"/>
                </a:lnTo>
                <a:lnTo>
                  <a:pt x="3033623" y="431800"/>
                </a:lnTo>
                <a:lnTo>
                  <a:pt x="3032658" y="444500"/>
                </a:lnTo>
                <a:lnTo>
                  <a:pt x="3033623" y="444500"/>
                </a:lnTo>
                <a:lnTo>
                  <a:pt x="3036544" y="457200"/>
                </a:lnTo>
                <a:lnTo>
                  <a:pt x="3041091" y="469900"/>
                </a:lnTo>
                <a:lnTo>
                  <a:pt x="3047263" y="482600"/>
                </a:lnTo>
                <a:lnTo>
                  <a:pt x="3049803" y="482600"/>
                </a:lnTo>
                <a:lnTo>
                  <a:pt x="3057982" y="495300"/>
                </a:lnTo>
                <a:lnTo>
                  <a:pt x="3063824" y="495300"/>
                </a:lnTo>
                <a:lnTo>
                  <a:pt x="3074289" y="508000"/>
                </a:lnTo>
                <a:lnTo>
                  <a:pt x="3078924" y="508000"/>
                </a:lnTo>
                <a:lnTo>
                  <a:pt x="3137458" y="508000"/>
                </a:lnTo>
                <a:lnTo>
                  <a:pt x="3146895" y="508000"/>
                </a:lnTo>
                <a:lnTo>
                  <a:pt x="3157347" y="495300"/>
                </a:lnTo>
                <a:lnTo>
                  <a:pt x="3165525" y="482600"/>
                </a:lnTo>
                <a:lnTo>
                  <a:pt x="3167138" y="482600"/>
                </a:lnTo>
                <a:lnTo>
                  <a:pt x="3174276" y="482600"/>
                </a:lnTo>
                <a:lnTo>
                  <a:pt x="3178556" y="469900"/>
                </a:lnTo>
                <a:lnTo>
                  <a:pt x="3180499" y="469900"/>
                </a:lnTo>
                <a:lnTo>
                  <a:pt x="3183737" y="469900"/>
                </a:lnTo>
                <a:lnTo>
                  <a:pt x="3222625" y="444500"/>
                </a:lnTo>
                <a:lnTo>
                  <a:pt x="3263684" y="393700"/>
                </a:lnTo>
                <a:lnTo>
                  <a:pt x="3293529" y="355600"/>
                </a:lnTo>
                <a:lnTo>
                  <a:pt x="3303473" y="342900"/>
                </a:lnTo>
                <a:lnTo>
                  <a:pt x="3336252" y="317500"/>
                </a:lnTo>
                <a:lnTo>
                  <a:pt x="3374415" y="266700"/>
                </a:lnTo>
                <a:lnTo>
                  <a:pt x="3397059" y="232702"/>
                </a:lnTo>
                <a:lnTo>
                  <a:pt x="3398329" y="234378"/>
                </a:lnTo>
                <a:lnTo>
                  <a:pt x="3400196" y="236474"/>
                </a:lnTo>
                <a:lnTo>
                  <a:pt x="3401123" y="254000"/>
                </a:lnTo>
                <a:lnTo>
                  <a:pt x="3398951" y="317500"/>
                </a:lnTo>
                <a:lnTo>
                  <a:pt x="3388563" y="368300"/>
                </a:lnTo>
                <a:lnTo>
                  <a:pt x="3372701" y="419100"/>
                </a:lnTo>
                <a:lnTo>
                  <a:pt x="3352914" y="469900"/>
                </a:lnTo>
                <a:lnTo>
                  <a:pt x="3330714" y="520700"/>
                </a:lnTo>
                <a:lnTo>
                  <a:pt x="3307638" y="584200"/>
                </a:lnTo>
                <a:lnTo>
                  <a:pt x="3285223" y="635000"/>
                </a:lnTo>
                <a:lnTo>
                  <a:pt x="3264992" y="685800"/>
                </a:lnTo>
                <a:lnTo>
                  <a:pt x="3248482" y="736600"/>
                </a:lnTo>
                <a:lnTo>
                  <a:pt x="3237230" y="762000"/>
                </a:lnTo>
                <a:lnTo>
                  <a:pt x="3232353" y="787400"/>
                </a:lnTo>
                <a:lnTo>
                  <a:pt x="3230295" y="812800"/>
                </a:lnTo>
                <a:lnTo>
                  <a:pt x="3228060" y="825500"/>
                </a:lnTo>
                <a:lnTo>
                  <a:pt x="3222625" y="850900"/>
                </a:lnTo>
                <a:lnTo>
                  <a:pt x="3206902" y="889000"/>
                </a:lnTo>
                <a:lnTo>
                  <a:pt x="3185236" y="939800"/>
                </a:lnTo>
                <a:lnTo>
                  <a:pt x="3160839" y="977900"/>
                </a:lnTo>
                <a:lnTo>
                  <a:pt x="3136887" y="1016000"/>
                </a:lnTo>
                <a:lnTo>
                  <a:pt x="3114573" y="1054100"/>
                </a:lnTo>
                <a:lnTo>
                  <a:pt x="3090621" y="1092200"/>
                </a:lnTo>
                <a:lnTo>
                  <a:pt x="3068116" y="1130300"/>
                </a:lnTo>
                <a:lnTo>
                  <a:pt x="3050184" y="1155700"/>
                </a:lnTo>
                <a:lnTo>
                  <a:pt x="3042932" y="1181100"/>
                </a:lnTo>
                <a:lnTo>
                  <a:pt x="3038868" y="1193800"/>
                </a:lnTo>
                <a:lnTo>
                  <a:pt x="3033890" y="1206500"/>
                </a:lnTo>
                <a:lnTo>
                  <a:pt x="3023882" y="1231900"/>
                </a:lnTo>
                <a:lnTo>
                  <a:pt x="3004223" y="1257300"/>
                </a:lnTo>
                <a:lnTo>
                  <a:pt x="2976384" y="1295400"/>
                </a:lnTo>
                <a:lnTo>
                  <a:pt x="2942310" y="1346200"/>
                </a:lnTo>
                <a:lnTo>
                  <a:pt x="2903918" y="1384300"/>
                </a:lnTo>
                <a:lnTo>
                  <a:pt x="2863164" y="1435100"/>
                </a:lnTo>
                <a:lnTo>
                  <a:pt x="2821978" y="1485900"/>
                </a:lnTo>
                <a:lnTo>
                  <a:pt x="2782265" y="1524000"/>
                </a:lnTo>
                <a:lnTo>
                  <a:pt x="2745994" y="1562100"/>
                </a:lnTo>
                <a:lnTo>
                  <a:pt x="2715069" y="1600200"/>
                </a:lnTo>
                <a:lnTo>
                  <a:pt x="2678658" y="1638300"/>
                </a:lnTo>
                <a:lnTo>
                  <a:pt x="2645168" y="1663700"/>
                </a:lnTo>
                <a:lnTo>
                  <a:pt x="2614244" y="1701800"/>
                </a:lnTo>
                <a:lnTo>
                  <a:pt x="2585504" y="1727200"/>
                </a:lnTo>
                <a:lnTo>
                  <a:pt x="2568575" y="1739900"/>
                </a:lnTo>
                <a:lnTo>
                  <a:pt x="2553843" y="1752600"/>
                </a:lnTo>
                <a:lnTo>
                  <a:pt x="2538374" y="1765300"/>
                </a:lnTo>
                <a:lnTo>
                  <a:pt x="2519248" y="1778000"/>
                </a:lnTo>
                <a:lnTo>
                  <a:pt x="2485098" y="1790700"/>
                </a:lnTo>
                <a:lnTo>
                  <a:pt x="2444712" y="1816100"/>
                </a:lnTo>
                <a:lnTo>
                  <a:pt x="2400084" y="1841500"/>
                </a:lnTo>
                <a:lnTo>
                  <a:pt x="2259038" y="1917700"/>
                </a:lnTo>
                <a:lnTo>
                  <a:pt x="2207984" y="1943100"/>
                </a:lnTo>
                <a:lnTo>
                  <a:pt x="2155520" y="1968500"/>
                </a:lnTo>
                <a:lnTo>
                  <a:pt x="2104428" y="1981200"/>
                </a:lnTo>
                <a:lnTo>
                  <a:pt x="2057514" y="2006600"/>
                </a:lnTo>
                <a:lnTo>
                  <a:pt x="2017547" y="2019300"/>
                </a:lnTo>
                <a:lnTo>
                  <a:pt x="1990369" y="2032000"/>
                </a:lnTo>
                <a:lnTo>
                  <a:pt x="1945894" y="2057400"/>
                </a:lnTo>
                <a:lnTo>
                  <a:pt x="1918182" y="2057400"/>
                </a:lnTo>
                <a:lnTo>
                  <a:pt x="1877174" y="2070100"/>
                </a:lnTo>
                <a:lnTo>
                  <a:pt x="1827872" y="2095500"/>
                </a:lnTo>
                <a:lnTo>
                  <a:pt x="1719808" y="2120900"/>
                </a:lnTo>
                <a:lnTo>
                  <a:pt x="1668792" y="2133600"/>
                </a:lnTo>
                <a:lnTo>
                  <a:pt x="1624952" y="2133600"/>
                </a:lnTo>
                <a:lnTo>
                  <a:pt x="1591462" y="2146300"/>
                </a:lnTo>
                <a:lnTo>
                  <a:pt x="1498307" y="2146300"/>
                </a:lnTo>
                <a:lnTo>
                  <a:pt x="1460779" y="2159000"/>
                </a:lnTo>
                <a:lnTo>
                  <a:pt x="1417802" y="2159000"/>
                </a:lnTo>
                <a:lnTo>
                  <a:pt x="1370469" y="2171700"/>
                </a:lnTo>
                <a:lnTo>
                  <a:pt x="1319885" y="2171700"/>
                </a:lnTo>
                <a:lnTo>
                  <a:pt x="1213408" y="2197100"/>
                </a:lnTo>
                <a:lnTo>
                  <a:pt x="1159725" y="2197100"/>
                </a:lnTo>
                <a:lnTo>
                  <a:pt x="1107211" y="2209800"/>
                </a:lnTo>
                <a:lnTo>
                  <a:pt x="1056995" y="2222500"/>
                </a:lnTo>
                <a:lnTo>
                  <a:pt x="1007897" y="2222500"/>
                </a:lnTo>
                <a:lnTo>
                  <a:pt x="713879" y="2298700"/>
                </a:lnTo>
                <a:lnTo>
                  <a:pt x="665581" y="2298700"/>
                </a:lnTo>
                <a:lnTo>
                  <a:pt x="617639" y="2311400"/>
                </a:lnTo>
                <a:lnTo>
                  <a:pt x="199517" y="2311400"/>
                </a:lnTo>
                <a:lnTo>
                  <a:pt x="135356" y="2298700"/>
                </a:lnTo>
                <a:lnTo>
                  <a:pt x="36245" y="2298700"/>
                </a:lnTo>
                <a:lnTo>
                  <a:pt x="25323" y="2311400"/>
                </a:lnTo>
                <a:lnTo>
                  <a:pt x="16573" y="2311400"/>
                </a:lnTo>
                <a:lnTo>
                  <a:pt x="8648" y="2324100"/>
                </a:lnTo>
                <a:lnTo>
                  <a:pt x="2717" y="2336800"/>
                </a:lnTo>
                <a:lnTo>
                  <a:pt x="0" y="2349500"/>
                </a:lnTo>
                <a:lnTo>
                  <a:pt x="635" y="2362200"/>
                </a:lnTo>
                <a:lnTo>
                  <a:pt x="3644" y="2374900"/>
                </a:lnTo>
                <a:lnTo>
                  <a:pt x="8496" y="2387600"/>
                </a:lnTo>
                <a:lnTo>
                  <a:pt x="14605" y="2400300"/>
                </a:lnTo>
                <a:lnTo>
                  <a:pt x="29832" y="2400300"/>
                </a:lnTo>
                <a:lnTo>
                  <a:pt x="39674" y="2413000"/>
                </a:lnTo>
                <a:lnTo>
                  <a:pt x="51625" y="2413000"/>
                </a:lnTo>
                <a:lnTo>
                  <a:pt x="84201" y="2425700"/>
                </a:lnTo>
                <a:lnTo>
                  <a:pt x="713105" y="2425700"/>
                </a:lnTo>
                <a:lnTo>
                  <a:pt x="752881" y="2413000"/>
                </a:lnTo>
                <a:lnTo>
                  <a:pt x="800023" y="2400300"/>
                </a:lnTo>
                <a:lnTo>
                  <a:pt x="852703" y="2387600"/>
                </a:lnTo>
                <a:lnTo>
                  <a:pt x="1082319" y="2336800"/>
                </a:lnTo>
                <a:lnTo>
                  <a:pt x="1130681" y="2324100"/>
                </a:lnTo>
                <a:lnTo>
                  <a:pt x="1181557" y="2324100"/>
                </a:lnTo>
                <a:lnTo>
                  <a:pt x="1339113" y="2286000"/>
                </a:lnTo>
                <a:lnTo>
                  <a:pt x="1389875" y="2286000"/>
                </a:lnTo>
                <a:lnTo>
                  <a:pt x="1438071" y="2273300"/>
                </a:lnTo>
                <a:lnTo>
                  <a:pt x="1482674" y="2260600"/>
                </a:lnTo>
                <a:lnTo>
                  <a:pt x="1607896" y="2260600"/>
                </a:lnTo>
                <a:lnTo>
                  <a:pt x="1645678" y="2247900"/>
                </a:lnTo>
                <a:lnTo>
                  <a:pt x="1687296" y="2247900"/>
                </a:lnTo>
                <a:lnTo>
                  <a:pt x="1734731" y="2235200"/>
                </a:lnTo>
                <a:lnTo>
                  <a:pt x="1784604" y="2222500"/>
                </a:lnTo>
                <a:lnTo>
                  <a:pt x="1891080" y="2197100"/>
                </a:lnTo>
                <a:lnTo>
                  <a:pt x="1947405" y="2171700"/>
                </a:lnTo>
                <a:lnTo>
                  <a:pt x="1990115" y="2159000"/>
                </a:lnTo>
                <a:lnTo>
                  <a:pt x="2035784" y="2146300"/>
                </a:lnTo>
                <a:lnTo>
                  <a:pt x="2083498" y="2120900"/>
                </a:lnTo>
                <a:lnTo>
                  <a:pt x="2132317" y="2108200"/>
                </a:lnTo>
                <a:lnTo>
                  <a:pt x="2181314" y="2082800"/>
                </a:lnTo>
                <a:lnTo>
                  <a:pt x="2229561" y="2070100"/>
                </a:lnTo>
                <a:lnTo>
                  <a:pt x="2276119" y="2044700"/>
                </a:lnTo>
                <a:lnTo>
                  <a:pt x="2320061" y="2019300"/>
                </a:lnTo>
                <a:lnTo>
                  <a:pt x="2360460" y="2006600"/>
                </a:lnTo>
                <a:lnTo>
                  <a:pt x="2411450" y="1981200"/>
                </a:lnTo>
                <a:lnTo>
                  <a:pt x="2459317" y="1955800"/>
                </a:lnTo>
                <a:lnTo>
                  <a:pt x="2504186" y="1930400"/>
                </a:lnTo>
                <a:lnTo>
                  <a:pt x="2546197" y="1905000"/>
                </a:lnTo>
                <a:lnTo>
                  <a:pt x="2585504" y="1879600"/>
                </a:lnTo>
                <a:lnTo>
                  <a:pt x="2619362" y="1854200"/>
                </a:lnTo>
                <a:lnTo>
                  <a:pt x="2649677" y="1828800"/>
                </a:lnTo>
                <a:lnTo>
                  <a:pt x="2679065" y="1803400"/>
                </a:lnTo>
                <a:lnTo>
                  <a:pt x="2710192" y="1778000"/>
                </a:lnTo>
                <a:lnTo>
                  <a:pt x="2744952" y="1752600"/>
                </a:lnTo>
                <a:lnTo>
                  <a:pt x="2781058" y="1714500"/>
                </a:lnTo>
                <a:lnTo>
                  <a:pt x="2892374" y="1600200"/>
                </a:lnTo>
                <a:lnTo>
                  <a:pt x="2923565" y="1562100"/>
                </a:lnTo>
                <a:lnTo>
                  <a:pt x="2956306" y="1524000"/>
                </a:lnTo>
                <a:lnTo>
                  <a:pt x="2989529" y="1485900"/>
                </a:lnTo>
                <a:lnTo>
                  <a:pt x="3022155" y="1447800"/>
                </a:lnTo>
                <a:lnTo>
                  <a:pt x="3053105" y="1409700"/>
                </a:lnTo>
                <a:lnTo>
                  <a:pt x="3081324" y="1371600"/>
                </a:lnTo>
                <a:lnTo>
                  <a:pt x="3129991" y="1295400"/>
                </a:lnTo>
                <a:lnTo>
                  <a:pt x="3149435" y="1257300"/>
                </a:lnTo>
                <a:lnTo>
                  <a:pt x="3167227" y="1219200"/>
                </a:lnTo>
                <a:lnTo>
                  <a:pt x="3186569" y="1193800"/>
                </a:lnTo>
                <a:lnTo>
                  <a:pt x="3207791" y="1155700"/>
                </a:lnTo>
                <a:lnTo>
                  <a:pt x="3229927" y="1130300"/>
                </a:lnTo>
                <a:lnTo>
                  <a:pt x="3252063" y="1092200"/>
                </a:lnTo>
                <a:lnTo>
                  <a:pt x="3273272" y="1054100"/>
                </a:lnTo>
                <a:lnTo>
                  <a:pt x="3297644" y="1016000"/>
                </a:lnTo>
                <a:lnTo>
                  <a:pt x="3322104" y="965200"/>
                </a:lnTo>
                <a:lnTo>
                  <a:pt x="3343833" y="914400"/>
                </a:lnTo>
                <a:lnTo>
                  <a:pt x="3359975" y="863600"/>
                </a:lnTo>
                <a:lnTo>
                  <a:pt x="3365563" y="850900"/>
                </a:lnTo>
                <a:lnTo>
                  <a:pt x="3370529" y="812800"/>
                </a:lnTo>
                <a:lnTo>
                  <a:pt x="3386556" y="749300"/>
                </a:lnTo>
                <a:lnTo>
                  <a:pt x="3402368" y="698500"/>
                </a:lnTo>
                <a:lnTo>
                  <a:pt x="3421608" y="647700"/>
                </a:lnTo>
                <a:lnTo>
                  <a:pt x="3442893" y="596900"/>
                </a:lnTo>
                <a:lnTo>
                  <a:pt x="3464839" y="533400"/>
                </a:lnTo>
                <a:lnTo>
                  <a:pt x="3486048" y="482600"/>
                </a:lnTo>
                <a:lnTo>
                  <a:pt x="3505149" y="419100"/>
                </a:lnTo>
                <a:lnTo>
                  <a:pt x="3516680" y="381508"/>
                </a:lnTo>
                <a:lnTo>
                  <a:pt x="3553663" y="429196"/>
                </a:lnTo>
                <a:lnTo>
                  <a:pt x="3593173" y="477266"/>
                </a:lnTo>
                <a:lnTo>
                  <a:pt x="3632606" y="522820"/>
                </a:lnTo>
                <a:lnTo>
                  <a:pt x="3666299" y="558901"/>
                </a:lnTo>
                <a:lnTo>
                  <a:pt x="3666845" y="559955"/>
                </a:lnTo>
                <a:lnTo>
                  <a:pt x="3674999" y="568464"/>
                </a:lnTo>
                <a:lnTo>
                  <a:pt x="3685133" y="576072"/>
                </a:lnTo>
                <a:lnTo>
                  <a:pt x="3685641" y="576389"/>
                </a:lnTo>
                <a:lnTo>
                  <a:pt x="3691204" y="581380"/>
                </a:lnTo>
                <a:lnTo>
                  <a:pt x="3700945" y="588200"/>
                </a:lnTo>
                <a:lnTo>
                  <a:pt x="3704844" y="588200"/>
                </a:lnTo>
                <a:lnTo>
                  <a:pt x="3710686" y="588848"/>
                </a:lnTo>
                <a:lnTo>
                  <a:pt x="3714585" y="590156"/>
                </a:lnTo>
                <a:lnTo>
                  <a:pt x="3721404" y="591121"/>
                </a:lnTo>
                <a:lnTo>
                  <a:pt x="3730167" y="590156"/>
                </a:lnTo>
                <a:lnTo>
                  <a:pt x="3733088" y="589483"/>
                </a:lnTo>
                <a:lnTo>
                  <a:pt x="3736327" y="588733"/>
                </a:lnTo>
                <a:lnTo>
                  <a:pt x="3737114" y="588695"/>
                </a:lnTo>
                <a:lnTo>
                  <a:pt x="3749916" y="586435"/>
                </a:lnTo>
                <a:lnTo>
                  <a:pt x="3761346" y="582358"/>
                </a:lnTo>
                <a:lnTo>
                  <a:pt x="3771315" y="576072"/>
                </a:lnTo>
                <a:lnTo>
                  <a:pt x="3774249" y="573443"/>
                </a:lnTo>
                <a:lnTo>
                  <a:pt x="3781806" y="568718"/>
                </a:lnTo>
                <a:lnTo>
                  <a:pt x="3786670" y="562876"/>
                </a:lnTo>
                <a:lnTo>
                  <a:pt x="3790569" y="555078"/>
                </a:lnTo>
                <a:lnTo>
                  <a:pt x="3791127" y="553770"/>
                </a:lnTo>
                <a:lnTo>
                  <a:pt x="3794468" y="548259"/>
                </a:lnTo>
                <a:lnTo>
                  <a:pt x="3798659" y="537108"/>
                </a:lnTo>
                <a:lnTo>
                  <a:pt x="3801021" y="524878"/>
                </a:lnTo>
                <a:lnTo>
                  <a:pt x="3801592" y="512229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18364" y="5514390"/>
            <a:ext cx="1027430" cy="623570"/>
          </a:xfrm>
          <a:custGeom>
            <a:avLst/>
            <a:gdLst/>
            <a:ahLst/>
            <a:cxnLst/>
            <a:rect l="l" t="t" r="r" b="b"/>
            <a:pathLst>
              <a:path w="1027430" h="623570">
                <a:moveTo>
                  <a:pt x="1026820" y="234950"/>
                </a:moveTo>
                <a:lnTo>
                  <a:pt x="1021219" y="207962"/>
                </a:lnTo>
                <a:lnTo>
                  <a:pt x="1021219" y="208280"/>
                </a:lnTo>
                <a:lnTo>
                  <a:pt x="1017282" y="199390"/>
                </a:lnTo>
                <a:lnTo>
                  <a:pt x="1012583" y="191770"/>
                </a:lnTo>
                <a:lnTo>
                  <a:pt x="1017308" y="199390"/>
                </a:lnTo>
                <a:lnTo>
                  <a:pt x="1021219" y="208280"/>
                </a:lnTo>
                <a:lnTo>
                  <a:pt x="1021219" y="207962"/>
                </a:lnTo>
                <a:lnTo>
                  <a:pt x="998982" y="177800"/>
                </a:lnTo>
                <a:lnTo>
                  <a:pt x="993533" y="172720"/>
                </a:lnTo>
                <a:lnTo>
                  <a:pt x="986269" y="167640"/>
                </a:lnTo>
                <a:lnTo>
                  <a:pt x="978331" y="165100"/>
                </a:lnTo>
                <a:lnTo>
                  <a:pt x="970699" y="163830"/>
                </a:lnTo>
                <a:lnTo>
                  <a:pt x="951204" y="158750"/>
                </a:lnTo>
                <a:lnTo>
                  <a:pt x="961339" y="162560"/>
                </a:lnTo>
                <a:lnTo>
                  <a:pt x="956068" y="161290"/>
                </a:lnTo>
                <a:lnTo>
                  <a:pt x="951204" y="158750"/>
                </a:lnTo>
                <a:lnTo>
                  <a:pt x="948563" y="157480"/>
                </a:lnTo>
                <a:lnTo>
                  <a:pt x="939038" y="151130"/>
                </a:lnTo>
                <a:lnTo>
                  <a:pt x="921867" y="139700"/>
                </a:lnTo>
                <a:lnTo>
                  <a:pt x="885329" y="109220"/>
                </a:lnTo>
                <a:lnTo>
                  <a:pt x="846404" y="76200"/>
                </a:lnTo>
                <a:lnTo>
                  <a:pt x="831380" y="65214"/>
                </a:lnTo>
                <a:lnTo>
                  <a:pt x="831380" y="160020"/>
                </a:lnTo>
                <a:lnTo>
                  <a:pt x="821715" y="158750"/>
                </a:lnTo>
                <a:lnTo>
                  <a:pt x="831380" y="160020"/>
                </a:lnTo>
                <a:lnTo>
                  <a:pt x="831380" y="65214"/>
                </a:lnTo>
                <a:lnTo>
                  <a:pt x="809942" y="49530"/>
                </a:lnTo>
                <a:lnTo>
                  <a:pt x="798944" y="42938"/>
                </a:lnTo>
                <a:lnTo>
                  <a:pt x="798944" y="156210"/>
                </a:lnTo>
                <a:lnTo>
                  <a:pt x="794537" y="156210"/>
                </a:lnTo>
                <a:lnTo>
                  <a:pt x="783297" y="154940"/>
                </a:lnTo>
                <a:lnTo>
                  <a:pt x="798944" y="156210"/>
                </a:lnTo>
                <a:lnTo>
                  <a:pt x="798944" y="42938"/>
                </a:lnTo>
                <a:lnTo>
                  <a:pt x="754900" y="16510"/>
                </a:lnTo>
                <a:lnTo>
                  <a:pt x="746315" y="12700"/>
                </a:lnTo>
                <a:lnTo>
                  <a:pt x="740905" y="9029"/>
                </a:lnTo>
                <a:lnTo>
                  <a:pt x="740905" y="190500"/>
                </a:lnTo>
                <a:lnTo>
                  <a:pt x="690676" y="163830"/>
                </a:lnTo>
                <a:lnTo>
                  <a:pt x="680631" y="157022"/>
                </a:lnTo>
                <a:lnTo>
                  <a:pt x="690714" y="163830"/>
                </a:lnTo>
                <a:lnTo>
                  <a:pt x="740905" y="190500"/>
                </a:lnTo>
                <a:lnTo>
                  <a:pt x="740905" y="9029"/>
                </a:lnTo>
                <a:lnTo>
                  <a:pt x="738835" y="7620"/>
                </a:lnTo>
                <a:lnTo>
                  <a:pt x="732574" y="5080"/>
                </a:lnTo>
                <a:lnTo>
                  <a:pt x="727011" y="2540"/>
                </a:lnTo>
                <a:lnTo>
                  <a:pt x="721156" y="1270"/>
                </a:lnTo>
                <a:lnTo>
                  <a:pt x="714476" y="0"/>
                </a:lnTo>
                <a:lnTo>
                  <a:pt x="709764" y="0"/>
                </a:lnTo>
                <a:lnTo>
                  <a:pt x="702881" y="0"/>
                </a:lnTo>
                <a:lnTo>
                  <a:pt x="692226" y="0"/>
                </a:lnTo>
                <a:lnTo>
                  <a:pt x="679653" y="2540"/>
                </a:lnTo>
                <a:lnTo>
                  <a:pt x="671944" y="6807"/>
                </a:lnTo>
                <a:lnTo>
                  <a:pt x="669150" y="8356"/>
                </a:lnTo>
                <a:lnTo>
                  <a:pt x="669150" y="147320"/>
                </a:lnTo>
                <a:lnTo>
                  <a:pt x="661746" y="143510"/>
                </a:lnTo>
                <a:lnTo>
                  <a:pt x="651408" y="135890"/>
                </a:lnTo>
                <a:lnTo>
                  <a:pt x="661784" y="143510"/>
                </a:lnTo>
                <a:lnTo>
                  <a:pt x="669150" y="147320"/>
                </a:lnTo>
                <a:lnTo>
                  <a:pt x="669150" y="8356"/>
                </a:lnTo>
                <a:lnTo>
                  <a:pt x="668172" y="8890"/>
                </a:lnTo>
                <a:lnTo>
                  <a:pt x="666546" y="8890"/>
                </a:lnTo>
                <a:lnTo>
                  <a:pt x="664794" y="10160"/>
                </a:lnTo>
                <a:lnTo>
                  <a:pt x="660539" y="12700"/>
                </a:lnTo>
                <a:lnTo>
                  <a:pt x="657974" y="15240"/>
                </a:lnTo>
                <a:lnTo>
                  <a:pt x="656361" y="16510"/>
                </a:lnTo>
                <a:lnTo>
                  <a:pt x="656094" y="16713"/>
                </a:lnTo>
                <a:lnTo>
                  <a:pt x="654685" y="17780"/>
                </a:lnTo>
                <a:lnTo>
                  <a:pt x="653110" y="19050"/>
                </a:lnTo>
                <a:lnTo>
                  <a:pt x="648741" y="22860"/>
                </a:lnTo>
                <a:lnTo>
                  <a:pt x="640435" y="33020"/>
                </a:lnTo>
                <a:lnTo>
                  <a:pt x="637387" y="38100"/>
                </a:lnTo>
                <a:lnTo>
                  <a:pt x="632815" y="45720"/>
                </a:lnTo>
                <a:lnTo>
                  <a:pt x="631672" y="48260"/>
                </a:lnTo>
                <a:lnTo>
                  <a:pt x="627773" y="57150"/>
                </a:lnTo>
                <a:lnTo>
                  <a:pt x="625817" y="72390"/>
                </a:lnTo>
                <a:lnTo>
                  <a:pt x="625309" y="78740"/>
                </a:lnTo>
                <a:lnTo>
                  <a:pt x="625335" y="85090"/>
                </a:lnTo>
                <a:lnTo>
                  <a:pt x="626097" y="91440"/>
                </a:lnTo>
                <a:lnTo>
                  <a:pt x="627773" y="97790"/>
                </a:lnTo>
                <a:lnTo>
                  <a:pt x="630656" y="105410"/>
                </a:lnTo>
                <a:lnTo>
                  <a:pt x="631799" y="108521"/>
                </a:lnTo>
                <a:lnTo>
                  <a:pt x="649998" y="134620"/>
                </a:lnTo>
                <a:lnTo>
                  <a:pt x="655053" y="139700"/>
                </a:lnTo>
                <a:lnTo>
                  <a:pt x="666305" y="147320"/>
                </a:lnTo>
                <a:lnTo>
                  <a:pt x="665010" y="147320"/>
                </a:lnTo>
                <a:lnTo>
                  <a:pt x="555929" y="144780"/>
                </a:lnTo>
                <a:lnTo>
                  <a:pt x="303301" y="142240"/>
                </a:lnTo>
                <a:lnTo>
                  <a:pt x="61772" y="143510"/>
                </a:lnTo>
                <a:lnTo>
                  <a:pt x="56743" y="144780"/>
                </a:lnTo>
                <a:lnTo>
                  <a:pt x="44958" y="148590"/>
                </a:lnTo>
                <a:lnTo>
                  <a:pt x="31356" y="152400"/>
                </a:lnTo>
                <a:lnTo>
                  <a:pt x="2908" y="187960"/>
                </a:lnTo>
                <a:lnTo>
                  <a:pt x="0" y="208280"/>
                </a:lnTo>
                <a:lnTo>
                  <a:pt x="1612" y="219710"/>
                </a:lnTo>
                <a:lnTo>
                  <a:pt x="23037" y="255270"/>
                </a:lnTo>
                <a:lnTo>
                  <a:pt x="70383" y="271780"/>
                </a:lnTo>
                <a:lnTo>
                  <a:pt x="198462" y="278130"/>
                </a:lnTo>
                <a:lnTo>
                  <a:pt x="253923" y="278130"/>
                </a:lnTo>
                <a:lnTo>
                  <a:pt x="549783" y="275590"/>
                </a:lnTo>
                <a:lnTo>
                  <a:pt x="600659" y="275590"/>
                </a:lnTo>
                <a:lnTo>
                  <a:pt x="644766" y="276860"/>
                </a:lnTo>
                <a:lnTo>
                  <a:pt x="680377" y="279400"/>
                </a:lnTo>
                <a:lnTo>
                  <a:pt x="721258" y="285750"/>
                </a:lnTo>
                <a:lnTo>
                  <a:pt x="733945" y="288721"/>
                </a:lnTo>
                <a:lnTo>
                  <a:pt x="716127" y="304063"/>
                </a:lnTo>
                <a:lnTo>
                  <a:pt x="671258" y="344398"/>
                </a:lnTo>
                <a:lnTo>
                  <a:pt x="626567" y="386359"/>
                </a:lnTo>
                <a:lnTo>
                  <a:pt x="584873" y="427558"/>
                </a:lnTo>
                <a:lnTo>
                  <a:pt x="548995" y="465670"/>
                </a:lnTo>
                <a:lnTo>
                  <a:pt x="521766" y="498309"/>
                </a:lnTo>
                <a:lnTo>
                  <a:pt x="514350" y="509981"/>
                </a:lnTo>
                <a:lnTo>
                  <a:pt x="509892" y="516318"/>
                </a:lnTo>
                <a:lnTo>
                  <a:pt x="505028" y="523138"/>
                </a:lnTo>
                <a:lnTo>
                  <a:pt x="503072" y="528993"/>
                </a:lnTo>
                <a:lnTo>
                  <a:pt x="502615" y="533146"/>
                </a:lnTo>
                <a:lnTo>
                  <a:pt x="501446" y="536600"/>
                </a:lnTo>
                <a:lnTo>
                  <a:pt x="500354" y="547370"/>
                </a:lnTo>
                <a:lnTo>
                  <a:pt x="500316" y="548614"/>
                </a:lnTo>
                <a:lnTo>
                  <a:pt x="501472" y="558761"/>
                </a:lnTo>
                <a:lnTo>
                  <a:pt x="504050" y="568934"/>
                </a:lnTo>
                <a:lnTo>
                  <a:pt x="506145" y="574789"/>
                </a:lnTo>
                <a:lnTo>
                  <a:pt x="508914" y="583539"/>
                </a:lnTo>
                <a:lnTo>
                  <a:pt x="512813" y="592315"/>
                </a:lnTo>
                <a:lnTo>
                  <a:pt x="516712" y="597179"/>
                </a:lnTo>
                <a:lnTo>
                  <a:pt x="523532" y="603021"/>
                </a:lnTo>
                <a:lnTo>
                  <a:pt x="525995" y="604761"/>
                </a:lnTo>
                <a:lnTo>
                  <a:pt x="529374" y="607898"/>
                </a:lnTo>
                <a:lnTo>
                  <a:pt x="538962" y="614019"/>
                </a:lnTo>
                <a:lnTo>
                  <a:pt x="549859" y="618858"/>
                </a:lnTo>
                <a:lnTo>
                  <a:pt x="561428" y="621868"/>
                </a:lnTo>
                <a:lnTo>
                  <a:pt x="563194" y="621969"/>
                </a:lnTo>
                <a:lnTo>
                  <a:pt x="565416" y="622515"/>
                </a:lnTo>
                <a:lnTo>
                  <a:pt x="575983" y="623316"/>
                </a:lnTo>
                <a:lnTo>
                  <a:pt x="585000" y="622515"/>
                </a:lnTo>
                <a:lnTo>
                  <a:pt x="586371" y="622388"/>
                </a:lnTo>
                <a:lnTo>
                  <a:pt x="639216" y="591032"/>
                </a:lnTo>
                <a:lnTo>
                  <a:pt x="677011" y="555142"/>
                </a:lnTo>
                <a:lnTo>
                  <a:pt x="720026" y="510286"/>
                </a:lnTo>
                <a:lnTo>
                  <a:pt x="749274" y="478421"/>
                </a:lnTo>
                <a:lnTo>
                  <a:pt x="807300" y="414426"/>
                </a:lnTo>
                <a:lnTo>
                  <a:pt x="844384" y="373761"/>
                </a:lnTo>
                <a:lnTo>
                  <a:pt x="872286" y="344868"/>
                </a:lnTo>
                <a:lnTo>
                  <a:pt x="886929" y="331368"/>
                </a:lnTo>
                <a:lnTo>
                  <a:pt x="902487" y="319417"/>
                </a:lnTo>
                <a:lnTo>
                  <a:pt x="916063" y="312420"/>
                </a:lnTo>
                <a:lnTo>
                  <a:pt x="938669" y="312420"/>
                </a:lnTo>
                <a:lnTo>
                  <a:pt x="952766" y="309880"/>
                </a:lnTo>
                <a:lnTo>
                  <a:pt x="994359" y="297180"/>
                </a:lnTo>
                <a:lnTo>
                  <a:pt x="1009523" y="281940"/>
                </a:lnTo>
                <a:lnTo>
                  <a:pt x="1009929" y="281940"/>
                </a:lnTo>
                <a:lnTo>
                  <a:pt x="1026210" y="243840"/>
                </a:lnTo>
                <a:lnTo>
                  <a:pt x="1026820" y="234950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69328" y="5209476"/>
            <a:ext cx="1781810" cy="717550"/>
          </a:xfrm>
          <a:custGeom>
            <a:avLst/>
            <a:gdLst/>
            <a:ahLst/>
            <a:cxnLst/>
            <a:rect l="l" t="t" r="r" b="b"/>
            <a:pathLst>
              <a:path w="1781809" h="717550">
                <a:moveTo>
                  <a:pt x="1781302" y="347980"/>
                </a:moveTo>
                <a:lnTo>
                  <a:pt x="1779600" y="331470"/>
                </a:lnTo>
                <a:lnTo>
                  <a:pt x="1777149" y="326390"/>
                </a:lnTo>
                <a:lnTo>
                  <a:pt x="1771802" y="315607"/>
                </a:lnTo>
                <a:lnTo>
                  <a:pt x="1771802" y="311734"/>
                </a:lnTo>
                <a:lnTo>
                  <a:pt x="1771472" y="307073"/>
                </a:lnTo>
                <a:lnTo>
                  <a:pt x="1771700" y="304914"/>
                </a:lnTo>
                <a:lnTo>
                  <a:pt x="1771802" y="295173"/>
                </a:lnTo>
                <a:lnTo>
                  <a:pt x="1770837" y="288353"/>
                </a:lnTo>
                <a:lnTo>
                  <a:pt x="1766938" y="280555"/>
                </a:lnTo>
                <a:lnTo>
                  <a:pt x="1761426" y="271170"/>
                </a:lnTo>
                <a:lnTo>
                  <a:pt x="1759140" y="266928"/>
                </a:lnTo>
                <a:lnTo>
                  <a:pt x="1752663" y="258114"/>
                </a:lnTo>
                <a:lnTo>
                  <a:pt x="1745259" y="250482"/>
                </a:lnTo>
                <a:lnTo>
                  <a:pt x="1735302" y="243776"/>
                </a:lnTo>
                <a:lnTo>
                  <a:pt x="1726260" y="239890"/>
                </a:lnTo>
                <a:lnTo>
                  <a:pt x="1725320" y="239433"/>
                </a:lnTo>
                <a:lnTo>
                  <a:pt x="1724914" y="239318"/>
                </a:lnTo>
                <a:lnTo>
                  <a:pt x="1721154" y="237693"/>
                </a:lnTo>
                <a:lnTo>
                  <a:pt x="1713953" y="236093"/>
                </a:lnTo>
                <a:lnTo>
                  <a:pt x="1713598" y="235991"/>
                </a:lnTo>
                <a:lnTo>
                  <a:pt x="1713318" y="235953"/>
                </a:lnTo>
                <a:lnTo>
                  <a:pt x="1706232" y="234378"/>
                </a:lnTo>
                <a:lnTo>
                  <a:pt x="1693595" y="231571"/>
                </a:lnTo>
                <a:lnTo>
                  <a:pt x="1665363" y="228625"/>
                </a:lnTo>
                <a:lnTo>
                  <a:pt x="1656854" y="220980"/>
                </a:lnTo>
                <a:lnTo>
                  <a:pt x="1649996" y="213360"/>
                </a:lnTo>
                <a:lnTo>
                  <a:pt x="1640344" y="201930"/>
                </a:lnTo>
                <a:lnTo>
                  <a:pt x="1622907" y="184150"/>
                </a:lnTo>
                <a:lnTo>
                  <a:pt x="1592745" y="160020"/>
                </a:lnTo>
                <a:lnTo>
                  <a:pt x="1544891" y="124460"/>
                </a:lnTo>
                <a:lnTo>
                  <a:pt x="1474393" y="74930"/>
                </a:lnTo>
                <a:lnTo>
                  <a:pt x="1376286" y="11430"/>
                </a:lnTo>
                <a:lnTo>
                  <a:pt x="1334401" y="0"/>
                </a:lnTo>
                <a:lnTo>
                  <a:pt x="1323771" y="1270"/>
                </a:lnTo>
                <a:lnTo>
                  <a:pt x="1287894" y="26670"/>
                </a:lnTo>
                <a:lnTo>
                  <a:pt x="1277886" y="58420"/>
                </a:lnTo>
                <a:lnTo>
                  <a:pt x="1277962" y="67310"/>
                </a:lnTo>
                <a:lnTo>
                  <a:pt x="1317853" y="123190"/>
                </a:lnTo>
                <a:lnTo>
                  <a:pt x="1360487" y="152400"/>
                </a:lnTo>
                <a:lnTo>
                  <a:pt x="1463852" y="214630"/>
                </a:lnTo>
                <a:lnTo>
                  <a:pt x="1481391" y="225945"/>
                </a:lnTo>
                <a:lnTo>
                  <a:pt x="1437144" y="227101"/>
                </a:lnTo>
                <a:lnTo>
                  <a:pt x="1375905" y="229323"/>
                </a:lnTo>
                <a:lnTo>
                  <a:pt x="1103477" y="241922"/>
                </a:lnTo>
                <a:lnTo>
                  <a:pt x="1053122" y="245249"/>
                </a:lnTo>
                <a:lnTo>
                  <a:pt x="1003414" y="249148"/>
                </a:lnTo>
                <a:lnTo>
                  <a:pt x="953985" y="253669"/>
                </a:lnTo>
                <a:lnTo>
                  <a:pt x="904443" y="258914"/>
                </a:lnTo>
                <a:lnTo>
                  <a:pt x="854392" y="264934"/>
                </a:lnTo>
                <a:lnTo>
                  <a:pt x="803465" y="271792"/>
                </a:lnTo>
                <a:lnTo>
                  <a:pt x="744245" y="281533"/>
                </a:lnTo>
                <a:lnTo>
                  <a:pt x="605624" y="307467"/>
                </a:lnTo>
                <a:lnTo>
                  <a:pt x="564108" y="314604"/>
                </a:lnTo>
                <a:lnTo>
                  <a:pt x="518947" y="321767"/>
                </a:lnTo>
                <a:lnTo>
                  <a:pt x="469658" y="328815"/>
                </a:lnTo>
                <a:lnTo>
                  <a:pt x="415810" y="335661"/>
                </a:lnTo>
                <a:lnTo>
                  <a:pt x="356933" y="342163"/>
                </a:lnTo>
                <a:lnTo>
                  <a:pt x="292582" y="348195"/>
                </a:lnTo>
                <a:lnTo>
                  <a:pt x="222300" y="353669"/>
                </a:lnTo>
                <a:lnTo>
                  <a:pt x="145618" y="358444"/>
                </a:lnTo>
                <a:lnTo>
                  <a:pt x="62103" y="362394"/>
                </a:lnTo>
                <a:lnTo>
                  <a:pt x="58762" y="362775"/>
                </a:lnTo>
                <a:lnTo>
                  <a:pt x="16078" y="383578"/>
                </a:lnTo>
                <a:lnTo>
                  <a:pt x="0" y="424256"/>
                </a:lnTo>
                <a:lnTo>
                  <a:pt x="914" y="435762"/>
                </a:lnTo>
                <a:lnTo>
                  <a:pt x="21602" y="472198"/>
                </a:lnTo>
                <a:lnTo>
                  <a:pt x="60325" y="487705"/>
                </a:lnTo>
                <a:lnTo>
                  <a:pt x="99072" y="493179"/>
                </a:lnTo>
                <a:lnTo>
                  <a:pt x="146342" y="496087"/>
                </a:lnTo>
                <a:lnTo>
                  <a:pt x="199364" y="496836"/>
                </a:lnTo>
                <a:lnTo>
                  <a:pt x="255333" y="495808"/>
                </a:lnTo>
                <a:lnTo>
                  <a:pt x="311505" y="493407"/>
                </a:lnTo>
                <a:lnTo>
                  <a:pt x="365074" y="490016"/>
                </a:lnTo>
                <a:lnTo>
                  <a:pt x="414743" y="484962"/>
                </a:lnTo>
                <a:lnTo>
                  <a:pt x="468033" y="476885"/>
                </a:lnTo>
                <a:lnTo>
                  <a:pt x="523582" y="466636"/>
                </a:lnTo>
                <a:lnTo>
                  <a:pt x="741019" y="421309"/>
                </a:lnTo>
                <a:lnTo>
                  <a:pt x="787374" y="413232"/>
                </a:lnTo>
                <a:lnTo>
                  <a:pt x="827811" y="408178"/>
                </a:lnTo>
                <a:lnTo>
                  <a:pt x="868006" y="406552"/>
                </a:lnTo>
                <a:lnTo>
                  <a:pt x="900874" y="407568"/>
                </a:lnTo>
                <a:lnTo>
                  <a:pt x="933030" y="409143"/>
                </a:lnTo>
                <a:lnTo>
                  <a:pt x="971016" y="409155"/>
                </a:lnTo>
                <a:lnTo>
                  <a:pt x="1015695" y="406552"/>
                </a:lnTo>
                <a:lnTo>
                  <a:pt x="1017308" y="406463"/>
                </a:lnTo>
                <a:lnTo>
                  <a:pt x="1068590" y="401866"/>
                </a:lnTo>
                <a:lnTo>
                  <a:pt x="1180655" y="390461"/>
                </a:lnTo>
                <a:lnTo>
                  <a:pt x="1238745" y="385381"/>
                </a:lnTo>
                <a:lnTo>
                  <a:pt x="1296403" y="381876"/>
                </a:lnTo>
                <a:lnTo>
                  <a:pt x="1347292" y="380923"/>
                </a:lnTo>
                <a:lnTo>
                  <a:pt x="1403223" y="381330"/>
                </a:lnTo>
                <a:lnTo>
                  <a:pt x="1575054" y="385305"/>
                </a:lnTo>
                <a:lnTo>
                  <a:pt x="1584299" y="385381"/>
                </a:lnTo>
                <a:lnTo>
                  <a:pt x="1575879" y="388620"/>
                </a:lnTo>
                <a:lnTo>
                  <a:pt x="1561731" y="393700"/>
                </a:lnTo>
                <a:lnTo>
                  <a:pt x="1546771" y="401320"/>
                </a:lnTo>
                <a:lnTo>
                  <a:pt x="1519339" y="417830"/>
                </a:lnTo>
                <a:lnTo>
                  <a:pt x="1488071" y="440690"/>
                </a:lnTo>
                <a:lnTo>
                  <a:pt x="1457172" y="464820"/>
                </a:lnTo>
                <a:lnTo>
                  <a:pt x="1449222" y="471347"/>
                </a:lnTo>
                <a:lnTo>
                  <a:pt x="1449222" y="598170"/>
                </a:lnTo>
                <a:lnTo>
                  <a:pt x="1441450" y="586740"/>
                </a:lnTo>
                <a:lnTo>
                  <a:pt x="1439164" y="585470"/>
                </a:lnTo>
                <a:lnTo>
                  <a:pt x="1433766" y="579120"/>
                </a:lnTo>
                <a:lnTo>
                  <a:pt x="1441450" y="586740"/>
                </a:lnTo>
                <a:lnTo>
                  <a:pt x="1449222" y="598170"/>
                </a:lnTo>
                <a:lnTo>
                  <a:pt x="1449222" y="471347"/>
                </a:lnTo>
                <a:lnTo>
                  <a:pt x="1430845" y="486410"/>
                </a:lnTo>
                <a:lnTo>
                  <a:pt x="1428750" y="488276"/>
                </a:lnTo>
                <a:lnTo>
                  <a:pt x="1428750" y="574040"/>
                </a:lnTo>
                <a:lnTo>
                  <a:pt x="1423593" y="571500"/>
                </a:lnTo>
                <a:lnTo>
                  <a:pt x="1418005" y="568960"/>
                </a:lnTo>
                <a:lnTo>
                  <a:pt x="1423657" y="571500"/>
                </a:lnTo>
                <a:lnTo>
                  <a:pt x="1428750" y="574040"/>
                </a:lnTo>
                <a:lnTo>
                  <a:pt x="1428750" y="488276"/>
                </a:lnTo>
                <a:lnTo>
                  <a:pt x="1392618" y="521970"/>
                </a:lnTo>
                <a:lnTo>
                  <a:pt x="1361338" y="566420"/>
                </a:lnTo>
                <a:lnTo>
                  <a:pt x="1354416" y="568960"/>
                </a:lnTo>
                <a:lnTo>
                  <a:pt x="1353883" y="568960"/>
                </a:lnTo>
                <a:lnTo>
                  <a:pt x="1350683" y="570230"/>
                </a:lnTo>
                <a:lnTo>
                  <a:pt x="1345107" y="572770"/>
                </a:lnTo>
                <a:lnTo>
                  <a:pt x="1338808" y="577850"/>
                </a:lnTo>
                <a:lnTo>
                  <a:pt x="1333423" y="582930"/>
                </a:lnTo>
                <a:lnTo>
                  <a:pt x="1329067" y="586740"/>
                </a:lnTo>
                <a:lnTo>
                  <a:pt x="1324902" y="591820"/>
                </a:lnTo>
                <a:lnTo>
                  <a:pt x="1321092" y="596900"/>
                </a:lnTo>
                <a:lnTo>
                  <a:pt x="1317840" y="603250"/>
                </a:lnTo>
                <a:lnTo>
                  <a:pt x="1317078" y="605790"/>
                </a:lnTo>
                <a:lnTo>
                  <a:pt x="1316736" y="605790"/>
                </a:lnTo>
                <a:lnTo>
                  <a:pt x="1312227" y="618490"/>
                </a:lnTo>
                <a:lnTo>
                  <a:pt x="1309560" y="631190"/>
                </a:lnTo>
                <a:lnTo>
                  <a:pt x="1309065" y="643890"/>
                </a:lnTo>
                <a:lnTo>
                  <a:pt x="1309852" y="648970"/>
                </a:lnTo>
                <a:lnTo>
                  <a:pt x="1310043" y="651510"/>
                </a:lnTo>
                <a:lnTo>
                  <a:pt x="1310690" y="654050"/>
                </a:lnTo>
                <a:lnTo>
                  <a:pt x="1310843" y="655320"/>
                </a:lnTo>
                <a:lnTo>
                  <a:pt x="1312557" y="661670"/>
                </a:lnTo>
                <a:lnTo>
                  <a:pt x="1313268" y="664210"/>
                </a:lnTo>
                <a:lnTo>
                  <a:pt x="1313459" y="664210"/>
                </a:lnTo>
                <a:lnTo>
                  <a:pt x="1314551" y="668020"/>
                </a:lnTo>
                <a:lnTo>
                  <a:pt x="1319885" y="679450"/>
                </a:lnTo>
                <a:lnTo>
                  <a:pt x="1324292" y="686104"/>
                </a:lnTo>
                <a:lnTo>
                  <a:pt x="1325270" y="687590"/>
                </a:lnTo>
                <a:lnTo>
                  <a:pt x="1326603" y="689610"/>
                </a:lnTo>
                <a:lnTo>
                  <a:pt x="1331125" y="694690"/>
                </a:lnTo>
                <a:lnTo>
                  <a:pt x="1332445" y="695960"/>
                </a:lnTo>
                <a:lnTo>
                  <a:pt x="1334643" y="697230"/>
                </a:lnTo>
                <a:lnTo>
                  <a:pt x="1335481" y="698500"/>
                </a:lnTo>
                <a:lnTo>
                  <a:pt x="1336598" y="699770"/>
                </a:lnTo>
                <a:lnTo>
                  <a:pt x="1342186" y="703580"/>
                </a:lnTo>
                <a:lnTo>
                  <a:pt x="1344853" y="705091"/>
                </a:lnTo>
                <a:lnTo>
                  <a:pt x="1347431" y="706551"/>
                </a:lnTo>
                <a:lnTo>
                  <a:pt x="1353388" y="709930"/>
                </a:lnTo>
                <a:lnTo>
                  <a:pt x="1365326" y="715010"/>
                </a:lnTo>
                <a:lnTo>
                  <a:pt x="1368437" y="715010"/>
                </a:lnTo>
                <a:lnTo>
                  <a:pt x="1374914" y="717550"/>
                </a:lnTo>
                <a:lnTo>
                  <a:pt x="1377264" y="717550"/>
                </a:lnTo>
                <a:lnTo>
                  <a:pt x="1389799" y="717550"/>
                </a:lnTo>
                <a:lnTo>
                  <a:pt x="1393825" y="717550"/>
                </a:lnTo>
                <a:lnTo>
                  <a:pt x="1401610" y="716280"/>
                </a:lnTo>
                <a:lnTo>
                  <a:pt x="1408430" y="716280"/>
                </a:lnTo>
                <a:lnTo>
                  <a:pt x="1416812" y="710819"/>
                </a:lnTo>
                <a:lnTo>
                  <a:pt x="1418170" y="709930"/>
                </a:lnTo>
                <a:lnTo>
                  <a:pt x="1419593" y="709930"/>
                </a:lnTo>
                <a:lnTo>
                  <a:pt x="1425968" y="706120"/>
                </a:lnTo>
                <a:lnTo>
                  <a:pt x="1433766" y="702310"/>
                </a:lnTo>
                <a:lnTo>
                  <a:pt x="1438630" y="698500"/>
                </a:lnTo>
                <a:lnTo>
                  <a:pt x="1444485" y="690880"/>
                </a:lnTo>
                <a:lnTo>
                  <a:pt x="1449603" y="683260"/>
                </a:lnTo>
                <a:lnTo>
                  <a:pt x="1471752" y="659130"/>
                </a:lnTo>
                <a:lnTo>
                  <a:pt x="1505305" y="623570"/>
                </a:lnTo>
                <a:lnTo>
                  <a:pt x="1539951" y="590550"/>
                </a:lnTo>
                <a:lnTo>
                  <a:pt x="1574190" y="562610"/>
                </a:lnTo>
                <a:lnTo>
                  <a:pt x="1575727" y="561340"/>
                </a:lnTo>
                <a:lnTo>
                  <a:pt x="1656600" y="502920"/>
                </a:lnTo>
                <a:lnTo>
                  <a:pt x="1693354" y="474980"/>
                </a:lnTo>
                <a:lnTo>
                  <a:pt x="1736648" y="436880"/>
                </a:lnTo>
                <a:lnTo>
                  <a:pt x="1765960" y="398780"/>
                </a:lnTo>
                <a:lnTo>
                  <a:pt x="1778622" y="365760"/>
                </a:lnTo>
                <a:lnTo>
                  <a:pt x="1781302" y="347980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4952" y="3786834"/>
            <a:ext cx="798830" cy="847090"/>
          </a:xfrm>
          <a:custGeom>
            <a:avLst/>
            <a:gdLst/>
            <a:ahLst/>
            <a:cxnLst/>
            <a:rect l="l" t="t" r="r" b="b"/>
            <a:pathLst>
              <a:path w="798829" h="847089">
                <a:moveTo>
                  <a:pt x="736561" y="455269"/>
                </a:moveTo>
                <a:lnTo>
                  <a:pt x="734288" y="454291"/>
                </a:lnTo>
                <a:lnTo>
                  <a:pt x="725525" y="455269"/>
                </a:lnTo>
                <a:lnTo>
                  <a:pt x="733323" y="455269"/>
                </a:lnTo>
                <a:lnTo>
                  <a:pt x="736561" y="455269"/>
                </a:lnTo>
                <a:close/>
              </a:path>
              <a:path w="798829" h="847089">
                <a:moveTo>
                  <a:pt x="798830" y="532587"/>
                </a:moveTo>
                <a:lnTo>
                  <a:pt x="798741" y="527367"/>
                </a:lnTo>
                <a:lnTo>
                  <a:pt x="798639" y="520344"/>
                </a:lnTo>
                <a:lnTo>
                  <a:pt x="798588" y="516636"/>
                </a:lnTo>
                <a:lnTo>
                  <a:pt x="797610" y="507873"/>
                </a:lnTo>
                <a:lnTo>
                  <a:pt x="794689" y="501053"/>
                </a:lnTo>
                <a:lnTo>
                  <a:pt x="783005" y="480593"/>
                </a:lnTo>
                <a:lnTo>
                  <a:pt x="776185" y="474751"/>
                </a:lnTo>
                <a:lnTo>
                  <a:pt x="772706" y="472262"/>
                </a:lnTo>
                <a:lnTo>
                  <a:pt x="770343" y="469874"/>
                </a:lnTo>
                <a:lnTo>
                  <a:pt x="763524" y="464032"/>
                </a:lnTo>
                <a:lnTo>
                  <a:pt x="756704" y="462089"/>
                </a:lnTo>
                <a:lnTo>
                  <a:pt x="748906" y="459168"/>
                </a:lnTo>
                <a:lnTo>
                  <a:pt x="747572" y="458825"/>
                </a:lnTo>
                <a:lnTo>
                  <a:pt x="745629" y="458038"/>
                </a:lnTo>
                <a:lnTo>
                  <a:pt x="740156" y="456806"/>
                </a:lnTo>
                <a:lnTo>
                  <a:pt x="736777" y="455358"/>
                </a:lnTo>
                <a:lnTo>
                  <a:pt x="733717" y="455358"/>
                </a:lnTo>
                <a:lnTo>
                  <a:pt x="724877" y="455358"/>
                </a:lnTo>
                <a:lnTo>
                  <a:pt x="675093" y="465670"/>
                </a:lnTo>
                <a:lnTo>
                  <a:pt x="618299" y="493496"/>
                </a:lnTo>
                <a:lnTo>
                  <a:pt x="578002" y="520014"/>
                </a:lnTo>
                <a:lnTo>
                  <a:pt x="482460" y="587514"/>
                </a:lnTo>
                <a:lnTo>
                  <a:pt x="459143" y="603694"/>
                </a:lnTo>
                <a:lnTo>
                  <a:pt x="458698" y="595630"/>
                </a:lnTo>
                <a:lnTo>
                  <a:pt x="449478" y="476250"/>
                </a:lnTo>
                <a:lnTo>
                  <a:pt x="446887" y="426720"/>
                </a:lnTo>
                <a:lnTo>
                  <a:pt x="447878" y="388620"/>
                </a:lnTo>
                <a:lnTo>
                  <a:pt x="451700" y="369570"/>
                </a:lnTo>
                <a:lnTo>
                  <a:pt x="456526" y="355600"/>
                </a:lnTo>
                <a:lnTo>
                  <a:pt x="461175" y="341630"/>
                </a:lnTo>
                <a:lnTo>
                  <a:pt x="464439" y="326390"/>
                </a:lnTo>
                <a:lnTo>
                  <a:pt x="465455" y="302260"/>
                </a:lnTo>
                <a:lnTo>
                  <a:pt x="466001" y="270510"/>
                </a:lnTo>
                <a:lnTo>
                  <a:pt x="469353" y="226060"/>
                </a:lnTo>
                <a:lnTo>
                  <a:pt x="478777" y="165100"/>
                </a:lnTo>
                <a:lnTo>
                  <a:pt x="497560" y="83820"/>
                </a:lnTo>
                <a:lnTo>
                  <a:pt x="498271" y="78740"/>
                </a:lnTo>
                <a:lnTo>
                  <a:pt x="499516" y="66040"/>
                </a:lnTo>
                <a:lnTo>
                  <a:pt x="500037" y="50800"/>
                </a:lnTo>
                <a:lnTo>
                  <a:pt x="498538" y="39370"/>
                </a:lnTo>
                <a:lnTo>
                  <a:pt x="470293" y="6350"/>
                </a:lnTo>
                <a:lnTo>
                  <a:pt x="445262" y="0"/>
                </a:lnTo>
                <a:lnTo>
                  <a:pt x="433755" y="0"/>
                </a:lnTo>
                <a:lnTo>
                  <a:pt x="396494" y="17780"/>
                </a:lnTo>
                <a:lnTo>
                  <a:pt x="370687" y="60960"/>
                </a:lnTo>
                <a:lnTo>
                  <a:pt x="347954" y="120650"/>
                </a:lnTo>
                <a:lnTo>
                  <a:pt x="331089" y="195580"/>
                </a:lnTo>
                <a:lnTo>
                  <a:pt x="325221" y="240030"/>
                </a:lnTo>
                <a:lnTo>
                  <a:pt x="320675" y="287020"/>
                </a:lnTo>
                <a:lnTo>
                  <a:pt x="316915" y="336550"/>
                </a:lnTo>
                <a:lnTo>
                  <a:pt x="313372" y="388620"/>
                </a:lnTo>
                <a:lnTo>
                  <a:pt x="309486" y="438150"/>
                </a:lnTo>
                <a:lnTo>
                  <a:pt x="304558" y="495300"/>
                </a:lnTo>
                <a:lnTo>
                  <a:pt x="299313" y="561340"/>
                </a:lnTo>
                <a:lnTo>
                  <a:pt x="295706" y="622300"/>
                </a:lnTo>
                <a:lnTo>
                  <a:pt x="295389" y="642620"/>
                </a:lnTo>
                <a:lnTo>
                  <a:pt x="272757" y="628650"/>
                </a:lnTo>
                <a:lnTo>
                  <a:pt x="261112" y="619760"/>
                </a:lnTo>
                <a:lnTo>
                  <a:pt x="238429" y="603250"/>
                </a:lnTo>
                <a:lnTo>
                  <a:pt x="206984" y="576580"/>
                </a:lnTo>
                <a:lnTo>
                  <a:pt x="173164" y="546100"/>
                </a:lnTo>
                <a:lnTo>
                  <a:pt x="153924" y="528320"/>
                </a:lnTo>
                <a:lnTo>
                  <a:pt x="152095" y="519430"/>
                </a:lnTo>
                <a:lnTo>
                  <a:pt x="149161" y="511810"/>
                </a:lnTo>
                <a:lnTo>
                  <a:pt x="149783" y="510540"/>
                </a:lnTo>
                <a:lnTo>
                  <a:pt x="146786" y="505460"/>
                </a:lnTo>
                <a:lnTo>
                  <a:pt x="145122" y="502920"/>
                </a:lnTo>
                <a:lnTo>
                  <a:pt x="147421" y="508000"/>
                </a:lnTo>
                <a:lnTo>
                  <a:pt x="146748" y="506730"/>
                </a:lnTo>
                <a:lnTo>
                  <a:pt x="116560" y="476250"/>
                </a:lnTo>
                <a:lnTo>
                  <a:pt x="115684" y="474980"/>
                </a:lnTo>
                <a:lnTo>
                  <a:pt x="107886" y="469900"/>
                </a:lnTo>
                <a:lnTo>
                  <a:pt x="102044" y="467360"/>
                </a:lnTo>
                <a:lnTo>
                  <a:pt x="92303" y="466090"/>
                </a:lnTo>
                <a:lnTo>
                  <a:pt x="87947" y="466090"/>
                </a:lnTo>
                <a:lnTo>
                  <a:pt x="80568" y="466090"/>
                </a:lnTo>
                <a:lnTo>
                  <a:pt x="74523" y="466090"/>
                </a:lnTo>
                <a:lnTo>
                  <a:pt x="61468" y="467360"/>
                </a:lnTo>
                <a:lnTo>
                  <a:pt x="22161" y="488950"/>
                </a:lnTo>
                <a:lnTo>
                  <a:pt x="13716" y="501650"/>
                </a:lnTo>
                <a:lnTo>
                  <a:pt x="7061" y="514350"/>
                </a:lnTo>
                <a:lnTo>
                  <a:pt x="2679" y="525780"/>
                </a:lnTo>
                <a:lnTo>
                  <a:pt x="419" y="537210"/>
                </a:lnTo>
                <a:lnTo>
                  <a:pt x="0" y="548640"/>
                </a:lnTo>
                <a:lnTo>
                  <a:pt x="2133" y="561340"/>
                </a:lnTo>
                <a:lnTo>
                  <a:pt x="28308" y="605790"/>
                </a:lnTo>
                <a:lnTo>
                  <a:pt x="63258" y="645160"/>
                </a:lnTo>
                <a:lnTo>
                  <a:pt x="106426" y="688340"/>
                </a:lnTo>
                <a:lnTo>
                  <a:pt x="151866" y="731520"/>
                </a:lnTo>
                <a:lnTo>
                  <a:pt x="193636" y="768350"/>
                </a:lnTo>
                <a:lnTo>
                  <a:pt x="225767" y="795020"/>
                </a:lnTo>
                <a:lnTo>
                  <a:pt x="268097" y="824230"/>
                </a:lnTo>
                <a:lnTo>
                  <a:pt x="317588" y="842010"/>
                </a:lnTo>
                <a:lnTo>
                  <a:pt x="354355" y="847090"/>
                </a:lnTo>
                <a:lnTo>
                  <a:pt x="370662" y="845820"/>
                </a:lnTo>
                <a:lnTo>
                  <a:pt x="415734" y="829310"/>
                </a:lnTo>
                <a:lnTo>
                  <a:pt x="440702" y="796290"/>
                </a:lnTo>
                <a:lnTo>
                  <a:pt x="454177" y="759002"/>
                </a:lnTo>
                <a:lnTo>
                  <a:pt x="525805" y="711047"/>
                </a:lnTo>
                <a:lnTo>
                  <a:pt x="559917" y="691019"/>
                </a:lnTo>
                <a:lnTo>
                  <a:pt x="579615" y="682942"/>
                </a:lnTo>
                <a:lnTo>
                  <a:pt x="596938" y="677506"/>
                </a:lnTo>
                <a:lnTo>
                  <a:pt x="612800" y="672249"/>
                </a:lnTo>
                <a:lnTo>
                  <a:pt x="628103" y="664718"/>
                </a:lnTo>
                <a:lnTo>
                  <a:pt x="641362" y="654431"/>
                </a:lnTo>
                <a:lnTo>
                  <a:pt x="653072" y="642315"/>
                </a:lnTo>
                <a:lnTo>
                  <a:pt x="664959" y="630199"/>
                </a:lnTo>
                <a:lnTo>
                  <a:pt x="678764" y="619899"/>
                </a:lnTo>
                <a:lnTo>
                  <a:pt x="699135" y="611657"/>
                </a:lnTo>
                <a:lnTo>
                  <a:pt x="739927" y="601306"/>
                </a:lnTo>
                <a:lnTo>
                  <a:pt x="745350" y="599897"/>
                </a:lnTo>
                <a:lnTo>
                  <a:pt x="751116" y="597281"/>
                </a:lnTo>
                <a:lnTo>
                  <a:pt x="756704" y="595553"/>
                </a:lnTo>
                <a:lnTo>
                  <a:pt x="766826" y="589838"/>
                </a:lnTo>
                <a:lnTo>
                  <a:pt x="776300" y="582028"/>
                </a:lnTo>
                <a:lnTo>
                  <a:pt x="784517" y="572947"/>
                </a:lnTo>
                <a:lnTo>
                  <a:pt x="790803" y="563397"/>
                </a:lnTo>
                <a:lnTo>
                  <a:pt x="793711" y="555625"/>
                </a:lnTo>
                <a:lnTo>
                  <a:pt x="795032" y="552119"/>
                </a:lnTo>
                <a:lnTo>
                  <a:pt x="795439" y="550176"/>
                </a:lnTo>
                <a:lnTo>
                  <a:pt x="797191" y="544601"/>
                </a:lnTo>
                <a:lnTo>
                  <a:pt x="798830" y="532587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2193" y="6557205"/>
            <a:ext cx="2713549" cy="27046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644816" y="617219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3536156"/>
                </a:moveTo>
                <a:lnTo>
                  <a:pt x="3086100" y="3536156"/>
                </a:lnTo>
                <a:lnTo>
                  <a:pt x="3086100" y="0"/>
                </a:lnTo>
                <a:lnTo>
                  <a:pt x="4114800" y="427553"/>
                </a:lnTo>
                <a:lnTo>
                  <a:pt x="4114800" y="3536156"/>
                </a:lnTo>
                <a:close/>
              </a:path>
              <a:path w="4114800" h="4114800">
                <a:moveTo>
                  <a:pt x="1650602" y="1536620"/>
                </a:moveTo>
                <a:lnTo>
                  <a:pt x="1060846" y="1536620"/>
                </a:lnTo>
                <a:lnTo>
                  <a:pt x="2005965" y="601789"/>
                </a:lnTo>
                <a:lnTo>
                  <a:pt x="2571750" y="842248"/>
                </a:lnTo>
                <a:lnTo>
                  <a:pt x="2571750" y="1268515"/>
                </a:lnTo>
                <a:lnTo>
                  <a:pt x="2005965" y="1268515"/>
                </a:lnTo>
                <a:lnTo>
                  <a:pt x="1650602" y="1536620"/>
                </a:lnTo>
                <a:close/>
              </a:path>
              <a:path w="4114800" h="4114800">
                <a:moveTo>
                  <a:pt x="491847" y="2409086"/>
                </a:moveTo>
                <a:lnTo>
                  <a:pt x="257175" y="2330648"/>
                </a:lnTo>
                <a:lnTo>
                  <a:pt x="835818" y="1758433"/>
                </a:lnTo>
                <a:lnTo>
                  <a:pt x="257174" y="1186219"/>
                </a:lnTo>
                <a:lnTo>
                  <a:pt x="491847" y="1107781"/>
                </a:lnTo>
                <a:lnTo>
                  <a:pt x="1060846" y="1536620"/>
                </a:lnTo>
                <a:lnTo>
                  <a:pt x="1650602" y="1536620"/>
                </a:lnTo>
                <a:lnTo>
                  <a:pt x="1356598" y="1758434"/>
                </a:lnTo>
                <a:lnTo>
                  <a:pt x="1649449" y="1980247"/>
                </a:lnTo>
                <a:lnTo>
                  <a:pt x="1060846" y="1980247"/>
                </a:lnTo>
                <a:lnTo>
                  <a:pt x="491847" y="2409086"/>
                </a:lnTo>
                <a:close/>
              </a:path>
              <a:path w="4114800" h="4114800">
                <a:moveTo>
                  <a:pt x="2571750" y="2250281"/>
                </a:moveTo>
                <a:lnTo>
                  <a:pt x="2005965" y="2250281"/>
                </a:lnTo>
                <a:lnTo>
                  <a:pt x="2005965" y="1268515"/>
                </a:lnTo>
                <a:lnTo>
                  <a:pt x="2571750" y="1268515"/>
                </a:lnTo>
                <a:lnTo>
                  <a:pt x="2571750" y="2250281"/>
                </a:lnTo>
                <a:close/>
              </a:path>
              <a:path w="4114800" h="4114800">
                <a:moveTo>
                  <a:pt x="2005965" y="2914435"/>
                </a:moveTo>
                <a:lnTo>
                  <a:pt x="1060846" y="1980247"/>
                </a:lnTo>
                <a:lnTo>
                  <a:pt x="1649449" y="1980247"/>
                </a:lnTo>
                <a:lnTo>
                  <a:pt x="2005965" y="2250281"/>
                </a:lnTo>
                <a:lnTo>
                  <a:pt x="2571750" y="2250281"/>
                </a:lnTo>
                <a:lnTo>
                  <a:pt x="2571750" y="2674620"/>
                </a:lnTo>
                <a:lnTo>
                  <a:pt x="2005965" y="2914435"/>
                </a:lnTo>
                <a:close/>
              </a:path>
              <a:path w="4114800" h="4114800">
                <a:moveTo>
                  <a:pt x="3086100" y="4114800"/>
                </a:moveTo>
                <a:lnTo>
                  <a:pt x="0" y="3075813"/>
                </a:lnTo>
                <a:lnTo>
                  <a:pt x="3086100" y="3536156"/>
                </a:lnTo>
                <a:lnTo>
                  <a:pt x="4114800" y="3536156"/>
                </a:lnTo>
                <a:lnTo>
                  <a:pt x="4114800" y="3686603"/>
                </a:lnTo>
                <a:lnTo>
                  <a:pt x="3086100" y="4114800"/>
                </a:lnTo>
                <a:close/>
              </a:path>
            </a:pathLst>
          </a:custGeom>
          <a:solidFill>
            <a:srgbClr val="007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3816" y="244538"/>
            <a:ext cx="10317184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75" dirty="0"/>
              <a:t>LANGUAGE</a:t>
            </a:r>
            <a:r>
              <a:rPr sz="5000" spc="-240" dirty="0"/>
              <a:t> </a:t>
            </a:r>
            <a:r>
              <a:rPr sz="5000" spc="-45" dirty="0"/>
              <a:t>USED</a:t>
            </a:r>
            <a:r>
              <a:rPr sz="5000" spc="-235" dirty="0"/>
              <a:t> </a:t>
            </a:r>
            <a:r>
              <a:rPr sz="5000" spc="705" dirty="0"/>
              <a:t>//</a:t>
            </a:r>
            <a:r>
              <a:rPr sz="5000" spc="-235" dirty="0"/>
              <a:t> </a:t>
            </a:r>
            <a:r>
              <a:rPr sz="5000" spc="55" dirty="0"/>
              <a:t>IDE</a:t>
            </a:r>
            <a:endParaRPr sz="5000" dirty="0"/>
          </a:p>
        </p:txBody>
      </p:sp>
      <p:sp>
        <p:nvSpPr>
          <p:cNvPr id="5" name="object 5"/>
          <p:cNvSpPr txBox="1"/>
          <p:nvPr/>
        </p:nvSpPr>
        <p:spPr>
          <a:xfrm>
            <a:off x="1016000" y="1193748"/>
            <a:ext cx="4634230" cy="2025014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1264285">
              <a:lnSpc>
                <a:spcPct val="100000"/>
              </a:lnSpc>
              <a:spcBef>
                <a:spcPts val="1789"/>
              </a:spcBef>
            </a:pPr>
            <a:r>
              <a:rPr sz="4200" b="1" spc="45" dirty="0">
                <a:solidFill>
                  <a:srgbClr val="FBFBFD"/>
                </a:solidFill>
                <a:latin typeface="Arial"/>
                <a:cs typeface="Arial"/>
              </a:rPr>
              <a:t>PYTHON</a:t>
            </a:r>
            <a:endParaRPr sz="4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3000" spc="25" dirty="0">
                <a:solidFill>
                  <a:srgbClr val="FBFBFD"/>
                </a:solidFill>
                <a:latin typeface="Lucida Sans Unicode"/>
                <a:cs typeface="Lucida Sans Unicode"/>
              </a:rPr>
              <a:t>Easier</a:t>
            </a:r>
            <a:r>
              <a:rPr sz="3000" spc="-23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60" dirty="0">
                <a:solidFill>
                  <a:srgbClr val="FBFBFD"/>
                </a:solidFill>
                <a:latin typeface="Lucida Sans Unicode"/>
                <a:cs typeface="Lucida Sans Unicode"/>
              </a:rPr>
              <a:t>to</a:t>
            </a:r>
            <a:r>
              <a:rPr sz="3000" spc="-229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10" dirty="0">
                <a:solidFill>
                  <a:srgbClr val="FBFBFD"/>
                </a:solidFill>
                <a:latin typeface="Lucida Sans Unicode"/>
                <a:cs typeface="Lucida Sans Unicode"/>
              </a:rPr>
              <a:t>implement</a:t>
            </a:r>
            <a:r>
              <a:rPr sz="3000" spc="-229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-155" dirty="0">
                <a:solidFill>
                  <a:srgbClr val="FBFBFD"/>
                </a:solidFill>
                <a:latin typeface="Lucida Sans Unicode"/>
                <a:cs typeface="Lucida Sans Unicode"/>
              </a:rPr>
              <a:t>,</a:t>
            </a:r>
            <a:endParaRPr sz="3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25" dirty="0">
                <a:solidFill>
                  <a:srgbClr val="FBFBFD"/>
                </a:solidFill>
                <a:latin typeface="Lucida Sans Unicode"/>
                <a:cs typeface="Lucida Sans Unicode"/>
              </a:rPr>
              <a:t>process</a:t>
            </a:r>
            <a:r>
              <a:rPr sz="3000" spc="-229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15" dirty="0">
                <a:solidFill>
                  <a:srgbClr val="FBFBFD"/>
                </a:solidFill>
                <a:latin typeface="Lucida Sans Unicode"/>
                <a:cs typeface="Lucida Sans Unicode"/>
              </a:rPr>
              <a:t>and</a:t>
            </a:r>
            <a:r>
              <a:rPr sz="3000" spc="-229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15" dirty="0">
                <a:solidFill>
                  <a:srgbClr val="FBFBFD"/>
                </a:solidFill>
                <a:latin typeface="Lucida Sans Unicode"/>
                <a:cs typeface="Lucida Sans Unicode"/>
              </a:rPr>
              <a:t>handle</a:t>
            </a:r>
            <a:r>
              <a:rPr sz="3000" spc="-22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FBFBFD"/>
                </a:solidFill>
                <a:latin typeface="Lucida Sans Unicode"/>
                <a:cs typeface="Lucida Sans Unicode"/>
              </a:rPr>
              <a:t>data.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071" y="3662556"/>
            <a:ext cx="510730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70" dirty="0">
                <a:solidFill>
                  <a:srgbClr val="FBFBFD"/>
                </a:solidFill>
                <a:latin typeface="Lucida Sans Unicode"/>
                <a:cs typeface="Lucida Sans Unicode"/>
              </a:rPr>
              <a:t>Easy</a:t>
            </a:r>
            <a:r>
              <a:rPr sz="3000" spc="-22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60" dirty="0">
                <a:solidFill>
                  <a:srgbClr val="FBFBFD"/>
                </a:solidFill>
                <a:latin typeface="Lucida Sans Unicode"/>
                <a:cs typeface="Lucida Sans Unicode"/>
              </a:rPr>
              <a:t>to</a:t>
            </a:r>
            <a:r>
              <a:rPr sz="3000" spc="-22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5" dirty="0">
                <a:solidFill>
                  <a:srgbClr val="FBFBFD"/>
                </a:solidFill>
                <a:latin typeface="Lucida Sans Unicode"/>
                <a:cs typeface="Lucida Sans Unicode"/>
              </a:rPr>
              <a:t>integrate</a:t>
            </a:r>
            <a:r>
              <a:rPr sz="3000" spc="-22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20" dirty="0">
                <a:solidFill>
                  <a:srgbClr val="FBFBFD"/>
                </a:solidFill>
                <a:latin typeface="Lucida Sans Unicode"/>
                <a:cs typeface="Lucida Sans Unicode"/>
              </a:rPr>
              <a:t>with</a:t>
            </a:r>
            <a:r>
              <a:rPr sz="3000" spc="-220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35" dirty="0">
                <a:solidFill>
                  <a:srgbClr val="FBFBFD"/>
                </a:solidFill>
                <a:latin typeface="Lucida Sans Unicode"/>
                <a:cs typeface="Lucida Sans Unicode"/>
              </a:rPr>
              <a:t>other </a:t>
            </a:r>
            <a:r>
              <a:rPr sz="3000" spc="-93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10" dirty="0">
                <a:solidFill>
                  <a:srgbClr val="FBFBFD"/>
                </a:solidFill>
                <a:latin typeface="Lucida Sans Unicode"/>
                <a:cs typeface="Lucida Sans Unicode"/>
              </a:rPr>
              <a:t>file</a:t>
            </a:r>
            <a:r>
              <a:rPr sz="3000" spc="-220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80" dirty="0">
                <a:solidFill>
                  <a:srgbClr val="FBFBFD"/>
                </a:solidFill>
                <a:latin typeface="Lucida Sans Unicode"/>
                <a:cs typeface="Lucida Sans Unicode"/>
              </a:rPr>
              <a:t>type</a:t>
            </a:r>
            <a:r>
              <a:rPr sz="3000" spc="-220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FBFBFD"/>
                </a:solidFill>
                <a:latin typeface="Lucida Sans Unicode"/>
                <a:cs typeface="Lucida Sans Unicode"/>
              </a:rPr>
              <a:t>(our</a:t>
            </a:r>
            <a:r>
              <a:rPr sz="3000" spc="-21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35" dirty="0">
                <a:solidFill>
                  <a:srgbClr val="FBFBFD"/>
                </a:solidFill>
                <a:latin typeface="Lucida Sans Unicode"/>
                <a:cs typeface="Lucida Sans Unicode"/>
              </a:rPr>
              <a:t>case</a:t>
            </a:r>
            <a:r>
              <a:rPr sz="3000" spc="-220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60" dirty="0">
                <a:solidFill>
                  <a:srgbClr val="FBFBFD"/>
                </a:solidFill>
                <a:latin typeface="Lucida Sans Unicode"/>
                <a:cs typeface="Lucida Sans Unicode"/>
              </a:rPr>
              <a:t>csv)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0071" y="5196081"/>
            <a:ext cx="466090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65" dirty="0">
                <a:solidFill>
                  <a:srgbClr val="FBFBFD"/>
                </a:solidFill>
                <a:latin typeface="Lucida Sans Unicode"/>
                <a:cs typeface="Lucida Sans Unicode"/>
              </a:rPr>
              <a:t>Many</a:t>
            </a:r>
            <a:r>
              <a:rPr sz="3000" spc="-229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5" dirty="0">
                <a:solidFill>
                  <a:srgbClr val="FBFBFD"/>
                </a:solidFill>
                <a:latin typeface="Lucida Sans Unicode"/>
                <a:cs typeface="Lucida Sans Unicode"/>
              </a:rPr>
              <a:t>module</a:t>
            </a:r>
            <a:r>
              <a:rPr sz="3000" spc="-229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20" dirty="0">
                <a:solidFill>
                  <a:srgbClr val="FBFBFD"/>
                </a:solidFill>
                <a:latin typeface="Lucida Sans Unicode"/>
                <a:cs typeface="Lucida Sans Unicode"/>
              </a:rPr>
              <a:t>defined</a:t>
            </a:r>
            <a:r>
              <a:rPr sz="3000" spc="-22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25" dirty="0">
                <a:solidFill>
                  <a:srgbClr val="FBFBFD"/>
                </a:solidFill>
                <a:latin typeface="Lucida Sans Unicode"/>
                <a:cs typeface="Lucida Sans Unicode"/>
              </a:rPr>
              <a:t>for </a:t>
            </a:r>
            <a:r>
              <a:rPr sz="3000" spc="-940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-105" dirty="0">
                <a:solidFill>
                  <a:srgbClr val="FBFBFD"/>
                </a:solidFill>
                <a:latin typeface="Lucida Sans Unicode"/>
                <a:cs typeface="Lucida Sans Unicode"/>
              </a:rPr>
              <a:t>gui</a:t>
            </a:r>
            <a:r>
              <a:rPr sz="3000" spc="-21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40" dirty="0">
                <a:solidFill>
                  <a:srgbClr val="FBFBFD"/>
                </a:solidFill>
                <a:latin typeface="Lucida Sans Unicode"/>
                <a:cs typeface="Lucida Sans Unicode"/>
              </a:rPr>
              <a:t>(PyQt5,</a:t>
            </a:r>
            <a:r>
              <a:rPr sz="3000" spc="-21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-5" dirty="0">
                <a:solidFill>
                  <a:srgbClr val="FBFBFD"/>
                </a:solidFill>
                <a:latin typeface="Lucida Sans Unicode"/>
                <a:cs typeface="Lucida Sans Unicode"/>
              </a:rPr>
              <a:t>tkinter</a:t>
            </a:r>
            <a:r>
              <a:rPr sz="3000" spc="-21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70" dirty="0">
                <a:solidFill>
                  <a:srgbClr val="FBFBFD"/>
                </a:solidFill>
                <a:latin typeface="Lucida Sans Unicode"/>
                <a:cs typeface="Lucida Sans Unicode"/>
              </a:rPr>
              <a:t>etc)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18045" y="874623"/>
            <a:ext cx="4660900" cy="207645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073150">
              <a:lnSpc>
                <a:spcPct val="100000"/>
              </a:lnSpc>
              <a:spcBef>
                <a:spcPts val="2025"/>
              </a:spcBef>
            </a:pPr>
            <a:r>
              <a:rPr sz="4200" b="1" spc="-95" dirty="0">
                <a:solidFill>
                  <a:srgbClr val="FBFBFD"/>
                </a:solidFill>
                <a:latin typeface="Arial"/>
                <a:cs typeface="Arial"/>
              </a:rPr>
              <a:t>VS</a:t>
            </a:r>
            <a:r>
              <a:rPr sz="4200" b="1" spc="-180" dirty="0">
                <a:solidFill>
                  <a:srgbClr val="FBFBFD"/>
                </a:solidFill>
                <a:latin typeface="Arial"/>
                <a:cs typeface="Arial"/>
              </a:rPr>
              <a:t> </a:t>
            </a:r>
            <a:r>
              <a:rPr sz="4200" b="1" spc="-40" dirty="0">
                <a:solidFill>
                  <a:srgbClr val="FBFBFD"/>
                </a:solidFill>
                <a:latin typeface="Arial"/>
                <a:cs typeface="Arial"/>
              </a:rPr>
              <a:t>CODE</a:t>
            </a:r>
            <a:endParaRPr sz="4200">
              <a:latin typeface="Arial"/>
              <a:cs typeface="Arial"/>
            </a:endParaRPr>
          </a:p>
          <a:p>
            <a:pPr marL="12700" marR="5080">
              <a:lnSpc>
                <a:spcPct val="116700"/>
              </a:lnSpc>
              <a:spcBef>
                <a:spcPts val="775"/>
              </a:spcBef>
            </a:pPr>
            <a:r>
              <a:rPr sz="3000" spc="30" dirty="0">
                <a:solidFill>
                  <a:srgbClr val="FBFBFD"/>
                </a:solidFill>
                <a:latin typeface="Lucida Sans Unicode"/>
                <a:cs typeface="Lucida Sans Unicode"/>
              </a:rPr>
              <a:t>Simple</a:t>
            </a:r>
            <a:r>
              <a:rPr sz="3000" spc="-23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60" dirty="0">
                <a:solidFill>
                  <a:srgbClr val="FBFBFD"/>
                </a:solidFill>
                <a:latin typeface="Lucida Sans Unicode"/>
                <a:cs typeface="Lucida Sans Unicode"/>
              </a:rPr>
              <a:t>to</a:t>
            </a:r>
            <a:r>
              <a:rPr sz="3000" spc="-23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5" dirty="0">
                <a:solidFill>
                  <a:srgbClr val="FBFBFD"/>
                </a:solidFill>
                <a:latin typeface="Lucida Sans Unicode"/>
                <a:cs typeface="Lucida Sans Unicode"/>
              </a:rPr>
              <a:t>install</a:t>
            </a:r>
            <a:r>
              <a:rPr sz="3000" spc="-229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FBFBFD"/>
                </a:solidFill>
                <a:latin typeface="Lucida Sans Unicode"/>
                <a:cs typeface="Lucida Sans Unicode"/>
              </a:rPr>
              <a:t>modules </a:t>
            </a:r>
            <a:r>
              <a:rPr sz="3000" spc="-93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-35" dirty="0">
                <a:solidFill>
                  <a:srgbClr val="FBFBFD"/>
                </a:solidFill>
                <a:latin typeface="Lucida Sans Unicode"/>
                <a:cs typeface="Lucida Sans Unicode"/>
              </a:rPr>
              <a:t>in</a:t>
            </a:r>
            <a:r>
              <a:rPr sz="3000" spc="-21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-40" dirty="0">
                <a:solidFill>
                  <a:srgbClr val="FBFBFD"/>
                </a:solidFill>
                <a:latin typeface="Lucida Sans Unicode"/>
                <a:cs typeface="Lucida Sans Unicode"/>
              </a:rPr>
              <a:t>it.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32116" y="3394498"/>
            <a:ext cx="4876165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-10" dirty="0">
                <a:solidFill>
                  <a:srgbClr val="FBFBFD"/>
                </a:solidFill>
                <a:latin typeface="Lucida Sans Unicode"/>
                <a:cs typeface="Lucida Sans Unicode"/>
              </a:rPr>
              <a:t>Extension</a:t>
            </a:r>
            <a:r>
              <a:rPr sz="3000" spc="-21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45" dirty="0">
                <a:solidFill>
                  <a:srgbClr val="FBFBFD"/>
                </a:solidFill>
                <a:latin typeface="Lucida Sans Unicode"/>
                <a:cs typeface="Lucida Sans Unicode"/>
              </a:rPr>
              <a:t>can</a:t>
            </a:r>
            <a:r>
              <a:rPr sz="3000" spc="-21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45" dirty="0">
                <a:solidFill>
                  <a:srgbClr val="FBFBFD"/>
                </a:solidFill>
                <a:latin typeface="Lucida Sans Unicode"/>
                <a:cs typeface="Lucida Sans Unicode"/>
              </a:rPr>
              <a:t>be</a:t>
            </a:r>
            <a:r>
              <a:rPr sz="3000" spc="-21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35" dirty="0">
                <a:solidFill>
                  <a:srgbClr val="FBFBFD"/>
                </a:solidFill>
                <a:latin typeface="Lucida Sans Unicode"/>
                <a:cs typeface="Lucida Sans Unicode"/>
              </a:rPr>
              <a:t>added</a:t>
            </a:r>
            <a:r>
              <a:rPr sz="3000" spc="-21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45" dirty="0">
                <a:solidFill>
                  <a:srgbClr val="FBFBFD"/>
                </a:solidFill>
                <a:latin typeface="Lucida Sans Unicode"/>
                <a:cs typeface="Lucida Sans Unicode"/>
              </a:rPr>
              <a:t>to  </a:t>
            </a:r>
            <a:r>
              <a:rPr sz="3000" spc="-95" dirty="0">
                <a:solidFill>
                  <a:srgbClr val="FBFBFD"/>
                </a:solidFill>
                <a:latin typeface="Lucida Sans Unicode"/>
                <a:cs typeface="Lucida Sans Unicode"/>
              </a:rPr>
              <a:t>making</a:t>
            </a:r>
            <a:r>
              <a:rPr sz="3000" spc="-21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-20" dirty="0">
                <a:solidFill>
                  <a:srgbClr val="FBFBFD"/>
                </a:solidFill>
                <a:latin typeface="Lucida Sans Unicode"/>
                <a:cs typeface="Lucida Sans Unicode"/>
              </a:rPr>
              <a:t>coding</a:t>
            </a:r>
            <a:r>
              <a:rPr sz="3000" spc="-21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40" dirty="0">
                <a:solidFill>
                  <a:srgbClr val="FBFBFD"/>
                </a:solidFill>
                <a:latin typeface="Lucida Sans Unicode"/>
                <a:cs typeface="Lucida Sans Unicode"/>
              </a:rPr>
              <a:t>easy</a:t>
            </a:r>
            <a:r>
              <a:rPr sz="3000" spc="-21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40" dirty="0">
                <a:solidFill>
                  <a:srgbClr val="FBFBFD"/>
                </a:solidFill>
                <a:latin typeface="Lucida Sans Unicode"/>
                <a:cs typeface="Lucida Sans Unicode"/>
              </a:rPr>
              <a:t>(code  </a:t>
            </a:r>
            <a:r>
              <a:rPr sz="3000" spc="10" dirty="0">
                <a:solidFill>
                  <a:srgbClr val="FBFBFD"/>
                </a:solidFill>
                <a:latin typeface="Lucida Sans Unicode"/>
                <a:cs typeface="Lucida Sans Unicode"/>
              </a:rPr>
              <a:t>runner</a:t>
            </a:r>
            <a:r>
              <a:rPr sz="3000" spc="-220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25" dirty="0">
                <a:solidFill>
                  <a:srgbClr val="FBFBFD"/>
                </a:solidFill>
                <a:latin typeface="Lucida Sans Unicode"/>
                <a:cs typeface="Lucida Sans Unicode"/>
              </a:rPr>
              <a:t>etc.)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18045" y="5461423"/>
            <a:ext cx="450596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25" dirty="0">
                <a:solidFill>
                  <a:srgbClr val="FBFBFD"/>
                </a:solidFill>
                <a:latin typeface="Lucida Sans Unicode"/>
                <a:cs typeface="Lucida Sans Unicode"/>
              </a:rPr>
              <a:t>Graphic</a:t>
            </a:r>
            <a:r>
              <a:rPr sz="3000" spc="-22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FBFBFD"/>
                </a:solidFill>
                <a:latin typeface="Lucida Sans Unicode"/>
                <a:cs typeface="Lucida Sans Unicode"/>
              </a:rPr>
              <a:t>user</a:t>
            </a:r>
            <a:r>
              <a:rPr sz="3000" spc="-220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35" dirty="0">
                <a:solidFill>
                  <a:srgbClr val="FBFBFD"/>
                </a:solidFill>
                <a:latin typeface="Lucida Sans Unicode"/>
                <a:cs typeface="Lucida Sans Unicode"/>
              </a:rPr>
              <a:t>interface</a:t>
            </a:r>
            <a:r>
              <a:rPr sz="3000" spc="-220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-55" dirty="0">
                <a:solidFill>
                  <a:srgbClr val="FBFBFD"/>
                </a:solidFill>
                <a:latin typeface="Lucida Sans Unicode"/>
                <a:cs typeface="Lucida Sans Unicode"/>
              </a:rPr>
              <a:t>is </a:t>
            </a:r>
            <a:r>
              <a:rPr sz="3000" spc="-93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90" dirty="0">
                <a:solidFill>
                  <a:srgbClr val="FBFBFD"/>
                </a:solidFill>
                <a:latin typeface="Lucida Sans Unicode"/>
                <a:cs typeface="Lucida Sans Unicode"/>
              </a:rPr>
              <a:t>very</a:t>
            </a:r>
            <a:r>
              <a:rPr sz="3000" spc="-220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000" spc="-65" dirty="0">
                <a:solidFill>
                  <a:srgbClr val="FBFBFD"/>
                </a:solidFill>
                <a:latin typeface="Lucida Sans Unicode"/>
                <a:cs typeface="Lucida Sans Unicode"/>
              </a:rPr>
              <a:t>good.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78335" y="3362414"/>
            <a:ext cx="3414013" cy="4055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39764" y="300489"/>
            <a:ext cx="8295436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T</a:t>
            </a:r>
            <a:r>
              <a:rPr spc="-484" dirty="0"/>
              <a:t>E</a:t>
            </a:r>
            <a:r>
              <a:rPr spc="-490" dirty="0"/>
              <a:t>S</a:t>
            </a:r>
            <a:r>
              <a:rPr spc="-175" dirty="0"/>
              <a:t>T</a:t>
            </a:r>
            <a:r>
              <a:rPr spc="440" dirty="0"/>
              <a:t>I</a:t>
            </a:r>
            <a:r>
              <a:rPr spc="540" dirty="0"/>
              <a:t>N</a:t>
            </a:r>
            <a:r>
              <a:rPr spc="-295" dirty="0"/>
              <a:t>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1677446"/>
            <a:ext cx="11174095" cy="76136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731520">
              <a:lnSpc>
                <a:spcPts val="3300"/>
              </a:lnSpc>
              <a:spcBef>
                <a:spcPts val="500"/>
              </a:spcBef>
              <a:buAutoNum type="arabicParenR"/>
              <a:tabLst>
                <a:tab pos="348615" algn="l"/>
              </a:tabLst>
            </a:pPr>
            <a:r>
              <a:rPr sz="3000" b="1" spc="-300" dirty="0">
                <a:solidFill>
                  <a:srgbClr val="FBFBFD"/>
                </a:solidFill>
                <a:latin typeface="Trebuchet MS"/>
                <a:cs typeface="Trebuchet MS"/>
              </a:rPr>
              <a:t>We</a:t>
            </a:r>
            <a:r>
              <a:rPr sz="3000" b="1" spc="-26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10" dirty="0">
                <a:solidFill>
                  <a:srgbClr val="FBFBFD"/>
                </a:solidFill>
                <a:latin typeface="Trebuchet MS"/>
                <a:cs typeface="Trebuchet MS"/>
              </a:rPr>
              <a:t>will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5" dirty="0">
                <a:solidFill>
                  <a:srgbClr val="FBFBFD"/>
                </a:solidFill>
                <a:latin typeface="Trebuchet MS"/>
                <a:cs typeface="Trebuchet MS"/>
              </a:rPr>
              <a:t>give</a:t>
            </a:r>
            <a:r>
              <a:rPr sz="3000" b="1" spc="34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60" dirty="0">
                <a:solidFill>
                  <a:srgbClr val="FBFBFD"/>
                </a:solidFill>
                <a:latin typeface="Trebuchet MS"/>
                <a:cs typeface="Trebuchet MS"/>
              </a:rPr>
              <a:t>the</a:t>
            </a:r>
            <a:r>
              <a:rPr sz="3000" b="1" spc="34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45" dirty="0">
                <a:solidFill>
                  <a:srgbClr val="FBFBFD"/>
                </a:solidFill>
                <a:latin typeface="Trebuchet MS"/>
                <a:cs typeface="Trebuchet MS"/>
              </a:rPr>
              <a:t>code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65" dirty="0">
                <a:solidFill>
                  <a:srgbClr val="FBFBFD"/>
                </a:solidFill>
                <a:latin typeface="Trebuchet MS"/>
                <a:cs typeface="Trebuchet MS"/>
              </a:rPr>
              <a:t>known</a:t>
            </a:r>
            <a:r>
              <a:rPr sz="3000" b="1" spc="34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40" dirty="0">
                <a:solidFill>
                  <a:srgbClr val="FBFBFD"/>
                </a:solidFill>
                <a:latin typeface="Trebuchet MS"/>
                <a:cs typeface="Trebuchet MS"/>
              </a:rPr>
              <a:t>inputs</a:t>
            </a:r>
            <a:r>
              <a:rPr sz="3000" b="1" spc="34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75" dirty="0">
                <a:solidFill>
                  <a:srgbClr val="FBFBFD"/>
                </a:solidFill>
                <a:latin typeface="Trebuchet MS"/>
                <a:cs typeface="Trebuchet MS"/>
              </a:rPr>
              <a:t>with</a:t>
            </a:r>
            <a:r>
              <a:rPr sz="3000" b="1" spc="34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65" dirty="0">
                <a:solidFill>
                  <a:srgbClr val="FBFBFD"/>
                </a:solidFill>
                <a:latin typeface="Trebuchet MS"/>
                <a:cs typeface="Trebuchet MS"/>
              </a:rPr>
              <a:t>known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75" dirty="0">
                <a:solidFill>
                  <a:srgbClr val="FBFBFD"/>
                </a:solidFill>
                <a:latin typeface="Trebuchet MS"/>
                <a:cs typeface="Trebuchet MS"/>
              </a:rPr>
              <a:t>results </a:t>
            </a:r>
            <a:r>
              <a:rPr sz="3000" b="1" spc="-89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60" dirty="0">
                <a:solidFill>
                  <a:srgbClr val="FBFBFD"/>
                </a:solidFill>
                <a:latin typeface="Trebuchet MS"/>
                <a:cs typeface="Trebuchet MS"/>
              </a:rPr>
              <a:t>to</a:t>
            </a:r>
            <a:r>
              <a:rPr sz="3000" b="1" spc="33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80" dirty="0">
                <a:solidFill>
                  <a:srgbClr val="FBFBFD"/>
                </a:solidFill>
                <a:latin typeface="Trebuchet MS"/>
                <a:cs typeface="Trebuchet MS"/>
              </a:rPr>
              <a:t>know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180" dirty="0">
                <a:solidFill>
                  <a:srgbClr val="FBFBFD"/>
                </a:solidFill>
                <a:latin typeface="Trebuchet MS"/>
                <a:cs typeface="Trebuchet MS"/>
              </a:rPr>
              <a:t>how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60" dirty="0">
                <a:solidFill>
                  <a:srgbClr val="FBFBFD"/>
                </a:solidFill>
                <a:latin typeface="Trebuchet MS"/>
                <a:cs typeface="Trebuchet MS"/>
              </a:rPr>
              <a:t>the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30" dirty="0">
                <a:solidFill>
                  <a:srgbClr val="FBFBFD"/>
                </a:solidFill>
                <a:latin typeface="Trebuchet MS"/>
                <a:cs typeface="Trebuchet MS"/>
              </a:rPr>
              <a:t>system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15" dirty="0">
                <a:solidFill>
                  <a:srgbClr val="FBFBFD"/>
                </a:solidFill>
                <a:latin typeface="Trebuchet MS"/>
                <a:cs typeface="Trebuchet MS"/>
              </a:rPr>
              <a:t>behaves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75" dirty="0">
                <a:solidFill>
                  <a:srgbClr val="FBFBFD"/>
                </a:solidFill>
                <a:latin typeface="Trebuchet MS"/>
                <a:cs typeface="Trebuchet MS"/>
              </a:rPr>
              <a:t>with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60" dirty="0">
                <a:solidFill>
                  <a:srgbClr val="FBFBFD"/>
                </a:solidFill>
                <a:latin typeface="Trebuchet MS"/>
                <a:cs typeface="Trebuchet MS"/>
              </a:rPr>
              <a:t>the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15" dirty="0">
                <a:solidFill>
                  <a:srgbClr val="FBFBFD"/>
                </a:solidFill>
                <a:latin typeface="Trebuchet MS"/>
                <a:cs typeface="Trebuchet MS"/>
              </a:rPr>
              <a:t>inputs.</a:t>
            </a:r>
            <a:endParaRPr sz="3000">
              <a:latin typeface="Trebuchet MS"/>
              <a:cs typeface="Trebuchet MS"/>
            </a:endParaRPr>
          </a:p>
          <a:p>
            <a:pPr marL="12700" marR="161925">
              <a:lnSpc>
                <a:spcPts val="3300"/>
              </a:lnSpc>
              <a:spcBef>
                <a:spcPts val="3300"/>
              </a:spcBef>
              <a:buAutoNum type="arabicParenR"/>
              <a:tabLst>
                <a:tab pos="396875" algn="l"/>
              </a:tabLst>
            </a:pPr>
            <a:r>
              <a:rPr sz="3000" b="1" spc="85" dirty="0">
                <a:solidFill>
                  <a:srgbClr val="FBFBFD"/>
                </a:solidFill>
                <a:latin typeface="Trebuchet MS"/>
                <a:cs typeface="Trebuchet MS"/>
              </a:rPr>
              <a:t>If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305" dirty="0">
                <a:solidFill>
                  <a:srgbClr val="FBFBFD"/>
                </a:solidFill>
                <a:latin typeface="Trebuchet MS"/>
                <a:cs typeface="Trebuchet MS"/>
              </a:rPr>
              <a:t>we</a:t>
            </a:r>
            <a:r>
              <a:rPr sz="3000" b="1" spc="-26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10" dirty="0">
                <a:solidFill>
                  <a:srgbClr val="FBFBFD"/>
                </a:solidFill>
                <a:latin typeface="Trebuchet MS"/>
                <a:cs typeface="Trebuchet MS"/>
              </a:rPr>
              <a:t>will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20" dirty="0">
                <a:solidFill>
                  <a:srgbClr val="FBFBFD"/>
                </a:solidFill>
                <a:latin typeface="Trebuchet MS"/>
                <a:cs typeface="Trebuchet MS"/>
              </a:rPr>
              <a:t>get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60" dirty="0">
                <a:solidFill>
                  <a:srgbClr val="FBFBFD"/>
                </a:solidFill>
                <a:latin typeface="Trebuchet MS"/>
                <a:cs typeface="Trebuchet MS"/>
              </a:rPr>
              <a:t>the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35" dirty="0">
                <a:solidFill>
                  <a:srgbClr val="FBFBFD"/>
                </a:solidFill>
                <a:latin typeface="Trebuchet MS"/>
                <a:cs typeface="Trebuchet MS"/>
              </a:rPr>
              <a:t>expected</a:t>
            </a:r>
            <a:r>
              <a:rPr sz="3000" b="1" spc="34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50" dirty="0">
                <a:solidFill>
                  <a:srgbClr val="FBFBFD"/>
                </a:solidFill>
                <a:latin typeface="Trebuchet MS"/>
                <a:cs typeface="Trebuchet MS"/>
              </a:rPr>
              <a:t>result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45" dirty="0">
                <a:solidFill>
                  <a:srgbClr val="FBFBFD"/>
                </a:solidFill>
                <a:latin typeface="Trebuchet MS"/>
                <a:cs typeface="Trebuchet MS"/>
              </a:rPr>
              <a:t>in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60" dirty="0">
                <a:solidFill>
                  <a:srgbClr val="FBFBFD"/>
                </a:solidFill>
                <a:latin typeface="Trebuchet MS"/>
                <a:cs typeface="Trebuchet MS"/>
              </a:rPr>
              <a:t>the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90" dirty="0">
                <a:solidFill>
                  <a:srgbClr val="FBFBFD"/>
                </a:solidFill>
                <a:latin typeface="Trebuchet MS"/>
                <a:cs typeface="Trebuchet MS"/>
              </a:rPr>
              <a:t>first</a:t>
            </a:r>
            <a:r>
              <a:rPr sz="3000" b="1" spc="34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15" dirty="0">
                <a:solidFill>
                  <a:srgbClr val="FBFBFD"/>
                </a:solidFill>
                <a:latin typeface="Trebuchet MS"/>
                <a:cs typeface="Trebuchet MS"/>
              </a:rPr>
              <a:t>step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305" dirty="0">
                <a:solidFill>
                  <a:srgbClr val="FBFBFD"/>
                </a:solidFill>
                <a:latin typeface="Trebuchet MS"/>
                <a:cs typeface="Trebuchet MS"/>
              </a:rPr>
              <a:t>we</a:t>
            </a:r>
            <a:r>
              <a:rPr sz="3000" b="1" spc="-26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10" dirty="0">
                <a:solidFill>
                  <a:srgbClr val="FBFBFD"/>
                </a:solidFill>
                <a:latin typeface="Trebuchet MS"/>
                <a:cs typeface="Trebuchet MS"/>
              </a:rPr>
              <a:t>will </a:t>
            </a:r>
            <a:r>
              <a:rPr sz="3000" b="1" spc="-89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5" dirty="0">
                <a:solidFill>
                  <a:srgbClr val="FBFBFD"/>
                </a:solidFill>
                <a:latin typeface="Trebuchet MS"/>
                <a:cs typeface="Trebuchet MS"/>
              </a:rPr>
              <a:t>give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95" dirty="0">
                <a:solidFill>
                  <a:srgbClr val="FBFBFD"/>
                </a:solidFill>
                <a:latin typeface="Trebuchet MS"/>
                <a:cs typeface="Trebuchet MS"/>
              </a:rPr>
              <a:t>10-15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5" dirty="0">
                <a:solidFill>
                  <a:srgbClr val="FBFBFD"/>
                </a:solidFill>
                <a:latin typeface="Trebuchet MS"/>
                <a:cs typeface="Trebuchet MS"/>
              </a:rPr>
              <a:t>input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45" dirty="0">
                <a:solidFill>
                  <a:srgbClr val="FBFBFD"/>
                </a:solidFill>
                <a:latin typeface="Trebuchet MS"/>
                <a:cs typeface="Trebuchet MS"/>
              </a:rPr>
              <a:t>dataset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25" dirty="0">
                <a:solidFill>
                  <a:srgbClr val="FBFBFD"/>
                </a:solidFill>
                <a:latin typeface="Trebuchet MS"/>
                <a:cs typeface="Trebuchet MS"/>
              </a:rPr>
              <a:t>manually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75" dirty="0">
                <a:solidFill>
                  <a:srgbClr val="FBFBFD"/>
                </a:solidFill>
                <a:latin typeface="Trebuchet MS"/>
                <a:cs typeface="Trebuchet MS"/>
              </a:rPr>
              <a:t>with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65" dirty="0">
                <a:solidFill>
                  <a:srgbClr val="FBFBFD"/>
                </a:solidFill>
                <a:latin typeface="Trebuchet MS"/>
                <a:cs typeface="Trebuchet MS"/>
              </a:rPr>
              <a:t>known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20" dirty="0">
                <a:solidFill>
                  <a:srgbClr val="FBFBFD"/>
                </a:solidFill>
                <a:latin typeface="Trebuchet MS"/>
                <a:cs typeface="Trebuchet MS"/>
              </a:rPr>
              <a:t>output.</a:t>
            </a:r>
            <a:endParaRPr sz="3000">
              <a:latin typeface="Trebuchet MS"/>
              <a:cs typeface="Trebuchet MS"/>
            </a:endParaRPr>
          </a:p>
          <a:p>
            <a:pPr marL="12700" marR="5080" indent="127635">
              <a:lnSpc>
                <a:spcPts val="3300"/>
              </a:lnSpc>
              <a:spcBef>
                <a:spcPts val="3300"/>
              </a:spcBef>
              <a:buAutoNum type="arabicParenR"/>
              <a:tabLst>
                <a:tab pos="524510" algn="l"/>
              </a:tabLst>
            </a:pPr>
            <a:r>
              <a:rPr sz="3000" b="1" spc="85" dirty="0">
                <a:solidFill>
                  <a:srgbClr val="FBFBFD"/>
                </a:solidFill>
                <a:latin typeface="Trebuchet MS"/>
                <a:cs typeface="Trebuchet MS"/>
              </a:rPr>
              <a:t>If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60" dirty="0">
                <a:solidFill>
                  <a:srgbClr val="FBFBFD"/>
                </a:solidFill>
                <a:latin typeface="Trebuchet MS"/>
                <a:cs typeface="Trebuchet MS"/>
              </a:rPr>
              <a:t>the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65" dirty="0">
                <a:solidFill>
                  <a:srgbClr val="FBFBFD"/>
                </a:solidFill>
                <a:latin typeface="Trebuchet MS"/>
                <a:cs typeface="Trebuchet MS"/>
              </a:rPr>
              <a:t>Program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15" dirty="0">
                <a:solidFill>
                  <a:srgbClr val="FBFBFD"/>
                </a:solidFill>
                <a:latin typeface="Trebuchet MS"/>
                <a:cs typeface="Trebuchet MS"/>
              </a:rPr>
              <a:t>ran</a:t>
            </a:r>
            <a:r>
              <a:rPr sz="3000" b="1" spc="34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85" dirty="0">
                <a:solidFill>
                  <a:srgbClr val="FBFBFD"/>
                </a:solidFill>
                <a:latin typeface="Trebuchet MS"/>
                <a:cs typeface="Trebuchet MS"/>
              </a:rPr>
              <a:t>successfully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35" dirty="0">
                <a:solidFill>
                  <a:srgbClr val="FBFBFD"/>
                </a:solidFill>
                <a:latin typeface="Trebuchet MS"/>
                <a:cs typeface="Trebuchet MS"/>
              </a:rPr>
              <a:t>as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35" dirty="0">
                <a:solidFill>
                  <a:srgbClr val="FBFBFD"/>
                </a:solidFill>
                <a:latin typeface="Trebuchet MS"/>
                <a:cs typeface="Trebuchet MS"/>
              </a:rPr>
              <a:t>expected</a:t>
            </a:r>
            <a:r>
              <a:rPr sz="3000" b="1" spc="34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305" dirty="0">
                <a:solidFill>
                  <a:srgbClr val="FBFBFD"/>
                </a:solidFill>
                <a:latin typeface="Trebuchet MS"/>
                <a:cs typeface="Trebuchet MS"/>
              </a:rPr>
              <a:t>we</a:t>
            </a:r>
            <a:r>
              <a:rPr sz="3000" b="1" spc="-254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10" dirty="0">
                <a:solidFill>
                  <a:srgbClr val="FBFBFD"/>
                </a:solidFill>
                <a:latin typeface="Trebuchet MS"/>
                <a:cs typeface="Trebuchet MS"/>
              </a:rPr>
              <a:t>will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50" dirty="0">
                <a:solidFill>
                  <a:srgbClr val="FBFBFD"/>
                </a:solidFill>
                <a:latin typeface="Trebuchet MS"/>
                <a:cs typeface="Trebuchet MS"/>
              </a:rPr>
              <a:t>write </a:t>
            </a:r>
            <a:r>
              <a:rPr sz="3000" b="1" spc="-89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155" dirty="0">
                <a:solidFill>
                  <a:srgbClr val="FBFBFD"/>
                </a:solidFill>
                <a:latin typeface="Trebuchet MS"/>
                <a:cs typeface="Trebuchet MS"/>
              </a:rPr>
              <a:t>a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35" dirty="0">
                <a:solidFill>
                  <a:srgbClr val="FBFBFD"/>
                </a:solidFill>
                <a:latin typeface="Trebuchet MS"/>
                <a:cs typeface="Trebuchet MS"/>
              </a:rPr>
              <a:t>program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60" dirty="0">
                <a:solidFill>
                  <a:srgbClr val="FBFBFD"/>
                </a:solidFill>
                <a:latin typeface="Trebuchet MS"/>
                <a:cs typeface="Trebuchet MS"/>
              </a:rPr>
              <a:t>to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10" dirty="0">
                <a:solidFill>
                  <a:srgbClr val="FBFBFD"/>
                </a:solidFill>
                <a:latin typeface="Trebuchet MS"/>
                <a:cs typeface="Trebuchet MS"/>
              </a:rPr>
              <a:t>create</a:t>
            </a:r>
            <a:r>
              <a:rPr sz="3000" b="1" spc="34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155" dirty="0">
                <a:solidFill>
                  <a:srgbClr val="FBFBFD"/>
                </a:solidFill>
                <a:latin typeface="Trebuchet MS"/>
                <a:cs typeface="Trebuchet MS"/>
              </a:rPr>
              <a:t>a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45" dirty="0">
                <a:solidFill>
                  <a:srgbClr val="FBFBFD"/>
                </a:solidFill>
                <a:latin typeface="Trebuchet MS"/>
                <a:cs typeface="Trebuchet MS"/>
              </a:rPr>
              <a:t>dataset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45" dirty="0">
                <a:solidFill>
                  <a:srgbClr val="FBFBFD"/>
                </a:solidFill>
                <a:latin typeface="Trebuchet MS"/>
                <a:cs typeface="Trebuchet MS"/>
              </a:rPr>
              <a:t>and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40" dirty="0">
                <a:solidFill>
                  <a:srgbClr val="FBFBFD"/>
                </a:solidFill>
                <a:latin typeface="Trebuchet MS"/>
                <a:cs typeface="Trebuchet MS"/>
              </a:rPr>
              <a:t>test</a:t>
            </a:r>
            <a:r>
              <a:rPr sz="3000" b="1" spc="34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20" dirty="0">
                <a:solidFill>
                  <a:srgbClr val="FBFBFD"/>
                </a:solidFill>
                <a:latin typeface="Trebuchet MS"/>
                <a:cs typeface="Trebuchet MS"/>
              </a:rPr>
              <a:t>that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90" dirty="0">
                <a:solidFill>
                  <a:srgbClr val="FBFBFD"/>
                </a:solidFill>
                <a:latin typeface="Trebuchet MS"/>
                <a:cs typeface="Trebuchet MS"/>
              </a:rPr>
              <a:t>against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45" dirty="0">
                <a:solidFill>
                  <a:srgbClr val="FBFBFD"/>
                </a:solidFill>
                <a:latin typeface="Trebuchet MS"/>
                <a:cs typeface="Trebuchet MS"/>
              </a:rPr>
              <a:t>our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ts val="3240"/>
              </a:lnSpc>
            </a:pPr>
            <a:r>
              <a:rPr sz="3000" b="1" spc="15" dirty="0">
                <a:solidFill>
                  <a:srgbClr val="FBFBFD"/>
                </a:solidFill>
                <a:latin typeface="Trebuchet MS"/>
                <a:cs typeface="Trebuchet MS"/>
              </a:rPr>
              <a:t>program.</a:t>
            </a:r>
            <a:endParaRPr sz="3000">
              <a:latin typeface="Trebuchet MS"/>
              <a:cs typeface="Trebuchet MS"/>
            </a:endParaRPr>
          </a:p>
          <a:p>
            <a:pPr marL="12700" marR="516255">
              <a:lnSpc>
                <a:spcPts val="3300"/>
              </a:lnSpc>
              <a:spcBef>
                <a:spcPts val="3359"/>
              </a:spcBef>
              <a:buAutoNum type="arabicParenR" startAt="4"/>
              <a:tabLst>
                <a:tab pos="400685" algn="l"/>
              </a:tabLst>
            </a:pPr>
            <a:r>
              <a:rPr sz="3000" b="1" spc="85" dirty="0">
                <a:solidFill>
                  <a:srgbClr val="FBFBFD"/>
                </a:solidFill>
                <a:latin typeface="Trebuchet MS"/>
                <a:cs typeface="Trebuchet MS"/>
              </a:rPr>
              <a:t>If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55" dirty="0">
                <a:solidFill>
                  <a:srgbClr val="FBFBFD"/>
                </a:solidFill>
                <a:latin typeface="Trebuchet MS"/>
                <a:cs typeface="Trebuchet MS"/>
              </a:rPr>
              <a:t>any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45" dirty="0">
                <a:solidFill>
                  <a:srgbClr val="FBFBFD"/>
                </a:solidFill>
                <a:latin typeface="Trebuchet MS"/>
                <a:cs typeface="Trebuchet MS"/>
              </a:rPr>
              <a:t>dataset</a:t>
            </a:r>
            <a:r>
              <a:rPr sz="3000" b="1" spc="34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45" dirty="0">
                <a:solidFill>
                  <a:srgbClr val="FBFBFD"/>
                </a:solidFill>
                <a:latin typeface="Trebuchet MS"/>
                <a:cs typeface="Trebuchet MS"/>
              </a:rPr>
              <a:t>mismatches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45" dirty="0">
                <a:solidFill>
                  <a:srgbClr val="FBFBFD"/>
                </a:solidFill>
                <a:latin typeface="Trebuchet MS"/>
                <a:cs typeface="Trebuchet MS"/>
              </a:rPr>
              <a:t>during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15" dirty="0">
                <a:solidFill>
                  <a:srgbClr val="FBFBFD"/>
                </a:solidFill>
                <a:latin typeface="Trebuchet MS"/>
                <a:cs typeface="Trebuchet MS"/>
              </a:rPr>
              <a:t>step</a:t>
            </a:r>
            <a:r>
              <a:rPr sz="3000" b="1" spc="34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200" dirty="0">
                <a:solidFill>
                  <a:srgbClr val="FBFBFD"/>
                </a:solidFill>
                <a:latin typeface="Trebuchet MS"/>
                <a:cs typeface="Trebuchet MS"/>
              </a:rPr>
              <a:t>3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305" dirty="0">
                <a:solidFill>
                  <a:srgbClr val="FBFBFD"/>
                </a:solidFill>
                <a:latin typeface="Trebuchet MS"/>
                <a:cs typeface="Trebuchet MS"/>
              </a:rPr>
              <a:t>we</a:t>
            </a:r>
            <a:r>
              <a:rPr sz="3000" b="1" spc="-254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10" dirty="0">
                <a:solidFill>
                  <a:srgbClr val="FBFBFD"/>
                </a:solidFill>
                <a:latin typeface="Trebuchet MS"/>
                <a:cs typeface="Trebuchet MS"/>
              </a:rPr>
              <a:t>will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15" dirty="0">
                <a:solidFill>
                  <a:srgbClr val="FBFBFD"/>
                </a:solidFill>
                <a:latin typeface="Trebuchet MS"/>
                <a:cs typeface="Trebuchet MS"/>
              </a:rPr>
              <a:t>update </a:t>
            </a:r>
            <a:r>
              <a:rPr sz="3000" b="1" spc="-89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45" dirty="0">
                <a:solidFill>
                  <a:srgbClr val="FBFBFD"/>
                </a:solidFill>
                <a:latin typeface="Trebuchet MS"/>
                <a:cs typeface="Trebuchet MS"/>
              </a:rPr>
              <a:t>and</a:t>
            </a:r>
            <a:r>
              <a:rPr sz="3000" b="1" spc="33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10" dirty="0">
                <a:solidFill>
                  <a:srgbClr val="FBFBFD"/>
                </a:solidFill>
                <a:latin typeface="Trebuchet MS"/>
                <a:cs typeface="Trebuchet MS"/>
              </a:rPr>
              <a:t>modify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45" dirty="0">
                <a:solidFill>
                  <a:srgbClr val="FBFBFD"/>
                </a:solidFill>
                <a:latin typeface="Trebuchet MS"/>
                <a:cs typeface="Trebuchet MS"/>
              </a:rPr>
              <a:t>our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35" dirty="0">
                <a:solidFill>
                  <a:srgbClr val="FBFBFD"/>
                </a:solidFill>
                <a:latin typeface="Trebuchet MS"/>
                <a:cs typeface="Trebuchet MS"/>
              </a:rPr>
              <a:t>program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50" dirty="0">
                <a:solidFill>
                  <a:srgbClr val="FBFBFD"/>
                </a:solidFill>
                <a:latin typeface="Trebuchet MS"/>
                <a:cs typeface="Trebuchet MS"/>
              </a:rPr>
              <a:t>accordingly.</a:t>
            </a:r>
            <a:endParaRPr sz="3000">
              <a:latin typeface="Trebuchet MS"/>
              <a:cs typeface="Trebuchet MS"/>
            </a:endParaRPr>
          </a:p>
          <a:p>
            <a:pPr marL="12700" marR="400050">
              <a:lnSpc>
                <a:spcPts val="3300"/>
              </a:lnSpc>
              <a:spcBef>
                <a:spcPts val="3300"/>
              </a:spcBef>
              <a:buAutoNum type="arabicParenR" startAt="4"/>
              <a:tabLst>
                <a:tab pos="394970" algn="l"/>
              </a:tabLst>
            </a:pPr>
            <a:r>
              <a:rPr sz="3000" b="1" spc="-300" dirty="0">
                <a:solidFill>
                  <a:srgbClr val="FBFBFD"/>
                </a:solidFill>
                <a:latin typeface="Trebuchet MS"/>
                <a:cs typeface="Trebuchet MS"/>
              </a:rPr>
              <a:t>We</a:t>
            </a:r>
            <a:r>
              <a:rPr sz="3000" b="1" spc="-26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10" dirty="0">
                <a:solidFill>
                  <a:srgbClr val="FBFBFD"/>
                </a:solidFill>
                <a:latin typeface="Trebuchet MS"/>
                <a:cs typeface="Trebuchet MS"/>
              </a:rPr>
              <a:t>will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110" dirty="0">
                <a:solidFill>
                  <a:srgbClr val="FBFBFD"/>
                </a:solidFill>
                <a:latin typeface="Trebuchet MS"/>
                <a:cs typeface="Trebuchet MS"/>
              </a:rPr>
              <a:t>do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15" dirty="0">
                <a:solidFill>
                  <a:srgbClr val="FBFBFD"/>
                </a:solidFill>
                <a:latin typeface="Trebuchet MS"/>
                <a:cs typeface="Trebuchet MS"/>
              </a:rPr>
              <a:t>step</a:t>
            </a:r>
            <a:r>
              <a:rPr sz="3000" b="1" spc="34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200" dirty="0">
                <a:solidFill>
                  <a:srgbClr val="FBFBFD"/>
                </a:solidFill>
                <a:latin typeface="Trebuchet MS"/>
                <a:cs typeface="Trebuchet MS"/>
              </a:rPr>
              <a:t>3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35" dirty="0">
                <a:solidFill>
                  <a:srgbClr val="FBFBFD"/>
                </a:solidFill>
                <a:latin typeface="Trebuchet MS"/>
                <a:cs typeface="Trebuchet MS"/>
              </a:rPr>
              <a:t>until</a:t>
            </a:r>
            <a:r>
              <a:rPr sz="3000" b="1" spc="34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45" dirty="0">
                <a:solidFill>
                  <a:srgbClr val="FBFBFD"/>
                </a:solidFill>
                <a:latin typeface="Trebuchet MS"/>
                <a:cs typeface="Trebuchet MS"/>
              </a:rPr>
              <a:t>our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35" dirty="0">
                <a:solidFill>
                  <a:srgbClr val="FBFBFD"/>
                </a:solidFill>
                <a:latin typeface="Trebuchet MS"/>
                <a:cs typeface="Trebuchet MS"/>
              </a:rPr>
              <a:t>program</a:t>
            </a:r>
            <a:r>
              <a:rPr sz="3000" b="1" spc="34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15" dirty="0">
                <a:solidFill>
                  <a:srgbClr val="FBFBFD"/>
                </a:solidFill>
                <a:latin typeface="Trebuchet MS"/>
                <a:cs typeface="Trebuchet MS"/>
              </a:rPr>
              <a:t>completely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25" dirty="0">
                <a:solidFill>
                  <a:srgbClr val="FBFBFD"/>
                </a:solidFill>
                <a:latin typeface="Trebuchet MS"/>
                <a:cs typeface="Trebuchet MS"/>
              </a:rPr>
              <a:t>matches </a:t>
            </a:r>
            <a:r>
              <a:rPr sz="3000" b="1" spc="-89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75" dirty="0">
                <a:solidFill>
                  <a:srgbClr val="FBFBFD"/>
                </a:solidFill>
                <a:latin typeface="Trebuchet MS"/>
                <a:cs typeface="Trebuchet MS"/>
              </a:rPr>
              <a:t>with</a:t>
            </a:r>
            <a:r>
              <a:rPr sz="3000" b="1" spc="33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60" dirty="0">
                <a:solidFill>
                  <a:srgbClr val="FBFBFD"/>
                </a:solidFill>
                <a:latin typeface="Trebuchet MS"/>
                <a:cs typeface="Trebuchet MS"/>
              </a:rPr>
              <a:t>the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15" dirty="0">
                <a:solidFill>
                  <a:srgbClr val="FBFBFD"/>
                </a:solidFill>
                <a:latin typeface="Trebuchet MS"/>
                <a:cs typeface="Trebuchet MS"/>
              </a:rPr>
              <a:t>data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25" dirty="0">
                <a:solidFill>
                  <a:srgbClr val="FBFBFD"/>
                </a:solidFill>
                <a:latin typeface="Trebuchet MS"/>
                <a:cs typeface="Trebuchet MS"/>
              </a:rPr>
              <a:t>set.</a:t>
            </a:r>
            <a:endParaRPr sz="3000">
              <a:latin typeface="Trebuchet MS"/>
              <a:cs typeface="Trebuchet MS"/>
            </a:endParaRPr>
          </a:p>
          <a:p>
            <a:pPr marL="12700" marR="1547495">
              <a:lnSpc>
                <a:spcPts val="3300"/>
              </a:lnSpc>
              <a:spcBef>
                <a:spcPts val="3300"/>
              </a:spcBef>
              <a:buAutoNum type="arabicParenR" startAt="4"/>
              <a:tabLst>
                <a:tab pos="405765" algn="l"/>
              </a:tabLst>
            </a:pPr>
            <a:r>
              <a:rPr sz="3000" b="1" spc="85" dirty="0">
                <a:solidFill>
                  <a:srgbClr val="FBFBFD"/>
                </a:solidFill>
                <a:latin typeface="Trebuchet MS"/>
                <a:cs typeface="Trebuchet MS"/>
              </a:rPr>
              <a:t>If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60" dirty="0">
                <a:solidFill>
                  <a:srgbClr val="FBFBFD"/>
                </a:solidFill>
                <a:latin typeface="Trebuchet MS"/>
                <a:cs typeface="Trebuchet MS"/>
              </a:rPr>
              <a:t>the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45" dirty="0">
                <a:solidFill>
                  <a:srgbClr val="FBFBFD"/>
                </a:solidFill>
                <a:latin typeface="Trebuchet MS"/>
                <a:cs typeface="Trebuchet MS"/>
              </a:rPr>
              <a:t>dataset</a:t>
            </a:r>
            <a:r>
              <a:rPr sz="3000" b="1" spc="34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25" dirty="0">
                <a:solidFill>
                  <a:srgbClr val="FBFBFD"/>
                </a:solidFill>
                <a:latin typeface="Trebuchet MS"/>
                <a:cs typeface="Trebuchet MS"/>
              </a:rPr>
              <a:t>matches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15" dirty="0">
                <a:solidFill>
                  <a:srgbClr val="FBFBFD"/>
                </a:solidFill>
                <a:latin typeface="Trebuchet MS"/>
                <a:cs typeface="Trebuchet MS"/>
              </a:rPr>
              <a:t>completely</a:t>
            </a:r>
            <a:r>
              <a:rPr sz="3000" b="1" spc="34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-45" dirty="0">
                <a:solidFill>
                  <a:srgbClr val="FBFBFD"/>
                </a:solidFill>
                <a:latin typeface="Trebuchet MS"/>
                <a:cs typeface="Trebuchet MS"/>
              </a:rPr>
              <a:t>our</a:t>
            </a:r>
            <a:r>
              <a:rPr sz="3000" b="1" spc="3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35" dirty="0">
                <a:solidFill>
                  <a:srgbClr val="FBFBFD"/>
                </a:solidFill>
                <a:latin typeface="Trebuchet MS"/>
                <a:cs typeface="Trebuchet MS"/>
              </a:rPr>
              <a:t>program</a:t>
            </a:r>
            <a:r>
              <a:rPr sz="3000" b="1" spc="34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65" dirty="0">
                <a:solidFill>
                  <a:srgbClr val="FBFBFD"/>
                </a:solidFill>
                <a:latin typeface="Trebuchet MS"/>
                <a:cs typeface="Trebuchet MS"/>
              </a:rPr>
              <a:t>is </a:t>
            </a:r>
            <a:r>
              <a:rPr sz="3000" b="1" spc="-89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25" dirty="0">
                <a:solidFill>
                  <a:srgbClr val="FBFBFD"/>
                </a:solidFill>
                <a:latin typeface="Trebuchet MS"/>
                <a:cs typeface="Trebuchet MS"/>
              </a:rPr>
              <a:t>working</a:t>
            </a:r>
            <a:r>
              <a:rPr sz="3000" b="1" spc="33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3000" b="1" spc="10" dirty="0">
                <a:solidFill>
                  <a:srgbClr val="FBFBFD"/>
                </a:solidFill>
                <a:latin typeface="Trebuchet MS"/>
                <a:cs typeface="Trebuchet MS"/>
              </a:rPr>
              <a:t>perfectly.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6628" y="4743981"/>
            <a:ext cx="6857999" cy="55430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2386" y="425246"/>
            <a:ext cx="14104014" cy="641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50" spc="85" dirty="0">
                <a:latin typeface="Trebuchet MS"/>
                <a:cs typeface="Trebuchet MS"/>
              </a:rPr>
              <a:t>PROBLEM</a:t>
            </a:r>
            <a:r>
              <a:rPr sz="4050" spc="590" dirty="0">
                <a:latin typeface="Trebuchet MS"/>
                <a:cs typeface="Trebuchet MS"/>
              </a:rPr>
              <a:t> </a:t>
            </a:r>
            <a:r>
              <a:rPr sz="4050" spc="-40" dirty="0">
                <a:latin typeface="Trebuchet MS"/>
                <a:cs typeface="Trebuchet MS"/>
              </a:rPr>
              <a:t>ENCOUNTERED</a:t>
            </a:r>
            <a:r>
              <a:rPr sz="4050" spc="590" dirty="0">
                <a:latin typeface="Trebuchet MS"/>
                <a:cs typeface="Trebuchet MS"/>
              </a:rPr>
              <a:t> </a:t>
            </a:r>
            <a:r>
              <a:rPr sz="4050" spc="35" dirty="0">
                <a:latin typeface="Trebuchet MS"/>
                <a:cs typeface="Trebuchet MS"/>
              </a:rPr>
              <a:t>SUTING</a:t>
            </a:r>
            <a:r>
              <a:rPr sz="4050" spc="595" dirty="0">
                <a:latin typeface="Trebuchet MS"/>
                <a:cs typeface="Trebuchet MS"/>
              </a:rPr>
              <a:t> </a:t>
            </a:r>
            <a:r>
              <a:rPr sz="4050" spc="-235" dirty="0">
                <a:latin typeface="Trebuchet MS"/>
                <a:cs typeface="Trebuchet MS"/>
              </a:rPr>
              <a:t>THE</a:t>
            </a:r>
            <a:r>
              <a:rPr sz="4050" spc="590" dirty="0">
                <a:latin typeface="Trebuchet MS"/>
                <a:cs typeface="Trebuchet MS"/>
              </a:rPr>
              <a:t> </a:t>
            </a:r>
            <a:r>
              <a:rPr sz="4050" spc="-30" dirty="0">
                <a:latin typeface="Trebuchet MS"/>
                <a:cs typeface="Trebuchet MS"/>
              </a:rPr>
              <a:t>EXECUTION</a:t>
            </a:r>
            <a:endParaRPr sz="40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0251" y="1601607"/>
            <a:ext cx="14723110" cy="316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145" marR="4072890" indent="-132080">
              <a:lnSpc>
                <a:spcPct val="116399"/>
              </a:lnSpc>
              <a:spcBef>
                <a:spcPts val="90"/>
              </a:spcBef>
              <a:buAutoNum type="arabicParenR"/>
              <a:tabLst>
                <a:tab pos="485140" algn="l"/>
                <a:tab pos="485775" algn="l"/>
                <a:tab pos="1043940" algn="l"/>
                <a:tab pos="1287780" algn="l"/>
                <a:tab pos="1880235" algn="l"/>
                <a:tab pos="2134235" algn="l"/>
                <a:tab pos="3034030" algn="l"/>
                <a:tab pos="3606800" algn="l"/>
                <a:tab pos="4133850" algn="l"/>
                <a:tab pos="4450080" algn="l"/>
                <a:tab pos="5208270" algn="l"/>
                <a:tab pos="5822950" algn="l"/>
                <a:tab pos="6302375" algn="l"/>
                <a:tab pos="7105015" algn="l"/>
                <a:tab pos="8340725" algn="l"/>
                <a:tab pos="8926830" algn="l"/>
                <a:tab pos="9729470" algn="l"/>
              </a:tabLst>
            </a:pPr>
            <a:r>
              <a:rPr sz="2900" b="1" spc="-105" dirty="0">
                <a:solidFill>
                  <a:srgbClr val="FBFBFD"/>
                </a:solidFill>
                <a:latin typeface="Trebuchet MS"/>
                <a:cs typeface="Trebuchet MS"/>
              </a:rPr>
              <a:t>)	</a:t>
            </a:r>
            <a:r>
              <a:rPr sz="2900" b="1" spc="-145" dirty="0">
                <a:solidFill>
                  <a:srgbClr val="FBFBFD"/>
                </a:solidFill>
                <a:latin typeface="Trebuchet MS"/>
                <a:cs typeface="Trebuchet MS"/>
              </a:rPr>
              <a:t>THE	</a:t>
            </a:r>
            <a:r>
              <a:rPr sz="2900" b="1" spc="-70" dirty="0">
                <a:solidFill>
                  <a:srgbClr val="FBFBFD"/>
                </a:solidFill>
                <a:latin typeface="Trebuchet MS"/>
                <a:cs typeface="Trebuchet MS"/>
              </a:rPr>
              <a:t>BOT	</a:t>
            </a:r>
            <a:r>
              <a:rPr sz="2900" b="1" spc="-45" dirty="0">
                <a:solidFill>
                  <a:srgbClr val="FBFBFD"/>
                </a:solidFill>
                <a:latin typeface="Trebuchet MS"/>
                <a:cs typeface="Trebuchet MS"/>
              </a:rPr>
              <a:t>WAS	</a:t>
            </a:r>
            <a:r>
              <a:rPr sz="2900" b="1" spc="90" dirty="0">
                <a:solidFill>
                  <a:srgbClr val="FBFBFD"/>
                </a:solidFill>
                <a:latin typeface="Trebuchet MS"/>
                <a:cs typeface="Trebuchet MS"/>
              </a:rPr>
              <a:t>GIVING	ERROR	</a:t>
            </a:r>
            <a:r>
              <a:rPr sz="2900" b="1" spc="-30" dirty="0">
                <a:solidFill>
                  <a:srgbClr val="FBFBFD"/>
                </a:solidFill>
                <a:latin typeface="Trebuchet MS"/>
                <a:cs typeface="Trebuchet MS"/>
              </a:rPr>
              <a:t>IF	</a:t>
            </a:r>
            <a:r>
              <a:rPr sz="2900" b="1" spc="-145" dirty="0">
                <a:solidFill>
                  <a:srgbClr val="FBFBFD"/>
                </a:solidFill>
                <a:latin typeface="Trebuchet MS"/>
                <a:cs typeface="Trebuchet MS"/>
              </a:rPr>
              <a:t>THE 	</a:t>
            </a:r>
            <a:r>
              <a:rPr sz="2900" b="1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2900" b="1" spc="40" dirty="0">
                <a:solidFill>
                  <a:srgbClr val="FBFBFD"/>
                </a:solidFill>
                <a:latin typeface="Trebuchet MS"/>
                <a:cs typeface="Trebuchet MS"/>
              </a:rPr>
              <a:t>INPUT	</a:t>
            </a:r>
            <a:r>
              <a:rPr sz="2900" b="1" spc="-225" dirty="0">
                <a:solidFill>
                  <a:srgbClr val="FBFBFD"/>
                </a:solidFill>
                <a:latin typeface="Trebuchet MS"/>
                <a:cs typeface="Trebuchet MS"/>
              </a:rPr>
              <a:t>OF	</a:t>
            </a:r>
            <a:r>
              <a:rPr sz="2900" b="1" spc="-145" dirty="0">
                <a:solidFill>
                  <a:srgbClr val="FBFBFD"/>
                </a:solidFill>
                <a:latin typeface="Trebuchet MS"/>
                <a:cs typeface="Trebuchet MS"/>
              </a:rPr>
              <a:t>THE	</a:t>
            </a:r>
            <a:r>
              <a:rPr sz="2900" b="1" spc="75" dirty="0">
                <a:solidFill>
                  <a:srgbClr val="FBFBFD"/>
                </a:solidFill>
                <a:latin typeface="Trebuchet MS"/>
                <a:cs typeface="Trebuchet MS"/>
              </a:rPr>
              <a:t>USER</a:t>
            </a:r>
            <a:r>
              <a:rPr sz="2900" b="1" spc="8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2900" b="1" spc="-45" dirty="0">
                <a:solidFill>
                  <a:srgbClr val="FBFBFD"/>
                </a:solidFill>
                <a:latin typeface="Trebuchet MS"/>
                <a:cs typeface="Trebuchet MS"/>
              </a:rPr>
              <a:t>WAS	</a:t>
            </a:r>
            <a:r>
              <a:rPr sz="2900" b="1" spc="-170" dirty="0">
                <a:solidFill>
                  <a:srgbClr val="FBFBFD"/>
                </a:solidFill>
                <a:latin typeface="Trebuchet MS"/>
                <a:cs typeface="Trebuchet MS"/>
              </a:rPr>
              <a:t>NOT	</a:t>
            </a:r>
            <a:r>
              <a:rPr sz="2900" b="1" spc="40" dirty="0">
                <a:solidFill>
                  <a:srgbClr val="FBFBFD"/>
                </a:solidFill>
                <a:latin typeface="Trebuchet MS"/>
                <a:cs typeface="Trebuchet MS"/>
              </a:rPr>
              <a:t>PRESENT	</a:t>
            </a:r>
            <a:r>
              <a:rPr sz="2900" b="1" spc="35" dirty="0">
                <a:solidFill>
                  <a:srgbClr val="FBFBFD"/>
                </a:solidFill>
                <a:latin typeface="Trebuchet MS"/>
                <a:cs typeface="Trebuchet MS"/>
              </a:rPr>
              <a:t>IN	</a:t>
            </a:r>
            <a:r>
              <a:rPr sz="2900" b="1" spc="-50" dirty="0">
                <a:solidFill>
                  <a:srgbClr val="FBFBFD"/>
                </a:solidFill>
                <a:latin typeface="Trebuchet MS"/>
                <a:cs typeface="Trebuchet MS"/>
              </a:rPr>
              <a:t>DATA	</a:t>
            </a:r>
            <a:r>
              <a:rPr sz="2900" b="1" spc="-70" dirty="0">
                <a:solidFill>
                  <a:srgbClr val="FBFBFD"/>
                </a:solidFill>
                <a:latin typeface="Trebuchet MS"/>
                <a:cs typeface="Trebuchet MS"/>
              </a:rPr>
              <a:t>SET.</a:t>
            </a:r>
            <a:endParaRPr sz="2900" dirty="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  <a:spcBef>
                <a:spcPts val="570"/>
              </a:spcBef>
              <a:tabLst>
                <a:tab pos="2071370" algn="l"/>
                <a:tab pos="4528185" algn="l"/>
                <a:tab pos="6113780" algn="l"/>
                <a:tab pos="6488430" algn="l"/>
              </a:tabLst>
            </a:pPr>
            <a:r>
              <a:rPr sz="2900" b="1" spc="20" dirty="0">
                <a:solidFill>
                  <a:srgbClr val="FBFBFD"/>
                </a:solidFill>
                <a:latin typeface="Trebuchet MS"/>
                <a:cs typeface="Trebuchet MS"/>
              </a:rPr>
              <a:t>SOLUTION	</a:t>
            </a:r>
            <a:r>
              <a:rPr sz="2900" b="1" spc="140" dirty="0">
                <a:solidFill>
                  <a:srgbClr val="FBFBFD"/>
                </a:solidFill>
                <a:latin typeface="Trebuchet MS"/>
                <a:cs typeface="Trebuchet MS"/>
              </a:rPr>
              <a:t>-(</a:t>
            </a:r>
            <a:r>
              <a:rPr sz="2900" b="1" spc="-58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2900" b="1" spc="35" dirty="0">
                <a:solidFill>
                  <a:srgbClr val="FBFBFD"/>
                </a:solidFill>
                <a:latin typeface="Trebuchet MS"/>
                <a:cs typeface="Trebuchet MS"/>
              </a:rPr>
              <a:t>RANDOMLY	</a:t>
            </a:r>
            <a:r>
              <a:rPr sz="2900" b="1" spc="25" dirty="0">
                <a:solidFill>
                  <a:srgbClr val="FBFBFD"/>
                </a:solidFill>
                <a:latin typeface="Trebuchet MS"/>
                <a:cs typeface="Trebuchet MS"/>
              </a:rPr>
              <a:t>CHOOSE	</a:t>
            </a:r>
            <a:r>
              <a:rPr sz="2900" b="1" spc="-220" dirty="0">
                <a:solidFill>
                  <a:srgbClr val="FBFBFD"/>
                </a:solidFill>
                <a:latin typeface="Trebuchet MS"/>
                <a:cs typeface="Trebuchet MS"/>
              </a:rPr>
              <a:t>A	</a:t>
            </a:r>
            <a:r>
              <a:rPr sz="2900" b="1" spc="5" dirty="0">
                <a:solidFill>
                  <a:srgbClr val="FBFBFD"/>
                </a:solidFill>
                <a:latin typeface="Trebuchet MS"/>
                <a:cs typeface="Trebuchet MS"/>
              </a:rPr>
              <a:t>MOVE)</a:t>
            </a:r>
            <a:endParaRPr sz="2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 dirty="0">
              <a:latin typeface="Trebuchet MS"/>
              <a:cs typeface="Trebuchet MS"/>
            </a:endParaRPr>
          </a:p>
          <a:p>
            <a:pPr marL="144145" marR="5080" indent="-132080">
              <a:lnSpc>
                <a:spcPct val="116399"/>
              </a:lnSpc>
              <a:buAutoNum type="arabicParenR" startAt="2"/>
              <a:tabLst>
                <a:tab pos="532130" algn="l"/>
                <a:tab pos="532765" algn="l"/>
                <a:tab pos="1480185" algn="l"/>
                <a:tab pos="2070735" algn="l"/>
                <a:tab pos="3398520" algn="l"/>
                <a:tab pos="4018279" algn="l"/>
                <a:tab pos="4234815" algn="l"/>
                <a:tab pos="4796790" algn="l"/>
                <a:tab pos="5599430" algn="l"/>
                <a:tab pos="7503795" algn="l"/>
                <a:tab pos="9478645" algn="l"/>
                <a:tab pos="10064750" algn="l"/>
                <a:tab pos="11188065" algn="l"/>
                <a:tab pos="13092430" algn="l"/>
                <a:tab pos="13620115" algn="l"/>
              </a:tabLst>
            </a:pPr>
            <a:r>
              <a:rPr sz="2900" b="1" spc="-105" dirty="0">
                <a:solidFill>
                  <a:srgbClr val="FBFBFD"/>
                </a:solidFill>
                <a:latin typeface="Trebuchet MS"/>
                <a:cs typeface="Trebuchet MS"/>
              </a:rPr>
              <a:t>)	</a:t>
            </a:r>
            <a:r>
              <a:rPr sz="2900" b="1" spc="-150" dirty="0">
                <a:solidFill>
                  <a:srgbClr val="FBFBFD"/>
                </a:solidFill>
                <a:latin typeface="Trebuchet MS"/>
                <a:cs typeface="Trebuchet MS"/>
              </a:rPr>
              <a:t>HOW	</a:t>
            </a:r>
            <a:r>
              <a:rPr sz="2900" b="1" spc="-250" dirty="0">
                <a:solidFill>
                  <a:srgbClr val="FBFBFD"/>
                </a:solidFill>
                <a:latin typeface="Trebuchet MS"/>
                <a:cs typeface="Trebuchet MS"/>
              </a:rPr>
              <a:t>TO	</a:t>
            </a:r>
            <a:r>
              <a:rPr sz="2900" b="1" spc="-30" dirty="0">
                <a:solidFill>
                  <a:srgbClr val="FBFBFD"/>
                </a:solidFill>
                <a:latin typeface="Trebuchet MS"/>
                <a:cs typeface="Trebuchet MS"/>
              </a:rPr>
              <a:t>GENERATE	</a:t>
            </a:r>
            <a:r>
              <a:rPr sz="2900" b="1" spc="-85" dirty="0">
                <a:solidFill>
                  <a:srgbClr val="FBFBFD"/>
                </a:solidFill>
                <a:latin typeface="Trebuchet MS"/>
                <a:cs typeface="Trebuchet MS"/>
              </a:rPr>
              <a:t>ALL	</a:t>
            </a:r>
            <a:r>
              <a:rPr sz="2900" b="1" spc="-145" dirty="0">
                <a:solidFill>
                  <a:srgbClr val="FBFBFD"/>
                </a:solidFill>
                <a:latin typeface="Trebuchet MS"/>
                <a:cs typeface="Trebuchet MS"/>
              </a:rPr>
              <a:t>THE	</a:t>
            </a:r>
            <a:r>
              <a:rPr sz="2900" b="1" spc="140" dirty="0">
                <a:solidFill>
                  <a:srgbClr val="FBFBFD"/>
                </a:solidFill>
                <a:latin typeface="Trebuchet MS"/>
                <a:cs typeface="Trebuchet MS"/>
              </a:rPr>
              <a:t>POSSIBLE 	</a:t>
            </a:r>
            <a:r>
              <a:rPr sz="2900" b="1" spc="5" dirty="0">
                <a:solidFill>
                  <a:srgbClr val="FBFBFD"/>
                </a:solidFill>
                <a:latin typeface="Trebuchet MS"/>
                <a:cs typeface="Trebuchet MS"/>
              </a:rPr>
              <a:t>SEQUENCE	</a:t>
            </a:r>
            <a:r>
              <a:rPr sz="2900" b="1" spc="-225" dirty="0">
                <a:solidFill>
                  <a:srgbClr val="FBFBFD"/>
                </a:solidFill>
                <a:latin typeface="Trebuchet MS"/>
                <a:cs typeface="Trebuchet MS"/>
              </a:rPr>
              <a:t>OF	</a:t>
            </a:r>
            <a:r>
              <a:rPr sz="2900" b="1" spc="-40" dirty="0">
                <a:solidFill>
                  <a:srgbClr val="FBFBFD"/>
                </a:solidFill>
                <a:latin typeface="Trebuchet MS"/>
                <a:cs typeface="Trebuchet MS"/>
              </a:rPr>
              <a:t>MOVE	</a:t>
            </a:r>
            <a:r>
              <a:rPr sz="2900" b="1" spc="140" dirty="0">
                <a:solidFill>
                  <a:srgbClr val="FBFBFD"/>
                </a:solidFill>
                <a:latin typeface="Trebuchet MS"/>
                <a:cs typeface="Trebuchet MS"/>
              </a:rPr>
              <a:t>POSSIBLE</a:t>
            </a:r>
            <a:r>
              <a:rPr lang="en-IN" sz="2900" b="1" spc="140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2900" b="1" spc="35" dirty="0">
                <a:solidFill>
                  <a:srgbClr val="FBFBFD"/>
                </a:solidFill>
                <a:latin typeface="Trebuchet MS"/>
                <a:cs typeface="Trebuchet MS"/>
              </a:rPr>
              <a:t>IN</a:t>
            </a:r>
            <a:r>
              <a:rPr lang="en-IN" sz="2900" b="1" spc="3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2900" b="1" spc="-20" dirty="0">
                <a:solidFill>
                  <a:srgbClr val="FBFBFD"/>
                </a:solidFill>
                <a:latin typeface="Trebuchet MS"/>
                <a:cs typeface="Trebuchet MS"/>
              </a:rPr>
              <a:t>GAME.</a:t>
            </a:r>
            <a:r>
              <a:rPr sz="2900" b="1" spc="-24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2900" b="1" spc="70" dirty="0">
                <a:solidFill>
                  <a:srgbClr val="FBFBFD"/>
                </a:solidFill>
                <a:latin typeface="Trebuchet MS"/>
                <a:cs typeface="Trebuchet MS"/>
              </a:rPr>
              <a:t>SOLUTION-(</a:t>
            </a:r>
            <a:r>
              <a:rPr sz="2900" b="1" spc="-565" dirty="0">
                <a:solidFill>
                  <a:srgbClr val="FBFBFD"/>
                </a:solidFill>
                <a:latin typeface="Trebuchet MS"/>
                <a:cs typeface="Trebuchet MS"/>
              </a:rPr>
              <a:t> </a:t>
            </a:r>
            <a:r>
              <a:rPr sz="2900" b="1" spc="35" dirty="0">
                <a:solidFill>
                  <a:srgbClr val="FBFBFD"/>
                </a:solidFill>
                <a:latin typeface="Trebuchet MS"/>
                <a:cs typeface="Trebuchet MS"/>
              </a:rPr>
              <a:t>STILL	</a:t>
            </a:r>
            <a:r>
              <a:rPr sz="2900" b="1" spc="-170" dirty="0">
                <a:solidFill>
                  <a:srgbClr val="FBFBFD"/>
                </a:solidFill>
                <a:latin typeface="Trebuchet MS"/>
                <a:cs typeface="Trebuchet MS"/>
              </a:rPr>
              <a:t>NOT	</a:t>
            </a:r>
            <a:r>
              <a:rPr sz="2900" b="1" spc="40" dirty="0">
                <a:solidFill>
                  <a:srgbClr val="FBFBFD"/>
                </a:solidFill>
                <a:latin typeface="Trebuchet MS"/>
                <a:cs typeface="Trebuchet MS"/>
              </a:rPr>
              <a:t>SOLVED)</a:t>
            </a:r>
            <a:endParaRPr sz="2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5255" y="6992074"/>
            <a:ext cx="5491294" cy="32949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4772" y="6938557"/>
            <a:ext cx="3714192" cy="334844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57749" y="244361"/>
            <a:ext cx="11444251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170" dirty="0"/>
              <a:t>LESSON</a:t>
            </a:r>
            <a:r>
              <a:rPr sz="7500" spc="-315" dirty="0"/>
              <a:t> </a:t>
            </a:r>
            <a:r>
              <a:rPr sz="7500" spc="-130" dirty="0"/>
              <a:t>LEARNED</a:t>
            </a:r>
            <a:endParaRPr sz="7500" dirty="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0434" y="1782374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0434" y="4481509"/>
            <a:ext cx="152400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2834" y="1589746"/>
            <a:ext cx="16171544" cy="33248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745"/>
              </a:spcBef>
            </a:pPr>
            <a:r>
              <a:rPr sz="3400" spc="105" dirty="0">
                <a:solidFill>
                  <a:srgbClr val="FBFBFD"/>
                </a:solidFill>
                <a:latin typeface="Lucida Sans Unicode"/>
                <a:cs typeface="Lucida Sans Unicode"/>
              </a:rPr>
              <a:t>L</a:t>
            </a:r>
            <a:r>
              <a:rPr sz="3400" spc="50" dirty="0">
                <a:solidFill>
                  <a:srgbClr val="FBFBFD"/>
                </a:solidFill>
                <a:latin typeface="Lucida Sans Unicode"/>
                <a:cs typeface="Lucida Sans Unicode"/>
              </a:rPr>
              <a:t>e</a:t>
            </a:r>
            <a:r>
              <a:rPr sz="3400" spc="10" dirty="0">
                <a:solidFill>
                  <a:srgbClr val="FBFBFD"/>
                </a:solidFill>
                <a:latin typeface="Lucida Sans Unicode"/>
                <a:cs typeface="Lucida Sans Unicode"/>
              </a:rPr>
              <a:t>a</a:t>
            </a:r>
            <a:r>
              <a:rPr sz="3400" spc="15" dirty="0">
                <a:solidFill>
                  <a:srgbClr val="FBFBFD"/>
                </a:solidFill>
                <a:latin typeface="Lucida Sans Unicode"/>
                <a:cs typeface="Lucida Sans Unicode"/>
              </a:rPr>
              <a:t>r</a:t>
            </a:r>
            <a:r>
              <a:rPr sz="3400" spc="-10" dirty="0">
                <a:solidFill>
                  <a:srgbClr val="FBFBFD"/>
                </a:solidFill>
                <a:latin typeface="Lucida Sans Unicode"/>
                <a:cs typeface="Lucida Sans Unicode"/>
              </a:rPr>
              <a:t>n</a:t>
            </a:r>
            <a:r>
              <a:rPr sz="3400" spc="50" dirty="0">
                <a:solidFill>
                  <a:srgbClr val="FBFBFD"/>
                </a:solidFill>
                <a:latin typeface="Lucida Sans Unicode"/>
                <a:cs typeface="Lucida Sans Unicode"/>
              </a:rPr>
              <a:t>e</a:t>
            </a:r>
            <a:r>
              <a:rPr sz="3400" spc="45" dirty="0">
                <a:solidFill>
                  <a:srgbClr val="FBFBFD"/>
                </a:solidFill>
                <a:latin typeface="Lucida Sans Unicode"/>
                <a:cs typeface="Lucida Sans Unicode"/>
              </a:rPr>
              <a:t>d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BFBFD"/>
                </a:solidFill>
                <a:latin typeface="Lucida Sans Unicode"/>
                <a:cs typeface="Lucida Sans Unicode"/>
              </a:rPr>
              <a:t>a</a:t>
            </a:r>
            <a:r>
              <a:rPr sz="3400" spc="35" dirty="0">
                <a:solidFill>
                  <a:srgbClr val="FBFBFD"/>
                </a:solidFill>
                <a:latin typeface="Lucida Sans Unicode"/>
                <a:cs typeface="Lucida Sans Unicode"/>
              </a:rPr>
              <a:t>b</a:t>
            </a:r>
            <a:r>
              <a:rPr sz="3400" spc="5" dirty="0">
                <a:solidFill>
                  <a:srgbClr val="FBFBFD"/>
                </a:solidFill>
                <a:latin typeface="Lucida Sans Unicode"/>
                <a:cs typeface="Lucida Sans Unicode"/>
              </a:rPr>
              <a:t>o</a:t>
            </a:r>
            <a:r>
              <a:rPr sz="3400" spc="-35" dirty="0">
                <a:solidFill>
                  <a:srgbClr val="FBFBFD"/>
                </a:solidFill>
                <a:latin typeface="Lucida Sans Unicode"/>
                <a:cs typeface="Lucida Sans Unicode"/>
              </a:rPr>
              <a:t>u</a:t>
            </a:r>
            <a:r>
              <a:rPr sz="3400" spc="120" dirty="0">
                <a:solidFill>
                  <a:srgbClr val="FBFBFD"/>
                </a:solidFill>
                <a:latin typeface="Lucida Sans Unicode"/>
                <a:cs typeface="Lucida Sans Unicode"/>
              </a:rPr>
              <a:t>t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15" dirty="0">
                <a:solidFill>
                  <a:srgbClr val="FBFBFD"/>
                </a:solidFill>
                <a:latin typeface="Lucida Sans Unicode"/>
                <a:cs typeface="Lucida Sans Unicode"/>
              </a:rPr>
              <a:t>a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BFBFD"/>
                </a:solidFill>
                <a:latin typeface="Lucida Sans Unicode"/>
                <a:cs typeface="Lucida Sans Unicode"/>
              </a:rPr>
              <a:t>al</a:t>
            </a:r>
            <a:r>
              <a:rPr sz="3400" spc="-250" dirty="0">
                <a:solidFill>
                  <a:srgbClr val="FBFBFD"/>
                </a:solidFill>
                <a:latin typeface="Lucida Sans Unicode"/>
                <a:cs typeface="Lucida Sans Unicode"/>
              </a:rPr>
              <a:t>g</a:t>
            </a:r>
            <a:r>
              <a:rPr sz="3400" spc="5" dirty="0">
                <a:solidFill>
                  <a:srgbClr val="FBFBFD"/>
                </a:solidFill>
                <a:latin typeface="Lucida Sans Unicode"/>
                <a:cs typeface="Lucida Sans Unicode"/>
              </a:rPr>
              <a:t>o</a:t>
            </a:r>
            <a:r>
              <a:rPr sz="3400" spc="15" dirty="0">
                <a:solidFill>
                  <a:srgbClr val="FBFBFD"/>
                </a:solidFill>
                <a:latin typeface="Lucida Sans Unicode"/>
                <a:cs typeface="Lucida Sans Unicode"/>
              </a:rPr>
              <a:t>r</a:t>
            </a:r>
            <a:r>
              <a:rPr sz="3400" spc="-75" dirty="0">
                <a:solidFill>
                  <a:srgbClr val="FBFBFD"/>
                </a:solidFill>
                <a:latin typeface="Lucida Sans Unicode"/>
                <a:cs typeface="Lucida Sans Unicode"/>
              </a:rPr>
              <a:t>i</a:t>
            </a:r>
            <a:r>
              <a:rPr sz="3400" spc="114" dirty="0">
                <a:solidFill>
                  <a:srgbClr val="FBFBFD"/>
                </a:solidFill>
                <a:latin typeface="Lucida Sans Unicode"/>
                <a:cs typeface="Lucida Sans Unicode"/>
              </a:rPr>
              <a:t>t</a:t>
            </a:r>
            <a:r>
              <a:rPr sz="3400" spc="-10" dirty="0">
                <a:solidFill>
                  <a:srgbClr val="FBFBFD"/>
                </a:solidFill>
                <a:latin typeface="Lucida Sans Unicode"/>
                <a:cs typeface="Lucida Sans Unicode"/>
              </a:rPr>
              <a:t>h</a:t>
            </a:r>
            <a:r>
              <a:rPr sz="3400" spc="-55" dirty="0">
                <a:solidFill>
                  <a:srgbClr val="FBFBFD"/>
                </a:solidFill>
                <a:latin typeface="Lucida Sans Unicode"/>
                <a:cs typeface="Lucida Sans Unicode"/>
              </a:rPr>
              <a:t>m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140" dirty="0">
                <a:solidFill>
                  <a:srgbClr val="FBFBFD"/>
                </a:solidFill>
                <a:latin typeface="Lucida Sans Unicode"/>
                <a:cs typeface="Lucida Sans Unicode"/>
              </a:rPr>
              <a:t>c</a:t>
            </a:r>
            <a:r>
              <a:rPr sz="3400" spc="10" dirty="0">
                <a:solidFill>
                  <a:srgbClr val="FBFBFD"/>
                </a:solidFill>
                <a:latin typeface="Lucida Sans Unicode"/>
                <a:cs typeface="Lucida Sans Unicode"/>
              </a:rPr>
              <a:t>all</a:t>
            </a:r>
            <a:r>
              <a:rPr sz="3400" spc="50" dirty="0">
                <a:solidFill>
                  <a:srgbClr val="FBFBFD"/>
                </a:solidFill>
                <a:latin typeface="Lucida Sans Unicode"/>
                <a:cs typeface="Lucida Sans Unicode"/>
              </a:rPr>
              <a:t>e</a:t>
            </a:r>
            <a:r>
              <a:rPr sz="3400" spc="45" dirty="0">
                <a:solidFill>
                  <a:srgbClr val="FBFBFD"/>
                </a:solidFill>
                <a:latin typeface="Lucida Sans Unicode"/>
                <a:cs typeface="Lucida Sans Unicode"/>
              </a:rPr>
              <a:t>d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-60" dirty="0">
                <a:solidFill>
                  <a:srgbClr val="FBFBFD"/>
                </a:solidFill>
                <a:latin typeface="Lucida Sans Unicode"/>
                <a:cs typeface="Lucida Sans Unicode"/>
              </a:rPr>
              <a:t>m</a:t>
            </a:r>
            <a:r>
              <a:rPr sz="3400" spc="-75" dirty="0">
                <a:solidFill>
                  <a:srgbClr val="FBFBFD"/>
                </a:solidFill>
                <a:latin typeface="Lucida Sans Unicode"/>
                <a:cs typeface="Lucida Sans Unicode"/>
              </a:rPr>
              <a:t>i</a:t>
            </a:r>
            <a:r>
              <a:rPr sz="3400" spc="-5" dirty="0">
                <a:solidFill>
                  <a:srgbClr val="FBFBFD"/>
                </a:solidFill>
                <a:latin typeface="Lucida Sans Unicode"/>
                <a:cs typeface="Lucida Sans Unicode"/>
              </a:rPr>
              <a:t>n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-680" dirty="0">
                <a:solidFill>
                  <a:srgbClr val="FBFBFD"/>
                </a:solidFill>
                <a:latin typeface="Lucida Sans Unicode"/>
                <a:cs typeface="Lucida Sans Unicode"/>
              </a:rPr>
              <a:t>-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-60" dirty="0">
                <a:solidFill>
                  <a:srgbClr val="FBFBFD"/>
                </a:solidFill>
                <a:latin typeface="Lucida Sans Unicode"/>
                <a:cs typeface="Lucida Sans Unicode"/>
              </a:rPr>
              <a:t>m</a:t>
            </a:r>
            <a:r>
              <a:rPr sz="3400" spc="10" dirty="0">
                <a:solidFill>
                  <a:srgbClr val="FBFBFD"/>
                </a:solidFill>
                <a:latin typeface="Lucida Sans Unicode"/>
                <a:cs typeface="Lucida Sans Unicode"/>
              </a:rPr>
              <a:t>a</a:t>
            </a:r>
            <a:r>
              <a:rPr sz="3400" spc="-385" dirty="0">
                <a:solidFill>
                  <a:srgbClr val="FBFBFD"/>
                </a:solidFill>
                <a:latin typeface="Lucida Sans Unicode"/>
                <a:cs typeface="Lucida Sans Unicode"/>
              </a:rPr>
              <a:t>x</a:t>
            </a:r>
            <a:r>
              <a:rPr sz="3400" spc="-185" dirty="0">
                <a:solidFill>
                  <a:srgbClr val="FBFBFD"/>
                </a:solidFill>
                <a:latin typeface="Lucida Sans Unicode"/>
                <a:cs typeface="Lucida Sans Unicode"/>
              </a:rPr>
              <a:t>.</a:t>
            </a:r>
            <a:endParaRPr sz="340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15799"/>
              </a:lnSpc>
              <a:tabLst>
                <a:tab pos="1265555" algn="l"/>
              </a:tabLst>
            </a:pPr>
            <a:r>
              <a:rPr sz="3400" spc="80" dirty="0">
                <a:solidFill>
                  <a:srgbClr val="FBFBFD"/>
                </a:solidFill>
                <a:latin typeface="Lucida Sans Unicode"/>
                <a:cs typeface="Lucida Sans Unicode"/>
              </a:rPr>
              <a:t>It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65" dirty="0">
                <a:solidFill>
                  <a:srgbClr val="FBFBFD"/>
                </a:solidFill>
                <a:latin typeface="Lucida Sans Unicode"/>
                <a:cs typeface="Lucida Sans Unicode"/>
              </a:rPr>
              <a:t>attach</a:t>
            </a:r>
            <a:r>
              <a:rPr sz="3400" spc="-240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5" dirty="0">
                <a:solidFill>
                  <a:srgbClr val="FBFBFD"/>
                </a:solidFill>
                <a:latin typeface="Lucida Sans Unicode"/>
                <a:cs typeface="Lucida Sans Unicode"/>
              </a:rPr>
              <a:t>numerical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BFBFD"/>
                </a:solidFill>
                <a:latin typeface="Lucida Sans Unicode"/>
                <a:cs typeface="Lucida Sans Unicode"/>
              </a:rPr>
              <a:t>value</a:t>
            </a:r>
            <a:r>
              <a:rPr sz="3400" spc="-240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20" dirty="0">
                <a:solidFill>
                  <a:srgbClr val="FBFBFD"/>
                </a:solidFill>
                <a:latin typeface="Lucida Sans Unicode"/>
                <a:cs typeface="Lucida Sans Unicode"/>
              </a:rPr>
              <a:t>with</a:t>
            </a:r>
            <a:r>
              <a:rPr sz="3400" spc="-240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90" dirty="0">
                <a:solidFill>
                  <a:srgbClr val="FBFBFD"/>
                </a:solidFill>
                <a:latin typeface="Lucida Sans Unicode"/>
                <a:cs typeface="Lucida Sans Unicode"/>
              </a:rPr>
              <a:t>every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BFBFD"/>
                </a:solidFill>
                <a:latin typeface="Lucida Sans Unicode"/>
                <a:cs typeface="Lucida Sans Unicode"/>
              </a:rPr>
              <a:t>possibilty</a:t>
            </a:r>
            <a:r>
              <a:rPr sz="3400" spc="-240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15" dirty="0">
                <a:solidFill>
                  <a:srgbClr val="FBFBFD"/>
                </a:solidFill>
                <a:latin typeface="Lucida Sans Unicode"/>
                <a:cs typeface="Lucida Sans Unicode"/>
              </a:rPr>
              <a:t>and</a:t>
            </a:r>
            <a:r>
              <a:rPr sz="3400" spc="-240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BFBFD"/>
                </a:solidFill>
                <a:latin typeface="Lucida Sans Unicode"/>
                <a:cs typeface="Lucida Sans Unicode"/>
              </a:rPr>
              <a:t>choose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FBFBFD"/>
                </a:solidFill>
                <a:latin typeface="Lucida Sans Unicode"/>
                <a:cs typeface="Lucida Sans Unicode"/>
              </a:rPr>
              <a:t>its</a:t>
            </a:r>
            <a:r>
              <a:rPr sz="3400" spc="-240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35" dirty="0">
                <a:solidFill>
                  <a:srgbClr val="FBFBFD"/>
                </a:solidFill>
                <a:latin typeface="Lucida Sans Unicode"/>
                <a:cs typeface="Lucida Sans Unicode"/>
              </a:rPr>
              <a:t>output</a:t>
            </a:r>
            <a:r>
              <a:rPr sz="3400" spc="-240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5" dirty="0">
                <a:solidFill>
                  <a:srgbClr val="FBFBFD"/>
                </a:solidFill>
                <a:latin typeface="Lucida Sans Unicode"/>
                <a:cs typeface="Lucida Sans Unicode"/>
              </a:rPr>
              <a:t>from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BFBFD"/>
                </a:solidFill>
                <a:latin typeface="Lucida Sans Unicode"/>
                <a:cs typeface="Lucida Sans Unicode"/>
              </a:rPr>
              <a:t>the </a:t>
            </a:r>
            <a:r>
              <a:rPr sz="3400" spc="-1060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45" dirty="0">
                <a:solidFill>
                  <a:srgbClr val="FBFBFD"/>
                </a:solidFill>
                <a:latin typeface="Lucida Sans Unicode"/>
                <a:cs typeface="Lucida Sans Unicode"/>
              </a:rPr>
              <a:t>data	</a:t>
            </a:r>
            <a:r>
              <a:rPr sz="3400" spc="40" dirty="0">
                <a:solidFill>
                  <a:srgbClr val="FBFBFD"/>
                </a:solidFill>
                <a:latin typeface="Lucida Sans Unicode"/>
                <a:cs typeface="Lucida Sans Unicode"/>
              </a:rPr>
              <a:t>set</a:t>
            </a:r>
            <a:r>
              <a:rPr sz="3400" spc="-250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20" dirty="0">
                <a:solidFill>
                  <a:srgbClr val="FBFBFD"/>
                </a:solidFill>
                <a:latin typeface="Lucida Sans Unicode"/>
                <a:cs typeface="Lucida Sans Unicode"/>
              </a:rPr>
              <a:t>which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BFBFD"/>
                </a:solidFill>
                <a:latin typeface="Lucida Sans Unicode"/>
                <a:cs typeface="Lucida Sans Unicode"/>
              </a:rPr>
              <a:t>have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BFBFD"/>
                </a:solidFill>
                <a:latin typeface="Lucida Sans Unicode"/>
                <a:cs typeface="Lucida Sans Unicode"/>
              </a:rPr>
              <a:t>greatest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5" dirty="0">
                <a:solidFill>
                  <a:srgbClr val="FBFBFD"/>
                </a:solidFill>
                <a:latin typeface="Lucida Sans Unicode"/>
                <a:cs typeface="Lucida Sans Unicode"/>
              </a:rPr>
              <a:t>numerical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5" dirty="0">
                <a:solidFill>
                  <a:srgbClr val="FBFBFD"/>
                </a:solidFill>
                <a:latin typeface="Lucida Sans Unicode"/>
                <a:cs typeface="Lucida Sans Unicode"/>
              </a:rPr>
              <a:t>value.</a:t>
            </a:r>
            <a:endParaRPr sz="34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0" dirty="0">
              <a:latin typeface="Lucida Sans Unicode"/>
              <a:cs typeface="Lucida Sans Unicode"/>
            </a:endParaRPr>
          </a:p>
          <a:p>
            <a:pPr marL="111760">
              <a:lnSpc>
                <a:spcPct val="100000"/>
              </a:lnSpc>
              <a:tabLst>
                <a:tab pos="7813040" algn="l"/>
              </a:tabLst>
            </a:pPr>
            <a:r>
              <a:rPr sz="3400" spc="105" dirty="0">
                <a:solidFill>
                  <a:srgbClr val="FBFBFD"/>
                </a:solidFill>
                <a:latin typeface="Lucida Sans Unicode"/>
                <a:cs typeface="Lucida Sans Unicode"/>
              </a:rPr>
              <a:t>L</a:t>
            </a:r>
            <a:r>
              <a:rPr sz="3400" spc="50" dirty="0">
                <a:solidFill>
                  <a:srgbClr val="FBFBFD"/>
                </a:solidFill>
                <a:latin typeface="Lucida Sans Unicode"/>
                <a:cs typeface="Lucida Sans Unicode"/>
              </a:rPr>
              <a:t>e</a:t>
            </a:r>
            <a:r>
              <a:rPr sz="3400" spc="10" dirty="0">
                <a:solidFill>
                  <a:srgbClr val="FBFBFD"/>
                </a:solidFill>
                <a:latin typeface="Lucida Sans Unicode"/>
                <a:cs typeface="Lucida Sans Unicode"/>
              </a:rPr>
              <a:t>a</a:t>
            </a:r>
            <a:r>
              <a:rPr sz="3400" spc="15" dirty="0">
                <a:solidFill>
                  <a:srgbClr val="FBFBFD"/>
                </a:solidFill>
                <a:latin typeface="Lucida Sans Unicode"/>
                <a:cs typeface="Lucida Sans Unicode"/>
              </a:rPr>
              <a:t>r</a:t>
            </a:r>
            <a:r>
              <a:rPr sz="3400" spc="-10" dirty="0">
                <a:solidFill>
                  <a:srgbClr val="FBFBFD"/>
                </a:solidFill>
                <a:latin typeface="Lucida Sans Unicode"/>
                <a:cs typeface="Lucida Sans Unicode"/>
              </a:rPr>
              <a:t>n</a:t>
            </a:r>
            <a:r>
              <a:rPr sz="3400" spc="50" dirty="0">
                <a:solidFill>
                  <a:srgbClr val="FBFBFD"/>
                </a:solidFill>
                <a:latin typeface="Lucida Sans Unicode"/>
                <a:cs typeface="Lucida Sans Unicode"/>
              </a:rPr>
              <a:t>e</a:t>
            </a:r>
            <a:r>
              <a:rPr sz="3400" spc="45" dirty="0">
                <a:solidFill>
                  <a:srgbClr val="FBFBFD"/>
                </a:solidFill>
                <a:latin typeface="Lucida Sans Unicode"/>
                <a:cs typeface="Lucida Sans Unicode"/>
              </a:rPr>
              <a:t>d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BFBFD"/>
                </a:solidFill>
                <a:latin typeface="Lucida Sans Unicode"/>
                <a:cs typeface="Lucida Sans Unicode"/>
              </a:rPr>
              <a:t>a</a:t>
            </a:r>
            <a:r>
              <a:rPr sz="3400" spc="35" dirty="0">
                <a:solidFill>
                  <a:srgbClr val="FBFBFD"/>
                </a:solidFill>
                <a:latin typeface="Lucida Sans Unicode"/>
                <a:cs typeface="Lucida Sans Unicode"/>
              </a:rPr>
              <a:t>b</a:t>
            </a:r>
            <a:r>
              <a:rPr sz="3400" spc="5" dirty="0">
                <a:solidFill>
                  <a:srgbClr val="FBFBFD"/>
                </a:solidFill>
                <a:latin typeface="Lucida Sans Unicode"/>
                <a:cs typeface="Lucida Sans Unicode"/>
              </a:rPr>
              <a:t>o</a:t>
            </a:r>
            <a:r>
              <a:rPr sz="3400" spc="-35" dirty="0">
                <a:solidFill>
                  <a:srgbClr val="FBFBFD"/>
                </a:solidFill>
                <a:latin typeface="Lucida Sans Unicode"/>
                <a:cs typeface="Lucida Sans Unicode"/>
              </a:rPr>
              <a:t>u</a:t>
            </a:r>
            <a:r>
              <a:rPr sz="3400" spc="120" dirty="0">
                <a:solidFill>
                  <a:srgbClr val="FBFBFD"/>
                </a:solidFill>
                <a:latin typeface="Lucida Sans Unicode"/>
                <a:cs typeface="Lucida Sans Unicode"/>
              </a:rPr>
              <a:t>t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-60" dirty="0">
                <a:solidFill>
                  <a:srgbClr val="FBFBFD"/>
                </a:solidFill>
                <a:latin typeface="Lucida Sans Unicode"/>
                <a:cs typeface="Lucida Sans Unicode"/>
              </a:rPr>
              <a:t>m</a:t>
            </a:r>
            <a:r>
              <a:rPr sz="3400" spc="5" dirty="0">
                <a:solidFill>
                  <a:srgbClr val="FBFBFD"/>
                </a:solidFill>
                <a:latin typeface="Lucida Sans Unicode"/>
                <a:cs typeface="Lucida Sans Unicode"/>
              </a:rPr>
              <a:t>o</a:t>
            </a:r>
            <a:r>
              <a:rPr sz="3400" spc="40" dirty="0">
                <a:solidFill>
                  <a:srgbClr val="FBFBFD"/>
                </a:solidFill>
                <a:latin typeface="Lucida Sans Unicode"/>
                <a:cs typeface="Lucida Sans Unicode"/>
              </a:rPr>
              <a:t>d</a:t>
            </a:r>
            <a:r>
              <a:rPr sz="3400" spc="-35" dirty="0">
                <a:solidFill>
                  <a:srgbClr val="FBFBFD"/>
                </a:solidFill>
                <a:latin typeface="Lucida Sans Unicode"/>
                <a:cs typeface="Lucida Sans Unicode"/>
              </a:rPr>
              <a:t>u</a:t>
            </a:r>
            <a:r>
              <a:rPr sz="3400" spc="10" dirty="0">
                <a:solidFill>
                  <a:srgbClr val="FBFBFD"/>
                </a:solidFill>
                <a:latin typeface="Lucida Sans Unicode"/>
                <a:cs typeface="Lucida Sans Unicode"/>
              </a:rPr>
              <a:t>l</a:t>
            </a:r>
            <a:r>
              <a:rPr sz="3400" spc="55" dirty="0">
                <a:solidFill>
                  <a:srgbClr val="FBFBFD"/>
                </a:solidFill>
                <a:latin typeface="Lucida Sans Unicode"/>
                <a:cs typeface="Lucida Sans Unicode"/>
              </a:rPr>
              <a:t>e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140" dirty="0">
                <a:solidFill>
                  <a:srgbClr val="FBFBFD"/>
                </a:solidFill>
                <a:latin typeface="Lucida Sans Unicode"/>
                <a:cs typeface="Lucida Sans Unicode"/>
              </a:rPr>
              <a:t>c</a:t>
            </a:r>
            <a:r>
              <a:rPr sz="3400" spc="10" dirty="0">
                <a:solidFill>
                  <a:srgbClr val="FBFBFD"/>
                </a:solidFill>
                <a:latin typeface="Lucida Sans Unicode"/>
                <a:cs typeface="Lucida Sans Unicode"/>
              </a:rPr>
              <a:t>all</a:t>
            </a:r>
            <a:r>
              <a:rPr sz="3400" spc="50" dirty="0">
                <a:solidFill>
                  <a:srgbClr val="FBFBFD"/>
                </a:solidFill>
                <a:latin typeface="Lucida Sans Unicode"/>
                <a:cs typeface="Lucida Sans Unicode"/>
              </a:rPr>
              <a:t>e</a:t>
            </a:r>
            <a:r>
              <a:rPr sz="3400" spc="45" dirty="0">
                <a:solidFill>
                  <a:srgbClr val="FBFBFD"/>
                </a:solidFill>
                <a:latin typeface="Lucida Sans Unicode"/>
                <a:cs typeface="Lucida Sans Unicode"/>
              </a:rPr>
              <a:t>d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325" dirty="0">
                <a:solidFill>
                  <a:srgbClr val="FBFBFD"/>
                </a:solidFill>
                <a:latin typeface="Lucida Sans Unicode"/>
                <a:cs typeface="Lucida Sans Unicode"/>
              </a:rPr>
              <a:t>P</a:t>
            </a:r>
            <a:r>
              <a:rPr sz="3400" spc="145" dirty="0">
                <a:solidFill>
                  <a:srgbClr val="FBFBFD"/>
                </a:solidFill>
                <a:latin typeface="Lucida Sans Unicode"/>
                <a:cs typeface="Lucida Sans Unicode"/>
              </a:rPr>
              <a:t>y</a:t>
            </a:r>
            <a:r>
              <a:rPr sz="3400" spc="15" dirty="0">
                <a:solidFill>
                  <a:srgbClr val="FBFBFD"/>
                </a:solidFill>
                <a:latin typeface="Lucida Sans Unicode"/>
                <a:cs typeface="Lucida Sans Unicode"/>
              </a:rPr>
              <a:t>Q</a:t>
            </a:r>
            <a:r>
              <a:rPr sz="3400" spc="114" dirty="0">
                <a:solidFill>
                  <a:srgbClr val="FBFBFD"/>
                </a:solidFill>
                <a:latin typeface="Lucida Sans Unicode"/>
                <a:cs typeface="Lucida Sans Unicode"/>
              </a:rPr>
              <a:t>t</a:t>
            </a:r>
            <a:r>
              <a:rPr sz="3400" spc="-145" dirty="0">
                <a:solidFill>
                  <a:srgbClr val="FBFBFD"/>
                </a:solidFill>
                <a:latin typeface="Lucida Sans Unicode"/>
                <a:cs typeface="Lucida Sans Unicode"/>
              </a:rPr>
              <a:t>5</a:t>
            </a:r>
            <a:r>
              <a:rPr sz="3400" dirty="0">
                <a:solidFill>
                  <a:srgbClr val="FBFBFD"/>
                </a:solidFill>
                <a:latin typeface="Lucida Sans Unicode"/>
                <a:cs typeface="Lucida Sans Unicode"/>
              </a:rPr>
              <a:t>	</a:t>
            </a:r>
            <a:r>
              <a:rPr sz="3400" spc="40" dirty="0">
                <a:solidFill>
                  <a:srgbClr val="FBFBFD"/>
                </a:solidFill>
                <a:latin typeface="Lucida Sans Unicode"/>
                <a:cs typeface="Lucida Sans Unicode"/>
              </a:rPr>
              <a:t>w</a:t>
            </a:r>
            <a:r>
              <a:rPr sz="3400" spc="-10" dirty="0">
                <a:solidFill>
                  <a:srgbClr val="FBFBFD"/>
                </a:solidFill>
                <a:latin typeface="Lucida Sans Unicode"/>
                <a:cs typeface="Lucida Sans Unicode"/>
              </a:rPr>
              <a:t>h</a:t>
            </a:r>
            <a:r>
              <a:rPr sz="3400" spc="-75" dirty="0">
                <a:solidFill>
                  <a:srgbClr val="FBFBFD"/>
                </a:solidFill>
                <a:latin typeface="Lucida Sans Unicode"/>
                <a:cs typeface="Lucida Sans Unicode"/>
              </a:rPr>
              <a:t>i</a:t>
            </a:r>
            <a:r>
              <a:rPr sz="3400" spc="140" dirty="0">
                <a:solidFill>
                  <a:srgbClr val="FBFBFD"/>
                </a:solidFill>
                <a:latin typeface="Lucida Sans Unicode"/>
                <a:cs typeface="Lucida Sans Unicode"/>
              </a:rPr>
              <a:t>c</a:t>
            </a:r>
            <a:r>
              <a:rPr sz="3400" spc="-5" dirty="0">
                <a:solidFill>
                  <a:srgbClr val="FBFBFD"/>
                </a:solidFill>
                <a:latin typeface="Lucida Sans Unicode"/>
                <a:cs typeface="Lucida Sans Unicode"/>
              </a:rPr>
              <a:t>h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BFBFD"/>
                </a:solidFill>
                <a:latin typeface="Lucida Sans Unicode"/>
                <a:cs typeface="Lucida Sans Unicode"/>
              </a:rPr>
              <a:t>w</a:t>
            </a:r>
            <a:r>
              <a:rPr sz="3400" spc="55" dirty="0">
                <a:solidFill>
                  <a:srgbClr val="FBFBFD"/>
                </a:solidFill>
                <a:latin typeface="Lucida Sans Unicode"/>
                <a:cs typeface="Lucida Sans Unicode"/>
              </a:rPr>
              <a:t>e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-35" dirty="0">
                <a:solidFill>
                  <a:srgbClr val="FBFBFD"/>
                </a:solidFill>
                <a:latin typeface="Lucida Sans Unicode"/>
                <a:cs typeface="Lucida Sans Unicode"/>
              </a:rPr>
              <a:t>u</a:t>
            </a:r>
            <a:r>
              <a:rPr sz="3400" spc="-45" dirty="0">
                <a:solidFill>
                  <a:srgbClr val="FBFBFD"/>
                </a:solidFill>
                <a:latin typeface="Lucida Sans Unicode"/>
                <a:cs typeface="Lucida Sans Unicode"/>
              </a:rPr>
              <a:t>s</a:t>
            </a:r>
            <a:r>
              <a:rPr sz="3400" spc="50" dirty="0">
                <a:solidFill>
                  <a:srgbClr val="FBFBFD"/>
                </a:solidFill>
                <a:latin typeface="Lucida Sans Unicode"/>
                <a:cs typeface="Lucida Sans Unicode"/>
              </a:rPr>
              <a:t>e</a:t>
            </a:r>
            <a:r>
              <a:rPr sz="3400" spc="45" dirty="0">
                <a:solidFill>
                  <a:srgbClr val="FBFBFD"/>
                </a:solidFill>
                <a:latin typeface="Lucida Sans Unicode"/>
                <a:cs typeface="Lucida Sans Unicode"/>
              </a:rPr>
              <a:t>d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114" dirty="0">
                <a:solidFill>
                  <a:srgbClr val="FBFBFD"/>
                </a:solidFill>
                <a:latin typeface="Lucida Sans Unicode"/>
                <a:cs typeface="Lucida Sans Unicode"/>
              </a:rPr>
              <a:t>t</a:t>
            </a:r>
            <a:r>
              <a:rPr sz="3400" spc="10" dirty="0">
                <a:solidFill>
                  <a:srgbClr val="FBFBFD"/>
                </a:solidFill>
                <a:latin typeface="Lucida Sans Unicode"/>
                <a:cs typeface="Lucida Sans Unicode"/>
              </a:rPr>
              <a:t>o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-60" dirty="0">
                <a:solidFill>
                  <a:srgbClr val="FBFBFD"/>
                </a:solidFill>
                <a:latin typeface="Lucida Sans Unicode"/>
                <a:cs typeface="Lucida Sans Unicode"/>
              </a:rPr>
              <a:t>m</a:t>
            </a:r>
            <a:r>
              <a:rPr sz="3400" spc="10" dirty="0">
                <a:solidFill>
                  <a:srgbClr val="FBFBFD"/>
                </a:solidFill>
                <a:latin typeface="Lucida Sans Unicode"/>
                <a:cs typeface="Lucida Sans Unicode"/>
              </a:rPr>
              <a:t>a</a:t>
            </a:r>
            <a:r>
              <a:rPr sz="3400" spc="-290" dirty="0">
                <a:solidFill>
                  <a:srgbClr val="FBFBFD"/>
                </a:solidFill>
                <a:latin typeface="Lucida Sans Unicode"/>
                <a:cs typeface="Lucida Sans Unicode"/>
              </a:rPr>
              <a:t>k</a:t>
            </a:r>
            <a:r>
              <a:rPr sz="3400" spc="55" dirty="0">
                <a:solidFill>
                  <a:srgbClr val="FBFBFD"/>
                </a:solidFill>
                <a:latin typeface="Lucida Sans Unicode"/>
                <a:cs typeface="Lucida Sans Unicode"/>
              </a:rPr>
              <a:t>e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-250" dirty="0">
                <a:solidFill>
                  <a:srgbClr val="FBFBFD"/>
                </a:solidFill>
                <a:latin typeface="Lucida Sans Unicode"/>
                <a:cs typeface="Lucida Sans Unicode"/>
              </a:rPr>
              <a:t>g</a:t>
            </a:r>
            <a:r>
              <a:rPr sz="3400" spc="-35" dirty="0">
                <a:solidFill>
                  <a:srgbClr val="FBFBFD"/>
                </a:solidFill>
                <a:latin typeface="Lucida Sans Unicode"/>
                <a:cs typeface="Lucida Sans Unicode"/>
              </a:rPr>
              <a:t>u</a:t>
            </a:r>
            <a:r>
              <a:rPr sz="3400" spc="-75" dirty="0">
                <a:solidFill>
                  <a:srgbClr val="FBFBFD"/>
                </a:solidFill>
                <a:latin typeface="Lucida Sans Unicode"/>
                <a:cs typeface="Lucida Sans Unicode"/>
              </a:rPr>
              <a:t>i</a:t>
            </a:r>
            <a:r>
              <a:rPr sz="3400" spc="-185" dirty="0">
                <a:solidFill>
                  <a:srgbClr val="FBFBFD"/>
                </a:solidFill>
                <a:latin typeface="Lucida Sans Unicode"/>
                <a:cs typeface="Lucida Sans Unicode"/>
              </a:rPr>
              <a:t>.</a:t>
            </a:r>
            <a:endParaRPr sz="3400" dirty="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1939" y="5562782"/>
            <a:ext cx="152400" cy="1523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90600" y="5372395"/>
            <a:ext cx="1695323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spc="40" dirty="0">
                <a:solidFill>
                  <a:srgbClr val="FBFBFD"/>
                </a:solidFill>
                <a:latin typeface="Lucida Sans Unicode"/>
                <a:cs typeface="Lucida Sans Unicode"/>
              </a:rPr>
              <a:t>Learned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60" dirty="0">
                <a:solidFill>
                  <a:srgbClr val="FBFBFD"/>
                </a:solidFill>
                <a:latin typeface="Lucida Sans Unicode"/>
                <a:cs typeface="Lucida Sans Unicode"/>
              </a:rPr>
              <a:t>that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-15" dirty="0">
                <a:solidFill>
                  <a:srgbClr val="FBFBFD"/>
                </a:solidFill>
                <a:latin typeface="Lucida Sans Unicode"/>
                <a:cs typeface="Lucida Sans Unicode"/>
              </a:rPr>
              <a:t>testing</a:t>
            </a:r>
            <a:r>
              <a:rPr sz="3400" spc="-240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BFBFD"/>
                </a:solidFill>
                <a:latin typeface="Lucida Sans Unicode"/>
                <a:cs typeface="Lucida Sans Unicode"/>
              </a:rPr>
              <a:t>the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-30" dirty="0">
                <a:solidFill>
                  <a:srgbClr val="FBFBFD"/>
                </a:solidFill>
                <a:latin typeface="Lucida Sans Unicode"/>
                <a:cs typeface="Lucida Sans Unicode"/>
              </a:rPr>
              <a:t>program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-60" dirty="0">
                <a:solidFill>
                  <a:srgbClr val="FBFBFD"/>
                </a:solidFill>
                <a:latin typeface="Lucida Sans Unicode"/>
                <a:cs typeface="Lucida Sans Unicode"/>
              </a:rPr>
              <a:t>is</a:t>
            </a:r>
            <a:r>
              <a:rPr sz="3400" spc="-240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BFBFD"/>
                </a:solidFill>
                <a:latin typeface="Lucida Sans Unicode"/>
                <a:cs typeface="Lucida Sans Unicode"/>
              </a:rPr>
              <a:t>hardest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45" dirty="0">
                <a:solidFill>
                  <a:srgbClr val="FBFBFD"/>
                </a:solidFill>
                <a:latin typeface="Lucida Sans Unicode"/>
                <a:cs typeface="Lucida Sans Unicode"/>
              </a:rPr>
              <a:t>part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5" dirty="0">
                <a:solidFill>
                  <a:srgbClr val="FBFBFD"/>
                </a:solidFill>
                <a:latin typeface="Lucida Sans Unicode"/>
                <a:cs typeface="Lucida Sans Unicode"/>
              </a:rPr>
              <a:t>while</a:t>
            </a:r>
            <a:r>
              <a:rPr sz="3400" spc="-240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-95" dirty="0">
                <a:solidFill>
                  <a:srgbClr val="FBFBFD"/>
                </a:solidFill>
                <a:latin typeface="Lucida Sans Unicode"/>
                <a:cs typeface="Lucida Sans Unicode"/>
              </a:rPr>
              <a:t>malking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15" dirty="0">
                <a:solidFill>
                  <a:srgbClr val="FBFBFD"/>
                </a:solidFill>
                <a:latin typeface="Lucida Sans Unicode"/>
                <a:cs typeface="Lucida Sans Unicode"/>
              </a:rPr>
              <a:t>a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-30" dirty="0">
                <a:solidFill>
                  <a:srgbClr val="FBFBFD"/>
                </a:solidFill>
                <a:latin typeface="Lucida Sans Unicode"/>
                <a:cs typeface="Lucida Sans Unicode"/>
              </a:rPr>
              <a:t>porgram</a:t>
            </a:r>
            <a:r>
              <a:rPr sz="3400" spc="-240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65" dirty="0">
                <a:solidFill>
                  <a:srgbClr val="FBFBFD"/>
                </a:solidFill>
                <a:latin typeface="Lucida Sans Unicode"/>
                <a:cs typeface="Lucida Sans Unicode"/>
              </a:rPr>
              <a:t>to</a:t>
            </a:r>
            <a:r>
              <a:rPr sz="3400" spc="-245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BFBFD"/>
                </a:solidFill>
                <a:latin typeface="Lucida Sans Unicode"/>
                <a:cs typeface="Lucida Sans Unicode"/>
              </a:rPr>
              <a:t>solve </a:t>
            </a:r>
            <a:r>
              <a:rPr sz="3400" spc="-1060" dirty="0">
                <a:solidFill>
                  <a:srgbClr val="FBFBFD"/>
                </a:solidFill>
                <a:latin typeface="Lucida Sans Unicode"/>
                <a:cs typeface="Lucida Sans Unicode"/>
              </a:rPr>
              <a:t> </a:t>
            </a:r>
            <a:r>
              <a:rPr sz="3400" spc="-10" dirty="0">
                <a:solidFill>
                  <a:srgbClr val="FBFBFD"/>
                </a:solidFill>
                <a:latin typeface="Lucida Sans Unicode"/>
                <a:cs typeface="Lucida Sans Unicode"/>
              </a:rPr>
              <a:t>problem.</a:t>
            </a:r>
            <a:endParaRPr sz="3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724</Words>
  <Application>Microsoft Office PowerPoint</Application>
  <PresentationFormat>Custom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Lucida Sans Unicode</vt:lpstr>
      <vt:lpstr>Tahoma</vt:lpstr>
      <vt:lpstr>Times New Roman</vt:lpstr>
      <vt:lpstr>Trebuchet MS</vt:lpstr>
      <vt:lpstr>Verdana</vt:lpstr>
      <vt:lpstr>Office Theme</vt:lpstr>
      <vt:lpstr>SELF  LEARNING  TIC TAC TOE</vt:lpstr>
      <vt:lpstr>ABSTRACT</vt:lpstr>
      <vt:lpstr>OBJECTIVE // OUTCOME</vt:lpstr>
      <vt:lpstr>INPUT AND DATASET</vt:lpstr>
      <vt:lpstr>DATAFLOW</vt:lpstr>
      <vt:lpstr>LANGUAGE USED // IDE</vt:lpstr>
      <vt:lpstr>TESTING</vt:lpstr>
      <vt:lpstr>PROBLEM ENCOUNTERED SUTING THE EXECUTION</vt:lpstr>
      <vt:lpstr>LESSON LEARNED</vt:lpstr>
      <vt:lpstr>AIML PART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</dc:title>
  <dc:creator>PRIYANSHU PRADHAN</dc:creator>
  <cp:keywords>DAFmMvGhUNQ,BAFiaqPsqKg</cp:keywords>
  <cp:lastModifiedBy>MANU SAI</cp:lastModifiedBy>
  <cp:revision>2</cp:revision>
  <dcterms:created xsi:type="dcterms:W3CDTF">2023-06-23T17:24:39Z</dcterms:created>
  <dcterms:modified xsi:type="dcterms:W3CDTF">2023-06-23T17:38:44Z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2023-06-23T00:00:00Z</vt:filetime>
  </property>
  <property fmtid="{D5CDD505-2E9C-101B-9397-08002B2CF9AE}" pid="3" name="Creator">
    <vt:lpwstr>Canva</vt:lpwstr>
  </property>
  <property fmtid="{D5CDD505-2E9C-101B-9397-08002B2CF9AE}" pid="4" name="LastSaved">
    <vt:filetime>2023-06-23T00:00:00Z</vt:filetime>
  </property>
</Properties>
</file>