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FB242-7EF8-41D8-BFF2-D2A233B9426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3233203-802B-4F20-88E9-27085FD76836}">
      <dgm:prSet/>
      <dgm:spPr/>
      <dgm:t>
        <a:bodyPr/>
        <a:lstStyle/>
        <a:p>
          <a:r>
            <a:rPr lang="ro-RO"/>
            <a:t>Introducere</a:t>
          </a:r>
          <a:endParaRPr lang="en-US"/>
        </a:p>
      </dgm:t>
    </dgm:pt>
    <dgm:pt modelId="{F0492C14-89BE-4DB4-AE47-33D0925E0E3E}" type="parTrans" cxnId="{1EEE83BC-3215-4664-883C-7314A1492BF4}">
      <dgm:prSet/>
      <dgm:spPr/>
      <dgm:t>
        <a:bodyPr/>
        <a:lstStyle/>
        <a:p>
          <a:endParaRPr lang="en-US"/>
        </a:p>
      </dgm:t>
    </dgm:pt>
    <dgm:pt modelId="{1DDAE431-F3E9-467C-837A-772675ED2C50}" type="sibTrans" cxnId="{1EEE83BC-3215-4664-883C-7314A1492BF4}">
      <dgm:prSet/>
      <dgm:spPr/>
      <dgm:t>
        <a:bodyPr/>
        <a:lstStyle/>
        <a:p>
          <a:endParaRPr lang="en-US"/>
        </a:p>
      </dgm:t>
    </dgm:pt>
    <dgm:pt modelId="{BFC43A37-8983-4570-A6A8-6E0CD03498A7}">
      <dgm:prSet/>
      <dgm:spPr/>
      <dgm:t>
        <a:bodyPr/>
        <a:lstStyle/>
        <a:p>
          <a:r>
            <a:rPr lang="ro-RO" dirty="0"/>
            <a:t>Etape</a:t>
          </a:r>
          <a:endParaRPr lang="en-US" dirty="0"/>
        </a:p>
      </dgm:t>
    </dgm:pt>
    <dgm:pt modelId="{0047B282-7DC0-4B28-AB1B-E1655874BA1C}" type="parTrans" cxnId="{5539BBE4-25AB-45CE-8C51-F191AABA7684}">
      <dgm:prSet/>
      <dgm:spPr/>
      <dgm:t>
        <a:bodyPr/>
        <a:lstStyle/>
        <a:p>
          <a:endParaRPr lang="en-US"/>
        </a:p>
      </dgm:t>
    </dgm:pt>
    <dgm:pt modelId="{45BB8884-38C5-4419-8EB9-22AE9163559B}" type="sibTrans" cxnId="{5539BBE4-25AB-45CE-8C51-F191AABA7684}">
      <dgm:prSet/>
      <dgm:spPr/>
      <dgm:t>
        <a:bodyPr/>
        <a:lstStyle/>
        <a:p>
          <a:endParaRPr lang="en-US"/>
        </a:p>
      </dgm:t>
    </dgm:pt>
    <dgm:pt modelId="{0F095E5C-D697-4C90-9374-6A7FE322E600}">
      <dgm:prSet/>
      <dgm:spPr/>
      <dgm:t>
        <a:bodyPr/>
        <a:lstStyle/>
        <a:p>
          <a:r>
            <a:rPr lang="ro-RO"/>
            <a:t>Spring Boot</a:t>
          </a:r>
          <a:endParaRPr lang="en-US"/>
        </a:p>
      </dgm:t>
    </dgm:pt>
    <dgm:pt modelId="{9DED5096-9376-493D-9F66-C757C9CAB783}" type="parTrans" cxnId="{485833FA-4790-487E-AE3F-3C9D5AD895CB}">
      <dgm:prSet/>
      <dgm:spPr/>
      <dgm:t>
        <a:bodyPr/>
        <a:lstStyle/>
        <a:p>
          <a:endParaRPr lang="en-US"/>
        </a:p>
      </dgm:t>
    </dgm:pt>
    <dgm:pt modelId="{CDF9BCBA-F3AB-43B4-A706-907D59A54BDB}" type="sibTrans" cxnId="{485833FA-4790-487E-AE3F-3C9D5AD895CB}">
      <dgm:prSet/>
      <dgm:spPr/>
      <dgm:t>
        <a:bodyPr/>
        <a:lstStyle/>
        <a:p>
          <a:endParaRPr lang="en-US"/>
        </a:p>
      </dgm:t>
    </dgm:pt>
    <dgm:pt modelId="{B7A5526B-CCE5-47C4-A7F8-AB84C0126D31}">
      <dgm:prSet/>
      <dgm:spPr/>
      <dgm:t>
        <a:bodyPr/>
        <a:lstStyle/>
        <a:p>
          <a:r>
            <a:rPr lang="ro-RO" dirty="0"/>
            <a:t>Angular</a:t>
          </a:r>
          <a:endParaRPr lang="en-US" dirty="0"/>
        </a:p>
      </dgm:t>
    </dgm:pt>
    <dgm:pt modelId="{5B18B16C-EA86-421B-BAE3-88DE9ADEDC70}" type="parTrans" cxnId="{0F4D3E49-896A-4673-9C78-6CFAD7BCC45A}">
      <dgm:prSet/>
      <dgm:spPr/>
      <dgm:t>
        <a:bodyPr/>
        <a:lstStyle/>
        <a:p>
          <a:endParaRPr lang="en-US"/>
        </a:p>
      </dgm:t>
    </dgm:pt>
    <dgm:pt modelId="{9BEC2CB0-131B-4861-9185-9C47A9FD1F8E}" type="sibTrans" cxnId="{0F4D3E49-896A-4673-9C78-6CFAD7BCC45A}">
      <dgm:prSet/>
      <dgm:spPr/>
      <dgm:t>
        <a:bodyPr/>
        <a:lstStyle/>
        <a:p>
          <a:endParaRPr lang="en-US"/>
        </a:p>
      </dgm:t>
    </dgm:pt>
    <dgm:pt modelId="{C022BBEF-E409-4D45-9194-C9D70E01B425}">
      <dgm:prSet/>
      <dgm:spPr/>
      <dgm:t>
        <a:bodyPr/>
        <a:lstStyle/>
        <a:p>
          <a:r>
            <a:rPr lang="ro-RO"/>
            <a:t>Kafka</a:t>
          </a:r>
          <a:endParaRPr lang="en-US"/>
        </a:p>
      </dgm:t>
    </dgm:pt>
    <dgm:pt modelId="{DF0B3047-F868-491E-B18E-0CC278AE48B7}" type="parTrans" cxnId="{5874C38C-A2E3-4FE2-8C84-1208EBB818C9}">
      <dgm:prSet/>
      <dgm:spPr/>
      <dgm:t>
        <a:bodyPr/>
        <a:lstStyle/>
        <a:p>
          <a:endParaRPr lang="en-US"/>
        </a:p>
      </dgm:t>
    </dgm:pt>
    <dgm:pt modelId="{8340DA20-5067-49C7-ACF2-7FB634371277}" type="sibTrans" cxnId="{5874C38C-A2E3-4FE2-8C84-1208EBB818C9}">
      <dgm:prSet/>
      <dgm:spPr/>
      <dgm:t>
        <a:bodyPr/>
        <a:lstStyle/>
        <a:p>
          <a:endParaRPr lang="en-US"/>
        </a:p>
      </dgm:t>
    </dgm:pt>
    <dgm:pt modelId="{99EDF8E6-E236-40C1-8E8C-EB45DF0DEB8A}">
      <dgm:prSet/>
      <dgm:spPr/>
      <dgm:t>
        <a:bodyPr/>
        <a:lstStyle/>
        <a:p>
          <a:r>
            <a:rPr lang="ro-RO"/>
            <a:t>Concluzii</a:t>
          </a:r>
          <a:endParaRPr lang="en-US"/>
        </a:p>
      </dgm:t>
    </dgm:pt>
    <dgm:pt modelId="{FA8F60E9-2CB8-4F3C-887E-B93BDC68E08B}" type="parTrans" cxnId="{E38CA2C1-C350-4792-B316-D5AC183A7135}">
      <dgm:prSet/>
      <dgm:spPr/>
      <dgm:t>
        <a:bodyPr/>
        <a:lstStyle/>
        <a:p>
          <a:endParaRPr lang="en-US"/>
        </a:p>
      </dgm:t>
    </dgm:pt>
    <dgm:pt modelId="{EBD2919C-5CAF-42CF-9A5A-508AC26BF131}" type="sibTrans" cxnId="{E38CA2C1-C350-4792-B316-D5AC183A7135}">
      <dgm:prSet/>
      <dgm:spPr/>
      <dgm:t>
        <a:bodyPr/>
        <a:lstStyle/>
        <a:p>
          <a:endParaRPr lang="en-US"/>
        </a:p>
      </dgm:t>
    </dgm:pt>
    <dgm:pt modelId="{44BDEE07-BAC2-4F9D-82DD-B8CEDA617B06}">
      <dgm:prSet/>
      <dgm:spPr/>
      <dgm:t>
        <a:bodyPr/>
        <a:lstStyle/>
        <a:p>
          <a:r>
            <a:rPr lang="ro-RO"/>
            <a:t>Final	</a:t>
          </a:r>
          <a:endParaRPr lang="en-US"/>
        </a:p>
      </dgm:t>
    </dgm:pt>
    <dgm:pt modelId="{A4534089-D4B3-410C-B0D0-BF35B738E612}" type="parTrans" cxnId="{EBE761E3-3F6E-4C97-BE36-A83AF1DA0364}">
      <dgm:prSet/>
      <dgm:spPr/>
      <dgm:t>
        <a:bodyPr/>
        <a:lstStyle/>
        <a:p>
          <a:endParaRPr lang="en-US"/>
        </a:p>
      </dgm:t>
    </dgm:pt>
    <dgm:pt modelId="{503FA97C-3F21-4AA4-ADB0-DA4373A2976C}" type="sibTrans" cxnId="{EBE761E3-3F6E-4C97-BE36-A83AF1DA0364}">
      <dgm:prSet/>
      <dgm:spPr/>
      <dgm:t>
        <a:bodyPr/>
        <a:lstStyle/>
        <a:p>
          <a:endParaRPr lang="en-US"/>
        </a:p>
      </dgm:t>
    </dgm:pt>
    <dgm:pt modelId="{A41833DA-AF69-48FC-9D15-FF39F0BA2942}" type="pres">
      <dgm:prSet presAssocID="{C2CFB242-7EF8-41D8-BFF2-D2A233B9426F}" presName="linear" presStyleCnt="0">
        <dgm:presLayoutVars>
          <dgm:animLvl val="lvl"/>
          <dgm:resizeHandles val="exact"/>
        </dgm:presLayoutVars>
      </dgm:prSet>
      <dgm:spPr/>
    </dgm:pt>
    <dgm:pt modelId="{AD25DBB1-1422-4E03-8F9C-8E32F118D660}" type="pres">
      <dgm:prSet presAssocID="{23233203-802B-4F20-88E9-27085FD7683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D0E258A-0C07-4CF0-83CC-A000CD2B9FF7}" type="pres">
      <dgm:prSet presAssocID="{1DDAE431-F3E9-467C-837A-772675ED2C50}" presName="spacer" presStyleCnt="0"/>
      <dgm:spPr/>
    </dgm:pt>
    <dgm:pt modelId="{EB1209BD-9EF9-4C8D-BF46-7D0AA8727861}" type="pres">
      <dgm:prSet presAssocID="{BFC43A37-8983-4570-A6A8-6E0CD03498A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D9CCA95-E924-4A94-9F17-BB11ED3BB942}" type="pres">
      <dgm:prSet presAssocID="{45BB8884-38C5-4419-8EB9-22AE9163559B}" presName="spacer" presStyleCnt="0"/>
      <dgm:spPr/>
    </dgm:pt>
    <dgm:pt modelId="{39EDA722-66BD-4DCB-8765-10FDDCB691F0}" type="pres">
      <dgm:prSet presAssocID="{0F095E5C-D697-4C90-9374-6A7FE322E60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A1CB284-5E74-45A4-8EAE-A6DCCBC12021}" type="pres">
      <dgm:prSet presAssocID="{CDF9BCBA-F3AB-43B4-A706-907D59A54BDB}" presName="spacer" presStyleCnt="0"/>
      <dgm:spPr/>
    </dgm:pt>
    <dgm:pt modelId="{EF9E4121-57F1-46D1-831D-EE58E72707CD}" type="pres">
      <dgm:prSet presAssocID="{B7A5526B-CCE5-47C4-A7F8-AB84C0126D3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0AF8704-16F5-49A1-845E-8ABAB5A21979}" type="pres">
      <dgm:prSet presAssocID="{9BEC2CB0-131B-4861-9185-9C47A9FD1F8E}" presName="spacer" presStyleCnt="0"/>
      <dgm:spPr/>
    </dgm:pt>
    <dgm:pt modelId="{D42477FD-F1D3-4E07-BB4C-C10B8B8A30B1}" type="pres">
      <dgm:prSet presAssocID="{C022BBEF-E409-4D45-9194-C9D70E01B42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AB6E1CB-3CD1-4C3D-9D9C-9F27FA9488D0}" type="pres">
      <dgm:prSet presAssocID="{8340DA20-5067-49C7-ACF2-7FB634371277}" presName="spacer" presStyleCnt="0"/>
      <dgm:spPr/>
    </dgm:pt>
    <dgm:pt modelId="{B43DD8F3-9BA7-4E75-ACD8-619626FA8E0D}" type="pres">
      <dgm:prSet presAssocID="{99EDF8E6-E236-40C1-8E8C-EB45DF0DEB8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5F09560-7178-45AC-BE04-7520CA2428A0}" type="pres">
      <dgm:prSet presAssocID="{EBD2919C-5CAF-42CF-9A5A-508AC26BF131}" presName="spacer" presStyleCnt="0"/>
      <dgm:spPr/>
    </dgm:pt>
    <dgm:pt modelId="{9A5C200A-F8C2-49D0-8CE0-62C3CA99F603}" type="pres">
      <dgm:prSet presAssocID="{44BDEE07-BAC2-4F9D-82DD-B8CEDA617B0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B3D905B-8EC4-4469-B07F-3FF46197841D}" type="presOf" srcId="{C022BBEF-E409-4D45-9194-C9D70E01B425}" destId="{D42477FD-F1D3-4E07-BB4C-C10B8B8A30B1}" srcOrd="0" destOrd="0" presId="urn:microsoft.com/office/officeart/2005/8/layout/vList2"/>
    <dgm:cxn modelId="{8493A75B-8668-4318-A94D-AE889FEDACA7}" type="presOf" srcId="{23233203-802B-4F20-88E9-27085FD76836}" destId="{AD25DBB1-1422-4E03-8F9C-8E32F118D660}" srcOrd="0" destOrd="0" presId="urn:microsoft.com/office/officeart/2005/8/layout/vList2"/>
    <dgm:cxn modelId="{0F4D3E49-896A-4673-9C78-6CFAD7BCC45A}" srcId="{C2CFB242-7EF8-41D8-BFF2-D2A233B9426F}" destId="{B7A5526B-CCE5-47C4-A7F8-AB84C0126D31}" srcOrd="3" destOrd="0" parTransId="{5B18B16C-EA86-421B-BAE3-88DE9ADEDC70}" sibTransId="{9BEC2CB0-131B-4861-9185-9C47A9FD1F8E}"/>
    <dgm:cxn modelId="{5874C38C-A2E3-4FE2-8C84-1208EBB818C9}" srcId="{C2CFB242-7EF8-41D8-BFF2-D2A233B9426F}" destId="{C022BBEF-E409-4D45-9194-C9D70E01B425}" srcOrd="4" destOrd="0" parTransId="{DF0B3047-F868-491E-B18E-0CC278AE48B7}" sibTransId="{8340DA20-5067-49C7-ACF2-7FB634371277}"/>
    <dgm:cxn modelId="{5D26B6AE-FDC1-4808-877B-D6F3C408CFE3}" type="presOf" srcId="{44BDEE07-BAC2-4F9D-82DD-B8CEDA617B06}" destId="{9A5C200A-F8C2-49D0-8CE0-62C3CA99F603}" srcOrd="0" destOrd="0" presId="urn:microsoft.com/office/officeart/2005/8/layout/vList2"/>
    <dgm:cxn modelId="{888A09B6-F77B-47F6-8618-FCF68A1647B7}" type="presOf" srcId="{BFC43A37-8983-4570-A6A8-6E0CD03498A7}" destId="{EB1209BD-9EF9-4C8D-BF46-7D0AA8727861}" srcOrd="0" destOrd="0" presId="urn:microsoft.com/office/officeart/2005/8/layout/vList2"/>
    <dgm:cxn modelId="{1EEE83BC-3215-4664-883C-7314A1492BF4}" srcId="{C2CFB242-7EF8-41D8-BFF2-D2A233B9426F}" destId="{23233203-802B-4F20-88E9-27085FD76836}" srcOrd="0" destOrd="0" parTransId="{F0492C14-89BE-4DB4-AE47-33D0925E0E3E}" sibTransId="{1DDAE431-F3E9-467C-837A-772675ED2C50}"/>
    <dgm:cxn modelId="{E38CA2C1-C350-4792-B316-D5AC183A7135}" srcId="{C2CFB242-7EF8-41D8-BFF2-D2A233B9426F}" destId="{99EDF8E6-E236-40C1-8E8C-EB45DF0DEB8A}" srcOrd="5" destOrd="0" parTransId="{FA8F60E9-2CB8-4F3C-887E-B93BDC68E08B}" sibTransId="{EBD2919C-5CAF-42CF-9A5A-508AC26BF131}"/>
    <dgm:cxn modelId="{A03FFEC5-6701-4306-8C2A-A08984F903C9}" type="presOf" srcId="{C2CFB242-7EF8-41D8-BFF2-D2A233B9426F}" destId="{A41833DA-AF69-48FC-9D15-FF39F0BA2942}" srcOrd="0" destOrd="0" presId="urn:microsoft.com/office/officeart/2005/8/layout/vList2"/>
    <dgm:cxn modelId="{26CBFDC6-818A-4296-9E95-3B6FF858C5E7}" type="presOf" srcId="{B7A5526B-CCE5-47C4-A7F8-AB84C0126D31}" destId="{EF9E4121-57F1-46D1-831D-EE58E72707CD}" srcOrd="0" destOrd="0" presId="urn:microsoft.com/office/officeart/2005/8/layout/vList2"/>
    <dgm:cxn modelId="{848CCDC8-43D9-4862-9D2D-7F646265D440}" type="presOf" srcId="{0F095E5C-D697-4C90-9374-6A7FE322E600}" destId="{39EDA722-66BD-4DCB-8765-10FDDCB691F0}" srcOrd="0" destOrd="0" presId="urn:microsoft.com/office/officeart/2005/8/layout/vList2"/>
    <dgm:cxn modelId="{EBE761E3-3F6E-4C97-BE36-A83AF1DA0364}" srcId="{C2CFB242-7EF8-41D8-BFF2-D2A233B9426F}" destId="{44BDEE07-BAC2-4F9D-82DD-B8CEDA617B06}" srcOrd="6" destOrd="0" parTransId="{A4534089-D4B3-410C-B0D0-BF35B738E612}" sibTransId="{503FA97C-3F21-4AA4-ADB0-DA4373A2976C}"/>
    <dgm:cxn modelId="{5539BBE4-25AB-45CE-8C51-F191AABA7684}" srcId="{C2CFB242-7EF8-41D8-BFF2-D2A233B9426F}" destId="{BFC43A37-8983-4570-A6A8-6E0CD03498A7}" srcOrd="1" destOrd="0" parTransId="{0047B282-7DC0-4B28-AB1B-E1655874BA1C}" sibTransId="{45BB8884-38C5-4419-8EB9-22AE9163559B}"/>
    <dgm:cxn modelId="{C442DBF5-F8B9-4A2A-B2B0-2DF86E2188AB}" type="presOf" srcId="{99EDF8E6-E236-40C1-8E8C-EB45DF0DEB8A}" destId="{B43DD8F3-9BA7-4E75-ACD8-619626FA8E0D}" srcOrd="0" destOrd="0" presId="urn:microsoft.com/office/officeart/2005/8/layout/vList2"/>
    <dgm:cxn modelId="{485833FA-4790-487E-AE3F-3C9D5AD895CB}" srcId="{C2CFB242-7EF8-41D8-BFF2-D2A233B9426F}" destId="{0F095E5C-D697-4C90-9374-6A7FE322E600}" srcOrd="2" destOrd="0" parTransId="{9DED5096-9376-493D-9F66-C757C9CAB783}" sibTransId="{CDF9BCBA-F3AB-43B4-A706-907D59A54BDB}"/>
    <dgm:cxn modelId="{4E81B4BF-A983-4416-830A-21C8C7EAA154}" type="presParOf" srcId="{A41833DA-AF69-48FC-9D15-FF39F0BA2942}" destId="{AD25DBB1-1422-4E03-8F9C-8E32F118D660}" srcOrd="0" destOrd="0" presId="urn:microsoft.com/office/officeart/2005/8/layout/vList2"/>
    <dgm:cxn modelId="{A3DBEFA7-015F-44FF-9453-4FC8B531687C}" type="presParOf" srcId="{A41833DA-AF69-48FC-9D15-FF39F0BA2942}" destId="{AD0E258A-0C07-4CF0-83CC-A000CD2B9FF7}" srcOrd="1" destOrd="0" presId="urn:microsoft.com/office/officeart/2005/8/layout/vList2"/>
    <dgm:cxn modelId="{4DB4D129-E5C1-4E80-99C5-B5248DBD9C79}" type="presParOf" srcId="{A41833DA-AF69-48FC-9D15-FF39F0BA2942}" destId="{EB1209BD-9EF9-4C8D-BF46-7D0AA8727861}" srcOrd="2" destOrd="0" presId="urn:microsoft.com/office/officeart/2005/8/layout/vList2"/>
    <dgm:cxn modelId="{3BBD5A52-650C-45D9-A5DF-C08DCB048C5D}" type="presParOf" srcId="{A41833DA-AF69-48FC-9D15-FF39F0BA2942}" destId="{AD9CCA95-E924-4A94-9F17-BB11ED3BB942}" srcOrd="3" destOrd="0" presId="urn:microsoft.com/office/officeart/2005/8/layout/vList2"/>
    <dgm:cxn modelId="{892AEF03-88CF-4A8D-8889-4866F48FCF75}" type="presParOf" srcId="{A41833DA-AF69-48FC-9D15-FF39F0BA2942}" destId="{39EDA722-66BD-4DCB-8765-10FDDCB691F0}" srcOrd="4" destOrd="0" presId="urn:microsoft.com/office/officeart/2005/8/layout/vList2"/>
    <dgm:cxn modelId="{760E68F4-BDFE-4EDE-A385-74AB596911B5}" type="presParOf" srcId="{A41833DA-AF69-48FC-9D15-FF39F0BA2942}" destId="{EA1CB284-5E74-45A4-8EAE-A6DCCBC12021}" srcOrd="5" destOrd="0" presId="urn:microsoft.com/office/officeart/2005/8/layout/vList2"/>
    <dgm:cxn modelId="{4DF143F7-15BF-4F32-8FC8-58D0634DA0E7}" type="presParOf" srcId="{A41833DA-AF69-48FC-9D15-FF39F0BA2942}" destId="{EF9E4121-57F1-46D1-831D-EE58E72707CD}" srcOrd="6" destOrd="0" presId="urn:microsoft.com/office/officeart/2005/8/layout/vList2"/>
    <dgm:cxn modelId="{E68B3132-2D5D-40BD-8BF7-FC49906FBCEC}" type="presParOf" srcId="{A41833DA-AF69-48FC-9D15-FF39F0BA2942}" destId="{A0AF8704-16F5-49A1-845E-8ABAB5A21979}" srcOrd="7" destOrd="0" presId="urn:microsoft.com/office/officeart/2005/8/layout/vList2"/>
    <dgm:cxn modelId="{4C2A3041-1F62-4A64-B818-5CB4D7977906}" type="presParOf" srcId="{A41833DA-AF69-48FC-9D15-FF39F0BA2942}" destId="{D42477FD-F1D3-4E07-BB4C-C10B8B8A30B1}" srcOrd="8" destOrd="0" presId="urn:microsoft.com/office/officeart/2005/8/layout/vList2"/>
    <dgm:cxn modelId="{440B0BF4-74D9-4DEB-B4B4-2B4553FAEE86}" type="presParOf" srcId="{A41833DA-AF69-48FC-9D15-FF39F0BA2942}" destId="{FAB6E1CB-3CD1-4C3D-9D9C-9F27FA9488D0}" srcOrd="9" destOrd="0" presId="urn:microsoft.com/office/officeart/2005/8/layout/vList2"/>
    <dgm:cxn modelId="{7012E972-6B87-4768-85F0-85E140B407AA}" type="presParOf" srcId="{A41833DA-AF69-48FC-9D15-FF39F0BA2942}" destId="{B43DD8F3-9BA7-4E75-ACD8-619626FA8E0D}" srcOrd="10" destOrd="0" presId="urn:microsoft.com/office/officeart/2005/8/layout/vList2"/>
    <dgm:cxn modelId="{2BD8C1D0-27E7-4C84-BC50-5E83565C927D}" type="presParOf" srcId="{A41833DA-AF69-48FC-9D15-FF39F0BA2942}" destId="{F5F09560-7178-45AC-BE04-7520CA2428A0}" srcOrd="11" destOrd="0" presId="urn:microsoft.com/office/officeart/2005/8/layout/vList2"/>
    <dgm:cxn modelId="{351D18C4-A0D2-4827-9191-19575811E18E}" type="presParOf" srcId="{A41833DA-AF69-48FC-9D15-FF39F0BA2942}" destId="{9A5C200A-F8C2-49D0-8CE0-62C3CA99F60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0F568-F95E-47BB-A3BA-15CF8DC9DC1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025750-D91F-448B-B214-E9CD0AF4D6F6}">
      <dgm:prSet/>
      <dgm:spPr/>
      <dgm:t>
        <a:bodyPr/>
        <a:lstStyle/>
        <a:p>
          <a:r>
            <a:rPr lang="ro-RO"/>
            <a:t>În acest semestru am primit ca sarcină să realizăm un proiect similar cu aplicația web Ebay. Acesta a fost realizată utilizându-ne de următoarele tehnologii.</a:t>
          </a:r>
          <a:endParaRPr lang="en-US"/>
        </a:p>
      </dgm:t>
    </dgm:pt>
    <dgm:pt modelId="{01C4D46F-CD7F-4646-B980-0A81551BE30C}" type="parTrans" cxnId="{49A5FD94-2295-48EE-ADC0-CE5AA6C7C4F6}">
      <dgm:prSet/>
      <dgm:spPr/>
      <dgm:t>
        <a:bodyPr/>
        <a:lstStyle/>
        <a:p>
          <a:endParaRPr lang="en-US"/>
        </a:p>
      </dgm:t>
    </dgm:pt>
    <dgm:pt modelId="{80E823D0-A9A4-4125-A66B-5297CC25C712}" type="sibTrans" cxnId="{49A5FD94-2295-48EE-ADC0-CE5AA6C7C4F6}">
      <dgm:prSet/>
      <dgm:spPr/>
      <dgm:t>
        <a:bodyPr/>
        <a:lstStyle/>
        <a:p>
          <a:endParaRPr lang="en-US"/>
        </a:p>
      </dgm:t>
    </dgm:pt>
    <dgm:pt modelId="{F92D55FD-CC97-4A4D-B44B-3EDD0CD40AAA}">
      <dgm:prSet/>
      <dgm:spPr/>
      <dgm:t>
        <a:bodyPr/>
        <a:lstStyle/>
        <a:p>
          <a:r>
            <a:rPr lang="ro-RO"/>
            <a:t>Backend</a:t>
          </a:r>
          <a:r>
            <a:rPr lang="en-US"/>
            <a:t>:Spring Boot</a:t>
          </a:r>
        </a:p>
      </dgm:t>
    </dgm:pt>
    <dgm:pt modelId="{6D2A84D8-502A-4A6A-9CB2-8399FAB915D7}" type="parTrans" cxnId="{5EDE13F1-6834-47F7-88AF-8F3CDD04E024}">
      <dgm:prSet/>
      <dgm:spPr/>
      <dgm:t>
        <a:bodyPr/>
        <a:lstStyle/>
        <a:p>
          <a:endParaRPr lang="en-US"/>
        </a:p>
      </dgm:t>
    </dgm:pt>
    <dgm:pt modelId="{FB9DC4EA-0F43-418E-BCA4-13424DFC0C93}" type="sibTrans" cxnId="{5EDE13F1-6834-47F7-88AF-8F3CDD04E024}">
      <dgm:prSet/>
      <dgm:spPr/>
      <dgm:t>
        <a:bodyPr/>
        <a:lstStyle/>
        <a:p>
          <a:endParaRPr lang="en-US"/>
        </a:p>
      </dgm:t>
    </dgm:pt>
    <dgm:pt modelId="{9FBB5641-12D3-4F7B-B8EE-36FF152747E5}">
      <dgm:prSet/>
      <dgm:spPr/>
      <dgm:t>
        <a:bodyPr/>
        <a:lstStyle/>
        <a:p>
          <a:r>
            <a:rPr lang="en-US"/>
            <a:t>Frontend:Angular</a:t>
          </a:r>
        </a:p>
      </dgm:t>
    </dgm:pt>
    <dgm:pt modelId="{55613F14-EC65-4431-B80B-44BB530FC0B7}" type="parTrans" cxnId="{D0C3E669-269C-4006-8D71-7159BC1D82FE}">
      <dgm:prSet/>
      <dgm:spPr/>
      <dgm:t>
        <a:bodyPr/>
        <a:lstStyle/>
        <a:p>
          <a:endParaRPr lang="en-US"/>
        </a:p>
      </dgm:t>
    </dgm:pt>
    <dgm:pt modelId="{3B3CEAC1-D422-478A-A184-4E1F266FF4ED}" type="sibTrans" cxnId="{D0C3E669-269C-4006-8D71-7159BC1D82FE}">
      <dgm:prSet/>
      <dgm:spPr/>
      <dgm:t>
        <a:bodyPr/>
        <a:lstStyle/>
        <a:p>
          <a:endParaRPr lang="en-US"/>
        </a:p>
      </dgm:t>
    </dgm:pt>
    <dgm:pt modelId="{24F86329-3859-4ACC-B13F-BA4760766F62}">
      <dgm:prSet/>
      <dgm:spPr/>
      <dgm:t>
        <a:bodyPr/>
        <a:lstStyle/>
        <a:p>
          <a:r>
            <a:rPr lang="en-US"/>
            <a:t>Database: Docker cu PostgreSql</a:t>
          </a:r>
        </a:p>
      </dgm:t>
    </dgm:pt>
    <dgm:pt modelId="{849A1C87-A54B-4D42-A052-A771DAF0D882}" type="parTrans" cxnId="{90426427-686E-4AC9-9944-CF5CC946E858}">
      <dgm:prSet/>
      <dgm:spPr/>
      <dgm:t>
        <a:bodyPr/>
        <a:lstStyle/>
        <a:p>
          <a:endParaRPr lang="en-US"/>
        </a:p>
      </dgm:t>
    </dgm:pt>
    <dgm:pt modelId="{D9175A2E-2456-4B41-9E16-13FDEC2E59ED}" type="sibTrans" cxnId="{90426427-686E-4AC9-9944-CF5CC946E858}">
      <dgm:prSet/>
      <dgm:spPr/>
      <dgm:t>
        <a:bodyPr/>
        <a:lstStyle/>
        <a:p>
          <a:endParaRPr lang="en-US"/>
        </a:p>
      </dgm:t>
    </dgm:pt>
    <dgm:pt modelId="{191B9AE1-E06C-4810-AFF5-D032554D74C7}" type="pres">
      <dgm:prSet presAssocID="{E270F568-F95E-47BB-A3BA-15CF8DC9DC1A}" presName="vert0" presStyleCnt="0">
        <dgm:presLayoutVars>
          <dgm:dir/>
          <dgm:animOne val="branch"/>
          <dgm:animLvl val="lvl"/>
        </dgm:presLayoutVars>
      </dgm:prSet>
      <dgm:spPr/>
    </dgm:pt>
    <dgm:pt modelId="{80347F73-6EBB-46EE-B7C5-98D3B15586EA}" type="pres">
      <dgm:prSet presAssocID="{16025750-D91F-448B-B214-E9CD0AF4D6F6}" presName="thickLine" presStyleLbl="alignNode1" presStyleIdx="0" presStyleCnt="4"/>
      <dgm:spPr/>
    </dgm:pt>
    <dgm:pt modelId="{AB84B00A-636E-4192-83E0-1CB29FBE34D5}" type="pres">
      <dgm:prSet presAssocID="{16025750-D91F-448B-B214-E9CD0AF4D6F6}" presName="horz1" presStyleCnt="0"/>
      <dgm:spPr/>
    </dgm:pt>
    <dgm:pt modelId="{6133AFF0-1EF1-45C6-AC61-847D24A513DC}" type="pres">
      <dgm:prSet presAssocID="{16025750-D91F-448B-B214-E9CD0AF4D6F6}" presName="tx1" presStyleLbl="revTx" presStyleIdx="0" presStyleCnt="4"/>
      <dgm:spPr/>
    </dgm:pt>
    <dgm:pt modelId="{983B14F3-6337-4281-A4A9-473694EB5F16}" type="pres">
      <dgm:prSet presAssocID="{16025750-D91F-448B-B214-E9CD0AF4D6F6}" presName="vert1" presStyleCnt="0"/>
      <dgm:spPr/>
    </dgm:pt>
    <dgm:pt modelId="{9A8F3EED-B63F-49F0-B83A-7EFFD0FE1876}" type="pres">
      <dgm:prSet presAssocID="{F92D55FD-CC97-4A4D-B44B-3EDD0CD40AAA}" presName="thickLine" presStyleLbl="alignNode1" presStyleIdx="1" presStyleCnt="4"/>
      <dgm:spPr/>
    </dgm:pt>
    <dgm:pt modelId="{7D8285EA-A3E8-4F00-ABCA-08FD64740F04}" type="pres">
      <dgm:prSet presAssocID="{F92D55FD-CC97-4A4D-B44B-3EDD0CD40AAA}" presName="horz1" presStyleCnt="0"/>
      <dgm:spPr/>
    </dgm:pt>
    <dgm:pt modelId="{239AFCF2-42AC-404C-B3FC-377BEF91AAA7}" type="pres">
      <dgm:prSet presAssocID="{F92D55FD-CC97-4A4D-B44B-3EDD0CD40AAA}" presName="tx1" presStyleLbl="revTx" presStyleIdx="1" presStyleCnt="4"/>
      <dgm:spPr/>
    </dgm:pt>
    <dgm:pt modelId="{95975845-2668-4480-AA3A-0D9C7E97B781}" type="pres">
      <dgm:prSet presAssocID="{F92D55FD-CC97-4A4D-B44B-3EDD0CD40AAA}" presName="vert1" presStyleCnt="0"/>
      <dgm:spPr/>
    </dgm:pt>
    <dgm:pt modelId="{7D75853D-C2AE-4A66-8EAF-D14D372D200D}" type="pres">
      <dgm:prSet presAssocID="{9FBB5641-12D3-4F7B-B8EE-36FF152747E5}" presName="thickLine" presStyleLbl="alignNode1" presStyleIdx="2" presStyleCnt="4"/>
      <dgm:spPr/>
    </dgm:pt>
    <dgm:pt modelId="{E9C395A9-7ED4-458C-A059-873AAD869BEC}" type="pres">
      <dgm:prSet presAssocID="{9FBB5641-12D3-4F7B-B8EE-36FF152747E5}" presName="horz1" presStyleCnt="0"/>
      <dgm:spPr/>
    </dgm:pt>
    <dgm:pt modelId="{174AB5ED-95C8-48BF-A09B-C8C104077D23}" type="pres">
      <dgm:prSet presAssocID="{9FBB5641-12D3-4F7B-B8EE-36FF152747E5}" presName="tx1" presStyleLbl="revTx" presStyleIdx="2" presStyleCnt="4"/>
      <dgm:spPr/>
    </dgm:pt>
    <dgm:pt modelId="{0D508D00-982D-4B6E-8776-906CECCE0602}" type="pres">
      <dgm:prSet presAssocID="{9FBB5641-12D3-4F7B-B8EE-36FF152747E5}" presName="vert1" presStyleCnt="0"/>
      <dgm:spPr/>
    </dgm:pt>
    <dgm:pt modelId="{7AB966B0-2527-4854-AD2E-97855F1C26A9}" type="pres">
      <dgm:prSet presAssocID="{24F86329-3859-4ACC-B13F-BA4760766F62}" presName="thickLine" presStyleLbl="alignNode1" presStyleIdx="3" presStyleCnt="4"/>
      <dgm:spPr/>
    </dgm:pt>
    <dgm:pt modelId="{0396010E-6893-4464-A682-074D532931BA}" type="pres">
      <dgm:prSet presAssocID="{24F86329-3859-4ACC-B13F-BA4760766F62}" presName="horz1" presStyleCnt="0"/>
      <dgm:spPr/>
    </dgm:pt>
    <dgm:pt modelId="{93199CCD-800F-4CC5-8B06-4BC3AAFD4C9B}" type="pres">
      <dgm:prSet presAssocID="{24F86329-3859-4ACC-B13F-BA4760766F62}" presName="tx1" presStyleLbl="revTx" presStyleIdx="3" presStyleCnt="4"/>
      <dgm:spPr/>
    </dgm:pt>
    <dgm:pt modelId="{D42CA597-8032-4A03-A784-1C516E70E715}" type="pres">
      <dgm:prSet presAssocID="{24F86329-3859-4ACC-B13F-BA4760766F62}" presName="vert1" presStyleCnt="0"/>
      <dgm:spPr/>
    </dgm:pt>
  </dgm:ptLst>
  <dgm:cxnLst>
    <dgm:cxn modelId="{90426427-686E-4AC9-9944-CF5CC946E858}" srcId="{E270F568-F95E-47BB-A3BA-15CF8DC9DC1A}" destId="{24F86329-3859-4ACC-B13F-BA4760766F62}" srcOrd="3" destOrd="0" parTransId="{849A1C87-A54B-4D42-A052-A771DAF0D882}" sibTransId="{D9175A2E-2456-4B41-9E16-13FDEC2E59ED}"/>
    <dgm:cxn modelId="{FD3C022E-A221-4307-9E2E-BF3BB5719ACA}" type="presOf" srcId="{9FBB5641-12D3-4F7B-B8EE-36FF152747E5}" destId="{174AB5ED-95C8-48BF-A09B-C8C104077D23}" srcOrd="0" destOrd="0" presId="urn:microsoft.com/office/officeart/2008/layout/LinedList"/>
    <dgm:cxn modelId="{CEC2CC2F-B2CA-4354-B881-2CFE09E2A3A1}" type="presOf" srcId="{24F86329-3859-4ACC-B13F-BA4760766F62}" destId="{93199CCD-800F-4CC5-8B06-4BC3AAFD4C9B}" srcOrd="0" destOrd="0" presId="urn:microsoft.com/office/officeart/2008/layout/LinedList"/>
    <dgm:cxn modelId="{D0C3E669-269C-4006-8D71-7159BC1D82FE}" srcId="{E270F568-F95E-47BB-A3BA-15CF8DC9DC1A}" destId="{9FBB5641-12D3-4F7B-B8EE-36FF152747E5}" srcOrd="2" destOrd="0" parTransId="{55613F14-EC65-4431-B80B-44BB530FC0B7}" sibTransId="{3B3CEAC1-D422-478A-A184-4E1F266FF4ED}"/>
    <dgm:cxn modelId="{49A5FD94-2295-48EE-ADC0-CE5AA6C7C4F6}" srcId="{E270F568-F95E-47BB-A3BA-15CF8DC9DC1A}" destId="{16025750-D91F-448B-B214-E9CD0AF4D6F6}" srcOrd="0" destOrd="0" parTransId="{01C4D46F-CD7F-4646-B980-0A81551BE30C}" sibTransId="{80E823D0-A9A4-4125-A66B-5297CC25C712}"/>
    <dgm:cxn modelId="{2E306E9E-1B4A-4641-BA05-5784FE4346DC}" type="presOf" srcId="{16025750-D91F-448B-B214-E9CD0AF4D6F6}" destId="{6133AFF0-1EF1-45C6-AC61-847D24A513DC}" srcOrd="0" destOrd="0" presId="urn:microsoft.com/office/officeart/2008/layout/LinedList"/>
    <dgm:cxn modelId="{32C73EBA-89ED-416F-815C-3D01A0B6D36A}" type="presOf" srcId="{E270F568-F95E-47BB-A3BA-15CF8DC9DC1A}" destId="{191B9AE1-E06C-4810-AFF5-D032554D74C7}" srcOrd="0" destOrd="0" presId="urn:microsoft.com/office/officeart/2008/layout/LinedList"/>
    <dgm:cxn modelId="{05C0BBE1-2B8A-4453-928B-E2571E75DCD3}" type="presOf" srcId="{F92D55FD-CC97-4A4D-B44B-3EDD0CD40AAA}" destId="{239AFCF2-42AC-404C-B3FC-377BEF91AAA7}" srcOrd="0" destOrd="0" presId="urn:microsoft.com/office/officeart/2008/layout/LinedList"/>
    <dgm:cxn modelId="{5EDE13F1-6834-47F7-88AF-8F3CDD04E024}" srcId="{E270F568-F95E-47BB-A3BA-15CF8DC9DC1A}" destId="{F92D55FD-CC97-4A4D-B44B-3EDD0CD40AAA}" srcOrd="1" destOrd="0" parTransId="{6D2A84D8-502A-4A6A-9CB2-8399FAB915D7}" sibTransId="{FB9DC4EA-0F43-418E-BCA4-13424DFC0C93}"/>
    <dgm:cxn modelId="{87FD8682-0669-4459-B706-D1446BDFF080}" type="presParOf" srcId="{191B9AE1-E06C-4810-AFF5-D032554D74C7}" destId="{80347F73-6EBB-46EE-B7C5-98D3B15586EA}" srcOrd="0" destOrd="0" presId="urn:microsoft.com/office/officeart/2008/layout/LinedList"/>
    <dgm:cxn modelId="{D56762E9-D2CE-4F97-A598-4FAA3C5E1751}" type="presParOf" srcId="{191B9AE1-E06C-4810-AFF5-D032554D74C7}" destId="{AB84B00A-636E-4192-83E0-1CB29FBE34D5}" srcOrd="1" destOrd="0" presId="urn:microsoft.com/office/officeart/2008/layout/LinedList"/>
    <dgm:cxn modelId="{EC389503-7965-42A3-86F1-67E977C37A2A}" type="presParOf" srcId="{AB84B00A-636E-4192-83E0-1CB29FBE34D5}" destId="{6133AFF0-1EF1-45C6-AC61-847D24A513DC}" srcOrd="0" destOrd="0" presId="urn:microsoft.com/office/officeart/2008/layout/LinedList"/>
    <dgm:cxn modelId="{2041BBD6-2312-4E47-B664-55D10053A32D}" type="presParOf" srcId="{AB84B00A-636E-4192-83E0-1CB29FBE34D5}" destId="{983B14F3-6337-4281-A4A9-473694EB5F16}" srcOrd="1" destOrd="0" presId="urn:microsoft.com/office/officeart/2008/layout/LinedList"/>
    <dgm:cxn modelId="{3A1BC894-2F2F-4306-835A-E6533F9869B4}" type="presParOf" srcId="{191B9AE1-E06C-4810-AFF5-D032554D74C7}" destId="{9A8F3EED-B63F-49F0-B83A-7EFFD0FE1876}" srcOrd="2" destOrd="0" presId="urn:microsoft.com/office/officeart/2008/layout/LinedList"/>
    <dgm:cxn modelId="{F0505E4A-2A0D-4DE1-BA96-5DAD912EE14C}" type="presParOf" srcId="{191B9AE1-E06C-4810-AFF5-D032554D74C7}" destId="{7D8285EA-A3E8-4F00-ABCA-08FD64740F04}" srcOrd="3" destOrd="0" presId="urn:microsoft.com/office/officeart/2008/layout/LinedList"/>
    <dgm:cxn modelId="{D8D282A7-D26F-4B79-9FFE-D3CC91293E1B}" type="presParOf" srcId="{7D8285EA-A3E8-4F00-ABCA-08FD64740F04}" destId="{239AFCF2-42AC-404C-B3FC-377BEF91AAA7}" srcOrd="0" destOrd="0" presId="urn:microsoft.com/office/officeart/2008/layout/LinedList"/>
    <dgm:cxn modelId="{7B71DEBD-8F16-4DE8-B80A-CCDDB5FBE8EF}" type="presParOf" srcId="{7D8285EA-A3E8-4F00-ABCA-08FD64740F04}" destId="{95975845-2668-4480-AA3A-0D9C7E97B781}" srcOrd="1" destOrd="0" presId="urn:microsoft.com/office/officeart/2008/layout/LinedList"/>
    <dgm:cxn modelId="{D8B20C7C-3A58-4EA1-8363-040361049EA2}" type="presParOf" srcId="{191B9AE1-E06C-4810-AFF5-D032554D74C7}" destId="{7D75853D-C2AE-4A66-8EAF-D14D372D200D}" srcOrd="4" destOrd="0" presId="urn:microsoft.com/office/officeart/2008/layout/LinedList"/>
    <dgm:cxn modelId="{7CBECB49-B548-4B96-AE33-7BD1782C67C6}" type="presParOf" srcId="{191B9AE1-E06C-4810-AFF5-D032554D74C7}" destId="{E9C395A9-7ED4-458C-A059-873AAD869BEC}" srcOrd="5" destOrd="0" presId="urn:microsoft.com/office/officeart/2008/layout/LinedList"/>
    <dgm:cxn modelId="{3A924705-757C-4001-A82F-C9258A07AED1}" type="presParOf" srcId="{E9C395A9-7ED4-458C-A059-873AAD869BEC}" destId="{174AB5ED-95C8-48BF-A09B-C8C104077D23}" srcOrd="0" destOrd="0" presId="urn:microsoft.com/office/officeart/2008/layout/LinedList"/>
    <dgm:cxn modelId="{9387AEBA-5E8D-4168-8D94-CD798162C890}" type="presParOf" srcId="{E9C395A9-7ED4-458C-A059-873AAD869BEC}" destId="{0D508D00-982D-4B6E-8776-906CECCE0602}" srcOrd="1" destOrd="0" presId="urn:microsoft.com/office/officeart/2008/layout/LinedList"/>
    <dgm:cxn modelId="{018D0BDC-A234-476B-86F2-14625565D112}" type="presParOf" srcId="{191B9AE1-E06C-4810-AFF5-D032554D74C7}" destId="{7AB966B0-2527-4854-AD2E-97855F1C26A9}" srcOrd="6" destOrd="0" presId="urn:microsoft.com/office/officeart/2008/layout/LinedList"/>
    <dgm:cxn modelId="{FA8D86D6-3154-4F58-A722-9F96B811F9F7}" type="presParOf" srcId="{191B9AE1-E06C-4810-AFF5-D032554D74C7}" destId="{0396010E-6893-4464-A682-074D532931BA}" srcOrd="7" destOrd="0" presId="urn:microsoft.com/office/officeart/2008/layout/LinedList"/>
    <dgm:cxn modelId="{265CA3EC-B9A5-4385-B953-0A7619873F28}" type="presParOf" srcId="{0396010E-6893-4464-A682-074D532931BA}" destId="{93199CCD-800F-4CC5-8B06-4BC3AAFD4C9B}" srcOrd="0" destOrd="0" presId="urn:microsoft.com/office/officeart/2008/layout/LinedList"/>
    <dgm:cxn modelId="{66333522-EE03-4F98-892B-685965B016F8}" type="presParOf" srcId="{0396010E-6893-4464-A682-074D532931BA}" destId="{D42CA597-8032-4A03-A784-1C516E70E7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1443D4-8EEB-41DF-9217-BCF6FC4F0E3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DB7AD8-5667-49E1-ADE6-66C057D73114}">
      <dgm:prSet/>
      <dgm:spPr/>
      <dgm:t>
        <a:bodyPr/>
        <a:lstStyle/>
        <a:p>
          <a:r>
            <a:rPr lang="en-US"/>
            <a:t>Arhitectur</a:t>
          </a:r>
          <a:r>
            <a:rPr lang="ro-RO"/>
            <a:t>ă</a:t>
          </a:r>
          <a:endParaRPr lang="en-US"/>
        </a:p>
      </dgm:t>
    </dgm:pt>
    <dgm:pt modelId="{405A0FFD-7E17-4116-B48E-320329B828F9}" type="parTrans" cxnId="{B77BB3B8-1700-4558-B0FB-CD2E290C6D60}">
      <dgm:prSet/>
      <dgm:spPr/>
      <dgm:t>
        <a:bodyPr/>
        <a:lstStyle/>
        <a:p>
          <a:endParaRPr lang="en-US"/>
        </a:p>
      </dgm:t>
    </dgm:pt>
    <dgm:pt modelId="{C79F7019-BCA8-4695-AA57-CC458A95CAAC}" type="sibTrans" cxnId="{B77BB3B8-1700-4558-B0FB-CD2E290C6D60}">
      <dgm:prSet/>
      <dgm:spPr/>
      <dgm:t>
        <a:bodyPr/>
        <a:lstStyle/>
        <a:p>
          <a:endParaRPr lang="en-US"/>
        </a:p>
      </dgm:t>
    </dgm:pt>
    <dgm:pt modelId="{E612AA79-289B-41D4-BC9A-FFF9089A8C94}">
      <dgm:prSet/>
      <dgm:spPr/>
      <dgm:t>
        <a:bodyPr/>
        <a:lstStyle/>
        <a:p>
          <a:r>
            <a:rPr lang="ro-RO"/>
            <a:t>Baza de date</a:t>
          </a:r>
          <a:endParaRPr lang="en-US"/>
        </a:p>
      </dgm:t>
    </dgm:pt>
    <dgm:pt modelId="{49D61B14-5CF0-4A07-B789-B28F67F0DA56}" type="parTrans" cxnId="{2C6FDDBA-F2D0-42EB-BDDE-D4BEAB962AEB}">
      <dgm:prSet/>
      <dgm:spPr/>
      <dgm:t>
        <a:bodyPr/>
        <a:lstStyle/>
        <a:p>
          <a:endParaRPr lang="en-US"/>
        </a:p>
      </dgm:t>
    </dgm:pt>
    <dgm:pt modelId="{58A8F231-4103-45A0-BA1B-7176FFE4B9BB}" type="sibTrans" cxnId="{2C6FDDBA-F2D0-42EB-BDDE-D4BEAB962AEB}">
      <dgm:prSet/>
      <dgm:spPr/>
      <dgm:t>
        <a:bodyPr/>
        <a:lstStyle/>
        <a:p>
          <a:endParaRPr lang="en-US"/>
        </a:p>
      </dgm:t>
    </dgm:pt>
    <dgm:pt modelId="{62619199-55C5-4197-A057-69BBA6C0963E}">
      <dgm:prSet/>
      <dgm:spPr/>
      <dgm:t>
        <a:bodyPr/>
        <a:lstStyle/>
        <a:p>
          <a:r>
            <a:rPr lang="ro-RO"/>
            <a:t>Interfața</a:t>
          </a:r>
          <a:endParaRPr lang="en-US"/>
        </a:p>
      </dgm:t>
    </dgm:pt>
    <dgm:pt modelId="{1A0C1ECC-E452-40AD-AE65-A6CDB883AE56}" type="parTrans" cxnId="{02695D60-B1C3-4283-B352-BC3CB10370C8}">
      <dgm:prSet/>
      <dgm:spPr/>
      <dgm:t>
        <a:bodyPr/>
        <a:lstStyle/>
        <a:p>
          <a:endParaRPr lang="en-US"/>
        </a:p>
      </dgm:t>
    </dgm:pt>
    <dgm:pt modelId="{13352322-9D94-411A-83C0-B7DE8C5ADFDA}" type="sibTrans" cxnId="{02695D60-B1C3-4283-B352-BC3CB10370C8}">
      <dgm:prSet/>
      <dgm:spPr/>
      <dgm:t>
        <a:bodyPr/>
        <a:lstStyle/>
        <a:p>
          <a:endParaRPr lang="en-US"/>
        </a:p>
      </dgm:t>
    </dgm:pt>
    <dgm:pt modelId="{0B4C5990-50C1-491F-8337-714A71F77F06}">
      <dgm:prSet/>
      <dgm:spPr/>
      <dgm:t>
        <a:bodyPr/>
        <a:lstStyle/>
        <a:p>
          <a:r>
            <a:rPr lang="ro-RO"/>
            <a:t>Kafka</a:t>
          </a:r>
          <a:endParaRPr lang="en-US"/>
        </a:p>
      </dgm:t>
    </dgm:pt>
    <dgm:pt modelId="{CD729991-46DB-4192-9786-E0FC59FDB1FE}" type="parTrans" cxnId="{251368F3-EE90-4737-A392-93A1372DD1E2}">
      <dgm:prSet/>
      <dgm:spPr/>
      <dgm:t>
        <a:bodyPr/>
        <a:lstStyle/>
        <a:p>
          <a:endParaRPr lang="en-US"/>
        </a:p>
      </dgm:t>
    </dgm:pt>
    <dgm:pt modelId="{CCE9E5A2-8FEE-477C-9FD3-1E916B7B9D19}" type="sibTrans" cxnId="{251368F3-EE90-4737-A392-93A1372DD1E2}">
      <dgm:prSet/>
      <dgm:spPr/>
      <dgm:t>
        <a:bodyPr/>
        <a:lstStyle/>
        <a:p>
          <a:endParaRPr lang="en-US"/>
        </a:p>
      </dgm:t>
    </dgm:pt>
    <dgm:pt modelId="{D83048A9-34E1-4770-A9D9-45E16C0D6380}" type="pres">
      <dgm:prSet presAssocID="{D21443D4-8EEB-41DF-9217-BCF6FC4F0E3B}" presName="linear" presStyleCnt="0">
        <dgm:presLayoutVars>
          <dgm:dir/>
          <dgm:animLvl val="lvl"/>
          <dgm:resizeHandles val="exact"/>
        </dgm:presLayoutVars>
      </dgm:prSet>
      <dgm:spPr/>
    </dgm:pt>
    <dgm:pt modelId="{00425C5F-7621-4482-8A9D-B6145C6379F5}" type="pres">
      <dgm:prSet presAssocID="{A8DB7AD8-5667-49E1-ADE6-66C057D73114}" presName="parentLin" presStyleCnt="0"/>
      <dgm:spPr/>
    </dgm:pt>
    <dgm:pt modelId="{0AAF3E97-0BCD-4B89-B2E7-21F44A55FC10}" type="pres">
      <dgm:prSet presAssocID="{A8DB7AD8-5667-49E1-ADE6-66C057D73114}" presName="parentLeftMargin" presStyleLbl="node1" presStyleIdx="0" presStyleCnt="4"/>
      <dgm:spPr/>
    </dgm:pt>
    <dgm:pt modelId="{F7BFF549-92A1-48A7-AE4A-FF0580F73B9A}" type="pres">
      <dgm:prSet presAssocID="{A8DB7AD8-5667-49E1-ADE6-66C057D731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CDEC2D9-86C1-443A-B2FD-EB1A9F33B852}" type="pres">
      <dgm:prSet presAssocID="{A8DB7AD8-5667-49E1-ADE6-66C057D73114}" presName="negativeSpace" presStyleCnt="0"/>
      <dgm:spPr/>
    </dgm:pt>
    <dgm:pt modelId="{2E00721F-88EF-4727-BFDA-FA0835A6F472}" type="pres">
      <dgm:prSet presAssocID="{A8DB7AD8-5667-49E1-ADE6-66C057D73114}" presName="childText" presStyleLbl="conFgAcc1" presStyleIdx="0" presStyleCnt="4">
        <dgm:presLayoutVars>
          <dgm:bulletEnabled val="1"/>
        </dgm:presLayoutVars>
      </dgm:prSet>
      <dgm:spPr/>
    </dgm:pt>
    <dgm:pt modelId="{F6C2C972-6BD1-40D7-B405-7C3046CACA1B}" type="pres">
      <dgm:prSet presAssocID="{C79F7019-BCA8-4695-AA57-CC458A95CAAC}" presName="spaceBetweenRectangles" presStyleCnt="0"/>
      <dgm:spPr/>
    </dgm:pt>
    <dgm:pt modelId="{02EDA140-11B6-43E1-BAF8-8C90F365AE16}" type="pres">
      <dgm:prSet presAssocID="{E612AA79-289B-41D4-BC9A-FFF9089A8C94}" presName="parentLin" presStyleCnt="0"/>
      <dgm:spPr/>
    </dgm:pt>
    <dgm:pt modelId="{D87B4135-1A32-40B2-A60D-10939A8228F7}" type="pres">
      <dgm:prSet presAssocID="{E612AA79-289B-41D4-BC9A-FFF9089A8C94}" presName="parentLeftMargin" presStyleLbl="node1" presStyleIdx="0" presStyleCnt="4"/>
      <dgm:spPr/>
    </dgm:pt>
    <dgm:pt modelId="{B3AA0B26-8AF9-4A21-9312-947F5DB60BCD}" type="pres">
      <dgm:prSet presAssocID="{E612AA79-289B-41D4-BC9A-FFF9089A8C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F84693-BFDB-4E55-BA00-EC86FF2BB8BD}" type="pres">
      <dgm:prSet presAssocID="{E612AA79-289B-41D4-BC9A-FFF9089A8C94}" presName="negativeSpace" presStyleCnt="0"/>
      <dgm:spPr/>
    </dgm:pt>
    <dgm:pt modelId="{DE2C0F6A-5034-4AD9-8B2F-95D75B950CC9}" type="pres">
      <dgm:prSet presAssocID="{E612AA79-289B-41D4-BC9A-FFF9089A8C94}" presName="childText" presStyleLbl="conFgAcc1" presStyleIdx="1" presStyleCnt="4">
        <dgm:presLayoutVars>
          <dgm:bulletEnabled val="1"/>
        </dgm:presLayoutVars>
      </dgm:prSet>
      <dgm:spPr/>
    </dgm:pt>
    <dgm:pt modelId="{9FAF05C3-E604-4ADC-B545-BB96428E8AD1}" type="pres">
      <dgm:prSet presAssocID="{58A8F231-4103-45A0-BA1B-7176FFE4B9BB}" presName="spaceBetweenRectangles" presStyleCnt="0"/>
      <dgm:spPr/>
    </dgm:pt>
    <dgm:pt modelId="{8200782B-6B6C-4A66-A240-FAA5828C05B3}" type="pres">
      <dgm:prSet presAssocID="{62619199-55C5-4197-A057-69BBA6C0963E}" presName="parentLin" presStyleCnt="0"/>
      <dgm:spPr/>
    </dgm:pt>
    <dgm:pt modelId="{9D72790F-927F-4C5A-B42D-C41E96B00315}" type="pres">
      <dgm:prSet presAssocID="{62619199-55C5-4197-A057-69BBA6C0963E}" presName="parentLeftMargin" presStyleLbl="node1" presStyleIdx="1" presStyleCnt="4"/>
      <dgm:spPr/>
    </dgm:pt>
    <dgm:pt modelId="{548D2419-BFA2-481E-B39F-05F838A474CB}" type="pres">
      <dgm:prSet presAssocID="{62619199-55C5-4197-A057-69BBA6C0963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6C62CC-BF55-4A69-84A2-498D454B14F4}" type="pres">
      <dgm:prSet presAssocID="{62619199-55C5-4197-A057-69BBA6C0963E}" presName="negativeSpace" presStyleCnt="0"/>
      <dgm:spPr/>
    </dgm:pt>
    <dgm:pt modelId="{E0D1AA44-E526-433C-B908-7ECC8C6B0176}" type="pres">
      <dgm:prSet presAssocID="{62619199-55C5-4197-A057-69BBA6C0963E}" presName="childText" presStyleLbl="conFgAcc1" presStyleIdx="2" presStyleCnt="4">
        <dgm:presLayoutVars>
          <dgm:bulletEnabled val="1"/>
        </dgm:presLayoutVars>
      </dgm:prSet>
      <dgm:spPr/>
    </dgm:pt>
    <dgm:pt modelId="{85A1CF7E-87F9-47B9-A874-C56D903E43BA}" type="pres">
      <dgm:prSet presAssocID="{13352322-9D94-411A-83C0-B7DE8C5ADFDA}" presName="spaceBetweenRectangles" presStyleCnt="0"/>
      <dgm:spPr/>
    </dgm:pt>
    <dgm:pt modelId="{A52D2DB2-4A1B-42AD-80D5-8BA2A2C1C1CE}" type="pres">
      <dgm:prSet presAssocID="{0B4C5990-50C1-491F-8337-714A71F77F06}" presName="parentLin" presStyleCnt="0"/>
      <dgm:spPr/>
    </dgm:pt>
    <dgm:pt modelId="{0227E376-ECC1-47B8-835F-773BAD5D088D}" type="pres">
      <dgm:prSet presAssocID="{0B4C5990-50C1-491F-8337-714A71F77F06}" presName="parentLeftMargin" presStyleLbl="node1" presStyleIdx="2" presStyleCnt="4"/>
      <dgm:spPr/>
    </dgm:pt>
    <dgm:pt modelId="{FC8EA4B7-3FFE-416E-ACE8-42EFA1A3DC71}" type="pres">
      <dgm:prSet presAssocID="{0B4C5990-50C1-491F-8337-714A71F77F0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71E0ADE-90D8-4A6F-B99F-59DC53BFC395}" type="pres">
      <dgm:prSet presAssocID="{0B4C5990-50C1-491F-8337-714A71F77F06}" presName="negativeSpace" presStyleCnt="0"/>
      <dgm:spPr/>
    </dgm:pt>
    <dgm:pt modelId="{ED5CFE94-1400-46B4-9D08-6380D27EEEA9}" type="pres">
      <dgm:prSet presAssocID="{0B4C5990-50C1-491F-8337-714A71F77F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E7B5640-DA6D-4A80-9D3A-19945F74D8EA}" type="presOf" srcId="{62619199-55C5-4197-A057-69BBA6C0963E}" destId="{548D2419-BFA2-481E-B39F-05F838A474CB}" srcOrd="1" destOrd="0" presId="urn:microsoft.com/office/officeart/2005/8/layout/list1"/>
    <dgm:cxn modelId="{02695D60-B1C3-4283-B352-BC3CB10370C8}" srcId="{D21443D4-8EEB-41DF-9217-BCF6FC4F0E3B}" destId="{62619199-55C5-4197-A057-69BBA6C0963E}" srcOrd="2" destOrd="0" parTransId="{1A0C1ECC-E452-40AD-AE65-A6CDB883AE56}" sibTransId="{13352322-9D94-411A-83C0-B7DE8C5ADFDA}"/>
    <dgm:cxn modelId="{B6DDA461-F05C-459D-A3F5-E5CA8EA19FB0}" type="presOf" srcId="{0B4C5990-50C1-491F-8337-714A71F77F06}" destId="{0227E376-ECC1-47B8-835F-773BAD5D088D}" srcOrd="0" destOrd="0" presId="urn:microsoft.com/office/officeart/2005/8/layout/list1"/>
    <dgm:cxn modelId="{5C044E6A-33C4-4BC5-A564-4627BDBFB501}" type="presOf" srcId="{E612AA79-289B-41D4-BC9A-FFF9089A8C94}" destId="{B3AA0B26-8AF9-4A21-9312-947F5DB60BCD}" srcOrd="1" destOrd="0" presId="urn:microsoft.com/office/officeart/2005/8/layout/list1"/>
    <dgm:cxn modelId="{0D8E086F-A92E-4BF3-897B-6B4FC090F4C4}" type="presOf" srcId="{62619199-55C5-4197-A057-69BBA6C0963E}" destId="{9D72790F-927F-4C5A-B42D-C41E96B00315}" srcOrd="0" destOrd="0" presId="urn:microsoft.com/office/officeart/2005/8/layout/list1"/>
    <dgm:cxn modelId="{03AF0091-8CBD-46A6-A6E6-3BC50D55F845}" type="presOf" srcId="{A8DB7AD8-5667-49E1-ADE6-66C057D73114}" destId="{0AAF3E97-0BCD-4B89-B2E7-21F44A55FC10}" srcOrd="0" destOrd="0" presId="urn:microsoft.com/office/officeart/2005/8/layout/list1"/>
    <dgm:cxn modelId="{8687B191-5A93-40F7-91E7-E5A2B30340C8}" type="presOf" srcId="{D21443D4-8EEB-41DF-9217-BCF6FC4F0E3B}" destId="{D83048A9-34E1-4770-A9D9-45E16C0D6380}" srcOrd="0" destOrd="0" presId="urn:microsoft.com/office/officeart/2005/8/layout/list1"/>
    <dgm:cxn modelId="{B77BB3B8-1700-4558-B0FB-CD2E290C6D60}" srcId="{D21443D4-8EEB-41DF-9217-BCF6FC4F0E3B}" destId="{A8DB7AD8-5667-49E1-ADE6-66C057D73114}" srcOrd="0" destOrd="0" parTransId="{405A0FFD-7E17-4116-B48E-320329B828F9}" sibTransId="{C79F7019-BCA8-4695-AA57-CC458A95CAAC}"/>
    <dgm:cxn modelId="{2C6FDDBA-F2D0-42EB-BDDE-D4BEAB962AEB}" srcId="{D21443D4-8EEB-41DF-9217-BCF6FC4F0E3B}" destId="{E612AA79-289B-41D4-BC9A-FFF9089A8C94}" srcOrd="1" destOrd="0" parTransId="{49D61B14-5CF0-4A07-B789-B28F67F0DA56}" sibTransId="{58A8F231-4103-45A0-BA1B-7176FFE4B9BB}"/>
    <dgm:cxn modelId="{E896F7DA-6189-41B6-978A-085518D51AE8}" type="presOf" srcId="{E612AA79-289B-41D4-BC9A-FFF9089A8C94}" destId="{D87B4135-1A32-40B2-A60D-10939A8228F7}" srcOrd="0" destOrd="0" presId="urn:microsoft.com/office/officeart/2005/8/layout/list1"/>
    <dgm:cxn modelId="{37023BF1-26C2-4B0A-9918-B0AA7861C282}" type="presOf" srcId="{A8DB7AD8-5667-49E1-ADE6-66C057D73114}" destId="{F7BFF549-92A1-48A7-AE4A-FF0580F73B9A}" srcOrd="1" destOrd="0" presId="urn:microsoft.com/office/officeart/2005/8/layout/list1"/>
    <dgm:cxn modelId="{251368F3-EE90-4737-A392-93A1372DD1E2}" srcId="{D21443D4-8EEB-41DF-9217-BCF6FC4F0E3B}" destId="{0B4C5990-50C1-491F-8337-714A71F77F06}" srcOrd="3" destOrd="0" parTransId="{CD729991-46DB-4192-9786-E0FC59FDB1FE}" sibTransId="{CCE9E5A2-8FEE-477C-9FD3-1E916B7B9D19}"/>
    <dgm:cxn modelId="{6C62B8FD-73D6-4A13-8B3A-29FB1B42D6F6}" type="presOf" srcId="{0B4C5990-50C1-491F-8337-714A71F77F06}" destId="{FC8EA4B7-3FFE-416E-ACE8-42EFA1A3DC71}" srcOrd="1" destOrd="0" presId="urn:microsoft.com/office/officeart/2005/8/layout/list1"/>
    <dgm:cxn modelId="{F2AE46A4-10D3-4E11-82DD-3D5AC3BF5B4F}" type="presParOf" srcId="{D83048A9-34E1-4770-A9D9-45E16C0D6380}" destId="{00425C5F-7621-4482-8A9D-B6145C6379F5}" srcOrd="0" destOrd="0" presId="urn:microsoft.com/office/officeart/2005/8/layout/list1"/>
    <dgm:cxn modelId="{3DC38650-C683-4382-BD04-D282248E63B1}" type="presParOf" srcId="{00425C5F-7621-4482-8A9D-B6145C6379F5}" destId="{0AAF3E97-0BCD-4B89-B2E7-21F44A55FC10}" srcOrd="0" destOrd="0" presId="urn:microsoft.com/office/officeart/2005/8/layout/list1"/>
    <dgm:cxn modelId="{0CE0B7D3-F475-4666-9F6E-FD8F04FB6FBC}" type="presParOf" srcId="{00425C5F-7621-4482-8A9D-B6145C6379F5}" destId="{F7BFF549-92A1-48A7-AE4A-FF0580F73B9A}" srcOrd="1" destOrd="0" presId="urn:microsoft.com/office/officeart/2005/8/layout/list1"/>
    <dgm:cxn modelId="{CBD7DDBE-638A-4C50-84EC-BA2B187F593B}" type="presParOf" srcId="{D83048A9-34E1-4770-A9D9-45E16C0D6380}" destId="{BCDEC2D9-86C1-443A-B2FD-EB1A9F33B852}" srcOrd="1" destOrd="0" presId="urn:microsoft.com/office/officeart/2005/8/layout/list1"/>
    <dgm:cxn modelId="{648E6BA5-D738-41C3-8F36-A53FE590D591}" type="presParOf" srcId="{D83048A9-34E1-4770-A9D9-45E16C0D6380}" destId="{2E00721F-88EF-4727-BFDA-FA0835A6F472}" srcOrd="2" destOrd="0" presId="urn:microsoft.com/office/officeart/2005/8/layout/list1"/>
    <dgm:cxn modelId="{043220A8-9FA8-4124-AE62-4A5B2651A2F7}" type="presParOf" srcId="{D83048A9-34E1-4770-A9D9-45E16C0D6380}" destId="{F6C2C972-6BD1-40D7-B405-7C3046CACA1B}" srcOrd="3" destOrd="0" presId="urn:microsoft.com/office/officeart/2005/8/layout/list1"/>
    <dgm:cxn modelId="{C88AF272-4D0A-4F29-A2A2-9BB045A9AEF6}" type="presParOf" srcId="{D83048A9-34E1-4770-A9D9-45E16C0D6380}" destId="{02EDA140-11B6-43E1-BAF8-8C90F365AE16}" srcOrd="4" destOrd="0" presId="urn:microsoft.com/office/officeart/2005/8/layout/list1"/>
    <dgm:cxn modelId="{990020D4-1539-4E95-8F47-7746BCD84F9D}" type="presParOf" srcId="{02EDA140-11B6-43E1-BAF8-8C90F365AE16}" destId="{D87B4135-1A32-40B2-A60D-10939A8228F7}" srcOrd="0" destOrd="0" presId="urn:microsoft.com/office/officeart/2005/8/layout/list1"/>
    <dgm:cxn modelId="{B5B187C5-E65F-4B69-BCFB-063D9C4F3E44}" type="presParOf" srcId="{02EDA140-11B6-43E1-BAF8-8C90F365AE16}" destId="{B3AA0B26-8AF9-4A21-9312-947F5DB60BCD}" srcOrd="1" destOrd="0" presId="urn:microsoft.com/office/officeart/2005/8/layout/list1"/>
    <dgm:cxn modelId="{5BF9D7B2-4EAB-4804-BC51-3F30CC9FF369}" type="presParOf" srcId="{D83048A9-34E1-4770-A9D9-45E16C0D6380}" destId="{A0F84693-BFDB-4E55-BA00-EC86FF2BB8BD}" srcOrd="5" destOrd="0" presId="urn:microsoft.com/office/officeart/2005/8/layout/list1"/>
    <dgm:cxn modelId="{B90E22E8-4771-4CE9-817C-4DBA6A337CB8}" type="presParOf" srcId="{D83048A9-34E1-4770-A9D9-45E16C0D6380}" destId="{DE2C0F6A-5034-4AD9-8B2F-95D75B950CC9}" srcOrd="6" destOrd="0" presId="urn:microsoft.com/office/officeart/2005/8/layout/list1"/>
    <dgm:cxn modelId="{41391687-9C63-45D1-9910-600904E352E3}" type="presParOf" srcId="{D83048A9-34E1-4770-A9D9-45E16C0D6380}" destId="{9FAF05C3-E604-4ADC-B545-BB96428E8AD1}" srcOrd="7" destOrd="0" presId="urn:microsoft.com/office/officeart/2005/8/layout/list1"/>
    <dgm:cxn modelId="{D5E450B6-7EF7-4915-AA8A-8268945B15EA}" type="presParOf" srcId="{D83048A9-34E1-4770-A9D9-45E16C0D6380}" destId="{8200782B-6B6C-4A66-A240-FAA5828C05B3}" srcOrd="8" destOrd="0" presId="urn:microsoft.com/office/officeart/2005/8/layout/list1"/>
    <dgm:cxn modelId="{D0405EA7-F05F-4362-8E99-68802863B026}" type="presParOf" srcId="{8200782B-6B6C-4A66-A240-FAA5828C05B3}" destId="{9D72790F-927F-4C5A-B42D-C41E96B00315}" srcOrd="0" destOrd="0" presId="urn:microsoft.com/office/officeart/2005/8/layout/list1"/>
    <dgm:cxn modelId="{25B2ECFA-FBAD-4C9F-B733-F54E2DBD18E5}" type="presParOf" srcId="{8200782B-6B6C-4A66-A240-FAA5828C05B3}" destId="{548D2419-BFA2-481E-B39F-05F838A474CB}" srcOrd="1" destOrd="0" presId="urn:microsoft.com/office/officeart/2005/8/layout/list1"/>
    <dgm:cxn modelId="{97F283EC-31D8-4584-9E09-00433D75CC47}" type="presParOf" srcId="{D83048A9-34E1-4770-A9D9-45E16C0D6380}" destId="{156C62CC-BF55-4A69-84A2-498D454B14F4}" srcOrd="9" destOrd="0" presId="urn:microsoft.com/office/officeart/2005/8/layout/list1"/>
    <dgm:cxn modelId="{29952A3A-7838-4FB1-A26D-520EDCA80756}" type="presParOf" srcId="{D83048A9-34E1-4770-A9D9-45E16C0D6380}" destId="{E0D1AA44-E526-433C-B908-7ECC8C6B0176}" srcOrd="10" destOrd="0" presId="urn:microsoft.com/office/officeart/2005/8/layout/list1"/>
    <dgm:cxn modelId="{D2F30633-E8E3-428B-8A67-6A17B072F079}" type="presParOf" srcId="{D83048A9-34E1-4770-A9D9-45E16C0D6380}" destId="{85A1CF7E-87F9-47B9-A874-C56D903E43BA}" srcOrd="11" destOrd="0" presId="urn:microsoft.com/office/officeart/2005/8/layout/list1"/>
    <dgm:cxn modelId="{4EC0DA3A-7BE9-46FC-9FE7-FAB30510D0C0}" type="presParOf" srcId="{D83048A9-34E1-4770-A9D9-45E16C0D6380}" destId="{A52D2DB2-4A1B-42AD-80D5-8BA2A2C1C1CE}" srcOrd="12" destOrd="0" presId="urn:microsoft.com/office/officeart/2005/8/layout/list1"/>
    <dgm:cxn modelId="{109320BC-BA62-40D8-B830-95B9C519D7CF}" type="presParOf" srcId="{A52D2DB2-4A1B-42AD-80D5-8BA2A2C1C1CE}" destId="{0227E376-ECC1-47B8-835F-773BAD5D088D}" srcOrd="0" destOrd="0" presId="urn:microsoft.com/office/officeart/2005/8/layout/list1"/>
    <dgm:cxn modelId="{460D0EA9-71ED-4FB6-9DBD-D1F1C3EFDC88}" type="presParOf" srcId="{A52D2DB2-4A1B-42AD-80D5-8BA2A2C1C1CE}" destId="{FC8EA4B7-3FFE-416E-ACE8-42EFA1A3DC71}" srcOrd="1" destOrd="0" presId="urn:microsoft.com/office/officeart/2005/8/layout/list1"/>
    <dgm:cxn modelId="{552E19AE-C50A-4205-AEE6-34CEDE52A94C}" type="presParOf" srcId="{D83048A9-34E1-4770-A9D9-45E16C0D6380}" destId="{871E0ADE-90D8-4A6F-B99F-59DC53BFC395}" srcOrd="13" destOrd="0" presId="urn:microsoft.com/office/officeart/2005/8/layout/list1"/>
    <dgm:cxn modelId="{3CA6BAD8-985F-426D-A7EB-5337D5E02341}" type="presParOf" srcId="{D83048A9-34E1-4770-A9D9-45E16C0D6380}" destId="{ED5CFE94-1400-46B4-9D08-6380D27EEEA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6F145C-AE90-4C64-9881-531779B02F3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9F8174-ED6A-4700-A3C9-9005691ADD39}">
      <dgm:prSet/>
      <dgm:spPr/>
      <dgm:t>
        <a:bodyPr/>
        <a:lstStyle/>
        <a:p>
          <a:r>
            <a:rPr lang="ro-RO"/>
            <a:t>Controller</a:t>
          </a:r>
          <a:endParaRPr lang="en-US"/>
        </a:p>
      </dgm:t>
    </dgm:pt>
    <dgm:pt modelId="{5EB0EAE3-9AED-4C52-919B-AAA83AD222D6}" type="parTrans" cxnId="{359DAA57-BD67-4F20-8541-4A431C101B27}">
      <dgm:prSet/>
      <dgm:spPr/>
      <dgm:t>
        <a:bodyPr/>
        <a:lstStyle/>
        <a:p>
          <a:endParaRPr lang="en-US"/>
        </a:p>
      </dgm:t>
    </dgm:pt>
    <dgm:pt modelId="{9C6E13BD-3F14-4CE7-8D0C-2DF4383170E2}" type="sibTrans" cxnId="{359DAA57-BD67-4F20-8541-4A431C101B27}">
      <dgm:prSet/>
      <dgm:spPr/>
      <dgm:t>
        <a:bodyPr/>
        <a:lstStyle/>
        <a:p>
          <a:endParaRPr lang="en-US"/>
        </a:p>
      </dgm:t>
    </dgm:pt>
    <dgm:pt modelId="{EE6284E1-DB37-4DEF-BFC4-EE0779C8B64D}">
      <dgm:prSet/>
      <dgm:spPr/>
      <dgm:t>
        <a:bodyPr/>
        <a:lstStyle/>
        <a:p>
          <a:r>
            <a:rPr lang="ro-RO"/>
            <a:t>Modele pentru DB</a:t>
          </a:r>
          <a:endParaRPr lang="en-US"/>
        </a:p>
      </dgm:t>
    </dgm:pt>
    <dgm:pt modelId="{903233C7-EFDA-4F3F-B5C5-82DE8D0163F2}" type="parTrans" cxnId="{306220E0-03B2-4962-ABC3-A57ED514BD77}">
      <dgm:prSet/>
      <dgm:spPr/>
      <dgm:t>
        <a:bodyPr/>
        <a:lstStyle/>
        <a:p>
          <a:endParaRPr lang="en-US"/>
        </a:p>
      </dgm:t>
    </dgm:pt>
    <dgm:pt modelId="{004AB722-1FA4-4754-8102-86310D371BA5}" type="sibTrans" cxnId="{306220E0-03B2-4962-ABC3-A57ED514BD77}">
      <dgm:prSet/>
      <dgm:spPr/>
      <dgm:t>
        <a:bodyPr/>
        <a:lstStyle/>
        <a:p>
          <a:endParaRPr lang="en-US"/>
        </a:p>
      </dgm:t>
    </dgm:pt>
    <dgm:pt modelId="{7BFC8886-5EB5-4CF5-8C45-0146A56BEEAC}">
      <dgm:prSet/>
      <dgm:spPr/>
      <dgm:t>
        <a:bodyPr/>
        <a:lstStyle/>
        <a:p>
          <a:r>
            <a:rPr lang="ro-RO"/>
            <a:t>Models pentru UI</a:t>
          </a:r>
          <a:endParaRPr lang="en-US"/>
        </a:p>
      </dgm:t>
    </dgm:pt>
    <dgm:pt modelId="{4785C64E-A318-47BD-A09F-90C40F2914AE}" type="parTrans" cxnId="{AEA442DD-7381-4887-926E-8CBE2A7A0E87}">
      <dgm:prSet/>
      <dgm:spPr/>
      <dgm:t>
        <a:bodyPr/>
        <a:lstStyle/>
        <a:p>
          <a:endParaRPr lang="en-US"/>
        </a:p>
      </dgm:t>
    </dgm:pt>
    <dgm:pt modelId="{5B850E19-A71C-41D1-B8EE-14A821364B05}" type="sibTrans" cxnId="{AEA442DD-7381-4887-926E-8CBE2A7A0E87}">
      <dgm:prSet/>
      <dgm:spPr/>
      <dgm:t>
        <a:bodyPr/>
        <a:lstStyle/>
        <a:p>
          <a:endParaRPr lang="en-US"/>
        </a:p>
      </dgm:t>
    </dgm:pt>
    <dgm:pt modelId="{565A9609-8F88-4E70-AEA7-95F0FBC65549}">
      <dgm:prSet/>
      <dgm:spPr/>
      <dgm:t>
        <a:bodyPr/>
        <a:lstStyle/>
        <a:p>
          <a:r>
            <a:rPr lang="ro-RO"/>
            <a:t>Securitate</a:t>
          </a:r>
          <a:endParaRPr lang="en-US"/>
        </a:p>
      </dgm:t>
    </dgm:pt>
    <dgm:pt modelId="{1039677D-64DF-42A3-9C91-F1B1146C94D6}" type="parTrans" cxnId="{AB25C4CA-DF13-4CDE-A4C3-E0FDD76E1715}">
      <dgm:prSet/>
      <dgm:spPr/>
      <dgm:t>
        <a:bodyPr/>
        <a:lstStyle/>
        <a:p>
          <a:endParaRPr lang="en-US"/>
        </a:p>
      </dgm:t>
    </dgm:pt>
    <dgm:pt modelId="{96AFCC7A-CCC9-45CC-ABE8-10A8B5016D18}" type="sibTrans" cxnId="{AB25C4CA-DF13-4CDE-A4C3-E0FDD76E1715}">
      <dgm:prSet/>
      <dgm:spPr/>
      <dgm:t>
        <a:bodyPr/>
        <a:lstStyle/>
        <a:p>
          <a:endParaRPr lang="en-US"/>
        </a:p>
      </dgm:t>
    </dgm:pt>
    <dgm:pt modelId="{B72D5C2D-DF70-44F5-AB01-15B74BBC236E}">
      <dgm:prSet/>
      <dgm:spPr/>
      <dgm:t>
        <a:bodyPr/>
        <a:lstStyle/>
        <a:p>
          <a:r>
            <a:rPr lang="ro-RO"/>
            <a:t>Stores(Repositories)</a:t>
          </a:r>
          <a:endParaRPr lang="en-US"/>
        </a:p>
      </dgm:t>
    </dgm:pt>
    <dgm:pt modelId="{18036561-8660-4798-8294-617CFA993EF4}" type="parTrans" cxnId="{57549B4C-56A0-423D-B407-34C3B0C175A3}">
      <dgm:prSet/>
      <dgm:spPr/>
      <dgm:t>
        <a:bodyPr/>
        <a:lstStyle/>
        <a:p>
          <a:endParaRPr lang="en-US"/>
        </a:p>
      </dgm:t>
    </dgm:pt>
    <dgm:pt modelId="{2D089966-DBA1-4D7E-9C93-E683C193574A}" type="sibTrans" cxnId="{57549B4C-56A0-423D-B407-34C3B0C175A3}">
      <dgm:prSet/>
      <dgm:spPr/>
      <dgm:t>
        <a:bodyPr/>
        <a:lstStyle/>
        <a:p>
          <a:endParaRPr lang="en-US"/>
        </a:p>
      </dgm:t>
    </dgm:pt>
    <dgm:pt modelId="{ABC494DA-59C2-47C2-895C-7A36C5ACBDEF}" type="pres">
      <dgm:prSet presAssocID="{456F145C-AE90-4C64-9881-531779B02F33}" presName="diagram" presStyleCnt="0">
        <dgm:presLayoutVars>
          <dgm:dir/>
          <dgm:resizeHandles val="exact"/>
        </dgm:presLayoutVars>
      </dgm:prSet>
      <dgm:spPr/>
    </dgm:pt>
    <dgm:pt modelId="{4A5E84E0-668F-4CCE-8CC0-5ACAC5B7D63E}" type="pres">
      <dgm:prSet presAssocID="{E79F8174-ED6A-4700-A3C9-9005691ADD39}" presName="node" presStyleLbl="node1" presStyleIdx="0" presStyleCnt="5">
        <dgm:presLayoutVars>
          <dgm:bulletEnabled val="1"/>
        </dgm:presLayoutVars>
      </dgm:prSet>
      <dgm:spPr/>
    </dgm:pt>
    <dgm:pt modelId="{27F2F348-3EFB-46EB-BF29-0C96008213EF}" type="pres">
      <dgm:prSet presAssocID="{9C6E13BD-3F14-4CE7-8D0C-2DF4383170E2}" presName="sibTrans" presStyleCnt="0"/>
      <dgm:spPr/>
    </dgm:pt>
    <dgm:pt modelId="{8B1BD289-3EFD-4B5F-B3DD-D7CE12D29547}" type="pres">
      <dgm:prSet presAssocID="{EE6284E1-DB37-4DEF-BFC4-EE0779C8B64D}" presName="node" presStyleLbl="node1" presStyleIdx="1" presStyleCnt="5">
        <dgm:presLayoutVars>
          <dgm:bulletEnabled val="1"/>
        </dgm:presLayoutVars>
      </dgm:prSet>
      <dgm:spPr/>
    </dgm:pt>
    <dgm:pt modelId="{BF400837-E5E8-40F9-B00C-D13AA4FE91DA}" type="pres">
      <dgm:prSet presAssocID="{004AB722-1FA4-4754-8102-86310D371BA5}" presName="sibTrans" presStyleCnt="0"/>
      <dgm:spPr/>
    </dgm:pt>
    <dgm:pt modelId="{958BD29F-8A63-4965-877A-328691751AD1}" type="pres">
      <dgm:prSet presAssocID="{7BFC8886-5EB5-4CF5-8C45-0146A56BEEAC}" presName="node" presStyleLbl="node1" presStyleIdx="2" presStyleCnt="5">
        <dgm:presLayoutVars>
          <dgm:bulletEnabled val="1"/>
        </dgm:presLayoutVars>
      </dgm:prSet>
      <dgm:spPr/>
    </dgm:pt>
    <dgm:pt modelId="{03B40419-4F7B-41B6-86BE-5FC2FFB6808B}" type="pres">
      <dgm:prSet presAssocID="{5B850E19-A71C-41D1-B8EE-14A821364B05}" presName="sibTrans" presStyleCnt="0"/>
      <dgm:spPr/>
    </dgm:pt>
    <dgm:pt modelId="{32E1CC16-A040-4031-A0E7-534F06BE6D52}" type="pres">
      <dgm:prSet presAssocID="{565A9609-8F88-4E70-AEA7-95F0FBC65549}" presName="node" presStyleLbl="node1" presStyleIdx="3" presStyleCnt="5">
        <dgm:presLayoutVars>
          <dgm:bulletEnabled val="1"/>
        </dgm:presLayoutVars>
      </dgm:prSet>
      <dgm:spPr/>
    </dgm:pt>
    <dgm:pt modelId="{FBAA530D-C006-4704-800A-3F4173B52B51}" type="pres">
      <dgm:prSet presAssocID="{96AFCC7A-CCC9-45CC-ABE8-10A8B5016D18}" presName="sibTrans" presStyleCnt="0"/>
      <dgm:spPr/>
    </dgm:pt>
    <dgm:pt modelId="{329D57C8-D15F-40A2-AA71-6A5F66A3364E}" type="pres">
      <dgm:prSet presAssocID="{B72D5C2D-DF70-44F5-AB01-15B74BBC236E}" presName="node" presStyleLbl="node1" presStyleIdx="4" presStyleCnt="5">
        <dgm:presLayoutVars>
          <dgm:bulletEnabled val="1"/>
        </dgm:presLayoutVars>
      </dgm:prSet>
      <dgm:spPr/>
    </dgm:pt>
  </dgm:ptLst>
  <dgm:cxnLst>
    <dgm:cxn modelId="{1B57D328-A9EB-4ABD-ACC9-562A4451F3E6}" type="presOf" srcId="{E79F8174-ED6A-4700-A3C9-9005691ADD39}" destId="{4A5E84E0-668F-4CCE-8CC0-5ACAC5B7D63E}" srcOrd="0" destOrd="0" presId="urn:microsoft.com/office/officeart/2005/8/layout/default"/>
    <dgm:cxn modelId="{57549B4C-56A0-423D-B407-34C3B0C175A3}" srcId="{456F145C-AE90-4C64-9881-531779B02F33}" destId="{B72D5C2D-DF70-44F5-AB01-15B74BBC236E}" srcOrd="4" destOrd="0" parTransId="{18036561-8660-4798-8294-617CFA993EF4}" sibTransId="{2D089966-DBA1-4D7E-9C93-E683C193574A}"/>
    <dgm:cxn modelId="{359DAA57-BD67-4F20-8541-4A431C101B27}" srcId="{456F145C-AE90-4C64-9881-531779B02F33}" destId="{E79F8174-ED6A-4700-A3C9-9005691ADD39}" srcOrd="0" destOrd="0" parTransId="{5EB0EAE3-9AED-4C52-919B-AAA83AD222D6}" sibTransId="{9C6E13BD-3F14-4CE7-8D0C-2DF4383170E2}"/>
    <dgm:cxn modelId="{5273DD58-5745-4612-B948-72E168A06CA9}" type="presOf" srcId="{565A9609-8F88-4E70-AEA7-95F0FBC65549}" destId="{32E1CC16-A040-4031-A0E7-534F06BE6D52}" srcOrd="0" destOrd="0" presId="urn:microsoft.com/office/officeart/2005/8/layout/default"/>
    <dgm:cxn modelId="{8E2B7994-6D46-4270-A689-D7269C2E7BA1}" type="presOf" srcId="{456F145C-AE90-4C64-9881-531779B02F33}" destId="{ABC494DA-59C2-47C2-895C-7A36C5ACBDEF}" srcOrd="0" destOrd="0" presId="urn:microsoft.com/office/officeart/2005/8/layout/default"/>
    <dgm:cxn modelId="{CA3F89C7-0F67-4566-BD17-276EF61AA5F1}" type="presOf" srcId="{7BFC8886-5EB5-4CF5-8C45-0146A56BEEAC}" destId="{958BD29F-8A63-4965-877A-328691751AD1}" srcOrd="0" destOrd="0" presId="urn:microsoft.com/office/officeart/2005/8/layout/default"/>
    <dgm:cxn modelId="{FC33E3C7-B028-4486-849A-DBBD8F9F467B}" type="presOf" srcId="{EE6284E1-DB37-4DEF-BFC4-EE0779C8B64D}" destId="{8B1BD289-3EFD-4B5F-B3DD-D7CE12D29547}" srcOrd="0" destOrd="0" presId="urn:microsoft.com/office/officeart/2005/8/layout/default"/>
    <dgm:cxn modelId="{AB25C4CA-DF13-4CDE-A4C3-E0FDD76E1715}" srcId="{456F145C-AE90-4C64-9881-531779B02F33}" destId="{565A9609-8F88-4E70-AEA7-95F0FBC65549}" srcOrd="3" destOrd="0" parTransId="{1039677D-64DF-42A3-9C91-F1B1146C94D6}" sibTransId="{96AFCC7A-CCC9-45CC-ABE8-10A8B5016D18}"/>
    <dgm:cxn modelId="{8BBA8DD5-85C8-44EE-98F1-C2075746DB95}" type="presOf" srcId="{B72D5C2D-DF70-44F5-AB01-15B74BBC236E}" destId="{329D57C8-D15F-40A2-AA71-6A5F66A3364E}" srcOrd="0" destOrd="0" presId="urn:microsoft.com/office/officeart/2005/8/layout/default"/>
    <dgm:cxn modelId="{AEA442DD-7381-4887-926E-8CBE2A7A0E87}" srcId="{456F145C-AE90-4C64-9881-531779B02F33}" destId="{7BFC8886-5EB5-4CF5-8C45-0146A56BEEAC}" srcOrd="2" destOrd="0" parTransId="{4785C64E-A318-47BD-A09F-90C40F2914AE}" sibTransId="{5B850E19-A71C-41D1-B8EE-14A821364B05}"/>
    <dgm:cxn modelId="{306220E0-03B2-4962-ABC3-A57ED514BD77}" srcId="{456F145C-AE90-4C64-9881-531779B02F33}" destId="{EE6284E1-DB37-4DEF-BFC4-EE0779C8B64D}" srcOrd="1" destOrd="0" parTransId="{903233C7-EFDA-4F3F-B5C5-82DE8D0163F2}" sibTransId="{004AB722-1FA4-4754-8102-86310D371BA5}"/>
    <dgm:cxn modelId="{4C7EAEDA-F61E-4105-AE39-012E09B659EE}" type="presParOf" srcId="{ABC494DA-59C2-47C2-895C-7A36C5ACBDEF}" destId="{4A5E84E0-668F-4CCE-8CC0-5ACAC5B7D63E}" srcOrd="0" destOrd="0" presId="urn:microsoft.com/office/officeart/2005/8/layout/default"/>
    <dgm:cxn modelId="{B00F7AC4-C677-45B3-97EB-6FE06CB092C3}" type="presParOf" srcId="{ABC494DA-59C2-47C2-895C-7A36C5ACBDEF}" destId="{27F2F348-3EFB-46EB-BF29-0C96008213EF}" srcOrd="1" destOrd="0" presId="urn:microsoft.com/office/officeart/2005/8/layout/default"/>
    <dgm:cxn modelId="{D5A5B185-CA7E-475D-A3C5-9F3B665038F8}" type="presParOf" srcId="{ABC494DA-59C2-47C2-895C-7A36C5ACBDEF}" destId="{8B1BD289-3EFD-4B5F-B3DD-D7CE12D29547}" srcOrd="2" destOrd="0" presId="urn:microsoft.com/office/officeart/2005/8/layout/default"/>
    <dgm:cxn modelId="{3CD44C55-DF0A-40B2-9678-046CEB76D5AF}" type="presParOf" srcId="{ABC494DA-59C2-47C2-895C-7A36C5ACBDEF}" destId="{BF400837-E5E8-40F9-B00C-D13AA4FE91DA}" srcOrd="3" destOrd="0" presId="urn:microsoft.com/office/officeart/2005/8/layout/default"/>
    <dgm:cxn modelId="{132F62F4-8734-4547-8D39-ABDE740D385C}" type="presParOf" srcId="{ABC494DA-59C2-47C2-895C-7A36C5ACBDEF}" destId="{958BD29F-8A63-4965-877A-328691751AD1}" srcOrd="4" destOrd="0" presId="urn:microsoft.com/office/officeart/2005/8/layout/default"/>
    <dgm:cxn modelId="{1412E7C3-00F0-40BD-9276-A090BE4C608D}" type="presParOf" srcId="{ABC494DA-59C2-47C2-895C-7A36C5ACBDEF}" destId="{03B40419-4F7B-41B6-86BE-5FC2FFB6808B}" srcOrd="5" destOrd="0" presId="urn:microsoft.com/office/officeart/2005/8/layout/default"/>
    <dgm:cxn modelId="{C7D0C945-CF25-40AC-B76E-05BF4CBEE494}" type="presParOf" srcId="{ABC494DA-59C2-47C2-895C-7A36C5ACBDEF}" destId="{32E1CC16-A040-4031-A0E7-534F06BE6D52}" srcOrd="6" destOrd="0" presId="urn:microsoft.com/office/officeart/2005/8/layout/default"/>
    <dgm:cxn modelId="{DF6DD10A-4CD1-443F-A512-8C8D72000284}" type="presParOf" srcId="{ABC494DA-59C2-47C2-895C-7A36C5ACBDEF}" destId="{FBAA530D-C006-4704-800A-3F4173B52B51}" srcOrd="7" destOrd="0" presId="urn:microsoft.com/office/officeart/2005/8/layout/default"/>
    <dgm:cxn modelId="{83252DD1-3275-40AA-96FF-227CE4416B13}" type="presParOf" srcId="{ABC494DA-59C2-47C2-895C-7A36C5ACBDEF}" destId="{329D57C8-D15F-40A2-AA71-6A5F66A3364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B6790A-AF23-4706-9966-4B85BAEC47C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244589-0903-468C-A77E-E7E1266BB9D4}">
      <dgm:prSet/>
      <dgm:spPr/>
      <dgm:t>
        <a:bodyPr/>
        <a:lstStyle/>
        <a:p>
          <a:r>
            <a:rPr lang="ro-RO"/>
            <a:t>Pub-Sub principle</a:t>
          </a:r>
          <a:endParaRPr lang="en-US"/>
        </a:p>
      </dgm:t>
    </dgm:pt>
    <dgm:pt modelId="{AF8A0D67-F5D3-4A23-8238-2FA65A1D31BD}" type="parTrans" cxnId="{0975B52D-FA72-4C35-A99A-D076288B618E}">
      <dgm:prSet/>
      <dgm:spPr/>
      <dgm:t>
        <a:bodyPr/>
        <a:lstStyle/>
        <a:p>
          <a:endParaRPr lang="en-US"/>
        </a:p>
      </dgm:t>
    </dgm:pt>
    <dgm:pt modelId="{D0311964-D7AE-4C35-85CD-613C09F094F8}" type="sibTrans" cxnId="{0975B52D-FA72-4C35-A99A-D076288B618E}">
      <dgm:prSet/>
      <dgm:spPr/>
      <dgm:t>
        <a:bodyPr/>
        <a:lstStyle/>
        <a:p>
          <a:endParaRPr lang="en-US"/>
        </a:p>
      </dgm:t>
    </dgm:pt>
    <dgm:pt modelId="{EF4DC1A8-31B7-41C6-A7DF-4367D5D699CB}">
      <dgm:prSet/>
      <dgm:spPr/>
      <dgm:t>
        <a:bodyPr/>
        <a:lstStyle/>
        <a:p>
          <a:r>
            <a:rPr lang="ro-RO"/>
            <a:t>Guards</a:t>
          </a:r>
          <a:endParaRPr lang="en-US"/>
        </a:p>
      </dgm:t>
    </dgm:pt>
    <dgm:pt modelId="{EDC073BF-B243-4E51-8ADF-98C5A13C7138}" type="parTrans" cxnId="{F1892ABB-013C-4251-9B50-9C8933B5EA25}">
      <dgm:prSet/>
      <dgm:spPr/>
      <dgm:t>
        <a:bodyPr/>
        <a:lstStyle/>
        <a:p>
          <a:endParaRPr lang="en-US"/>
        </a:p>
      </dgm:t>
    </dgm:pt>
    <dgm:pt modelId="{A495D2E3-6A84-43CA-B9DB-F0A0757CBED0}" type="sibTrans" cxnId="{F1892ABB-013C-4251-9B50-9C8933B5EA25}">
      <dgm:prSet/>
      <dgm:spPr/>
      <dgm:t>
        <a:bodyPr/>
        <a:lstStyle/>
        <a:p>
          <a:endParaRPr lang="en-US"/>
        </a:p>
      </dgm:t>
    </dgm:pt>
    <dgm:pt modelId="{D4FCC4D3-D7AE-44EA-8BCD-6E25B8F7E8F1}">
      <dgm:prSet/>
      <dgm:spPr/>
      <dgm:t>
        <a:bodyPr/>
        <a:lstStyle/>
        <a:p>
          <a:r>
            <a:rPr lang="ro-RO"/>
            <a:t>Components</a:t>
          </a:r>
          <a:endParaRPr lang="en-US"/>
        </a:p>
      </dgm:t>
    </dgm:pt>
    <dgm:pt modelId="{E530CE7F-2218-4BED-9B55-CD53A55FCA07}" type="parTrans" cxnId="{900F9859-9490-42B4-8BA1-90D29873B6E5}">
      <dgm:prSet/>
      <dgm:spPr/>
      <dgm:t>
        <a:bodyPr/>
        <a:lstStyle/>
        <a:p>
          <a:endParaRPr lang="en-US"/>
        </a:p>
      </dgm:t>
    </dgm:pt>
    <dgm:pt modelId="{EA5EFCA7-1B91-4DAC-94B4-E99F476A0EB4}" type="sibTrans" cxnId="{900F9859-9490-42B4-8BA1-90D29873B6E5}">
      <dgm:prSet/>
      <dgm:spPr/>
      <dgm:t>
        <a:bodyPr/>
        <a:lstStyle/>
        <a:p>
          <a:endParaRPr lang="en-US"/>
        </a:p>
      </dgm:t>
    </dgm:pt>
    <dgm:pt modelId="{BAA9D4C1-55CC-4A5A-85F6-B7881A9D32BB}">
      <dgm:prSet/>
      <dgm:spPr/>
      <dgm:t>
        <a:bodyPr/>
        <a:lstStyle/>
        <a:p>
          <a:r>
            <a:rPr lang="ro-RO"/>
            <a:t>Services</a:t>
          </a:r>
          <a:endParaRPr lang="en-US"/>
        </a:p>
      </dgm:t>
    </dgm:pt>
    <dgm:pt modelId="{1C831E59-D52D-472A-B66F-E0F6A93106BB}" type="parTrans" cxnId="{18F2183D-41C8-487B-995C-C0B8AD4B7B3A}">
      <dgm:prSet/>
      <dgm:spPr/>
      <dgm:t>
        <a:bodyPr/>
        <a:lstStyle/>
        <a:p>
          <a:endParaRPr lang="en-US"/>
        </a:p>
      </dgm:t>
    </dgm:pt>
    <dgm:pt modelId="{A6C321C0-1AF1-4E98-AE56-439A1A231663}" type="sibTrans" cxnId="{18F2183D-41C8-487B-995C-C0B8AD4B7B3A}">
      <dgm:prSet/>
      <dgm:spPr/>
      <dgm:t>
        <a:bodyPr/>
        <a:lstStyle/>
        <a:p>
          <a:endParaRPr lang="en-US"/>
        </a:p>
      </dgm:t>
    </dgm:pt>
    <dgm:pt modelId="{2D120F8E-A6F9-4145-B3D1-5C02043CC7C4}">
      <dgm:prSet/>
      <dgm:spPr/>
      <dgm:t>
        <a:bodyPr/>
        <a:lstStyle/>
        <a:p>
          <a:r>
            <a:rPr lang="ro-RO"/>
            <a:t>Shared</a:t>
          </a:r>
          <a:endParaRPr lang="en-US"/>
        </a:p>
      </dgm:t>
    </dgm:pt>
    <dgm:pt modelId="{C46F5C66-5BC6-4F28-823F-4612A4110C92}" type="parTrans" cxnId="{48D6521A-07A6-4F2C-A9E9-B9E748FE2FAA}">
      <dgm:prSet/>
      <dgm:spPr/>
      <dgm:t>
        <a:bodyPr/>
        <a:lstStyle/>
        <a:p>
          <a:endParaRPr lang="en-US"/>
        </a:p>
      </dgm:t>
    </dgm:pt>
    <dgm:pt modelId="{B4F61617-EC07-4247-9F32-A5028174C71A}" type="sibTrans" cxnId="{48D6521A-07A6-4F2C-A9E9-B9E748FE2FAA}">
      <dgm:prSet/>
      <dgm:spPr/>
      <dgm:t>
        <a:bodyPr/>
        <a:lstStyle/>
        <a:p>
          <a:endParaRPr lang="en-US"/>
        </a:p>
      </dgm:t>
    </dgm:pt>
    <dgm:pt modelId="{7C4185CB-8337-4EAA-9DE3-E1D414446537}" type="pres">
      <dgm:prSet presAssocID="{18B6790A-AF23-4706-9966-4B85BAEC47CD}" presName="outerComposite" presStyleCnt="0">
        <dgm:presLayoutVars>
          <dgm:chMax val="5"/>
          <dgm:dir/>
          <dgm:resizeHandles val="exact"/>
        </dgm:presLayoutVars>
      </dgm:prSet>
      <dgm:spPr/>
    </dgm:pt>
    <dgm:pt modelId="{940880DE-6755-4391-9B36-E03FA7FE10D7}" type="pres">
      <dgm:prSet presAssocID="{18B6790A-AF23-4706-9966-4B85BAEC47CD}" presName="dummyMaxCanvas" presStyleCnt="0">
        <dgm:presLayoutVars/>
      </dgm:prSet>
      <dgm:spPr/>
    </dgm:pt>
    <dgm:pt modelId="{CF9B7FE9-3580-4D41-B450-6B64DEE4817D}" type="pres">
      <dgm:prSet presAssocID="{18B6790A-AF23-4706-9966-4B85BAEC47CD}" presName="FiveNodes_1" presStyleLbl="node1" presStyleIdx="0" presStyleCnt="5">
        <dgm:presLayoutVars>
          <dgm:bulletEnabled val="1"/>
        </dgm:presLayoutVars>
      </dgm:prSet>
      <dgm:spPr/>
    </dgm:pt>
    <dgm:pt modelId="{3245E16A-325B-4B90-A170-FABF17AE212E}" type="pres">
      <dgm:prSet presAssocID="{18B6790A-AF23-4706-9966-4B85BAEC47CD}" presName="FiveNodes_2" presStyleLbl="node1" presStyleIdx="1" presStyleCnt="5">
        <dgm:presLayoutVars>
          <dgm:bulletEnabled val="1"/>
        </dgm:presLayoutVars>
      </dgm:prSet>
      <dgm:spPr/>
    </dgm:pt>
    <dgm:pt modelId="{BC6856DF-42F1-4E77-94BB-1829520D522A}" type="pres">
      <dgm:prSet presAssocID="{18B6790A-AF23-4706-9966-4B85BAEC47CD}" presName="FiveNodes_3" presStyleLbl="node1" presStyleIdx="2" presStyleCnt="5">
        <dgm:presLayoutVars>
          <dgm:bulletEnabled val="1"/>
        </dgm:presLayoutVars>
      </dgm:prSet>
      <dgm:spPr/>
    </dgm:pt>
    <dgm:pt modelId="{E875E6C8-89FC-47BF-A155-7E1A41098480}" type="pres">
      <dgm:prSet presAssocID="{18B6790A-AF23-4706-9966-4B85BAEC47CD}" presName="FiveNodes_4" presStyleLbl="node1" presStyleIdx="3" presStyleCnt="5">
        <dgm:presLayoutVars>
          <dgm:bulletEnabled val="1"/>
        </dgm:presLayoutVars>
      </dgm:prSet>
      <dgm:spPr/>
    </dgm:pt>
    <dgm:pt modelId="{1A19F16C-449E-49A1-B0A5-7366DDB217F7}" type="pres">
      <dgm:prSet presAssocID="{18B6790A-AF23-4706-9966-4B85BAEC47CD}" presName="FiveNodes_5" presStyleLbl="node1" presStyleIdx="4" presStyleCnt="5">
        <dgm:presLayoutVars>
          <dgm:bulletEnabled val="1"/>
        </dgm:presLayoutVars>
      </dgm:prSet>
      <dgm:spPr/>
    </dgm:pt>
    <dgm:pt modelId="{A78730C5-9B70-4B38-9808-87116C02B4B4}" type="pres">
      <dgm:prSet presAssocID="{18B6790A-AF23-4706-9966-4B85BAEC47CD}" presName="FiveConn_1-2" presStyleLbl="fgAccFollowNode1" presStyleIdx="0" presStyleCnt="4">
        <dgm:presLayoutVars>
          <dgm:bulletEnabled val="1"/>
        </dgm:presLayoutVars>
      </dgm:prSet>
      <dgm:spPr/>
    </dgm:pt>
    <dgm:pt modelId="{7331D503-7851-45F3-B620-11C2E01F0AE8}" type="pres">
      <dgm:prSet presAssocID="{18B6790A-AF23-4706-9966-4B85BAEC47CD}" presName="FiveConn_2-3" presStyleLbl="fgAccFollowNode1" presStyleIdx="1" presStyleCnt="4">
        <dgm:presLayoutVars>
          <dgm:bulletEnabled val="1"/>
        </dgm:presLayoutVars>
      </dgm:prSet>
      <dgm:spPr/>
    </dgm:pt>
    <dgm:pt modelId="{3B2FD411-CF9F-4536-A467-35A7968C64EA}" type="pres">
      <dgm:prSet presAssocID="{18B6790A-AF23-4706-9966-4B85BAEC47CD}" presName="FiveConn_3-4" presStyleLbl="fgAccFollowNode1" presStyleIdx="2" presStyleCnt="4">
        <dgm:presLayoutVars>
          <dgm:bulletEnabled val="1"/>
        </dgm:presLayoutVars>
      </dgm:prSet>
      <dgm:spPr/>
    </dgm:pt>
    <dgm:pt modelId="{1B443453-1746-4A16-95A3-1567DD9068CC}" type="pres">
      <dgm:prSet presAssocID="{18B6790A-AF23-4706-9966-4B85BAEC47CD}" presName="FiveConn_4-5" presStyleLbl="fgAccFollowNode1" presStyleIdx="3" presStyleCnt="4">
        <dgm:presLayoutVars>
          <dgm:bulletEnabled val="1"/>
        </dgm:presLayoutVars>
      </dgm:prSet>
      <dgm:spPr/>
    </dgm:pt>
    <dgm:pt modelId="{A921FF37-9307-4D91-BB2F-B55E3A9C4CA6}" type="pres">
      <dgm:prSet presAssocID="{18B6790A-AF23-4706-9966-4B85BAEC47CD}" presName="FiveNodes_1_text" presStyleLbl="node1" presStyleIdx="4" presStyleCnt="5">
        <dgm:presLayoutVars>
          <dgm:bulletEnabled val="1"/>
        </dgm:presLayoutVars>
      </dgm:prSet>
      <dgm:spPr/>
    </dgm:pt>
    <dgm:pt modelId="{CA41F0FD-AA78-4435-AE06-C490906120CB}" type="pres">
      <dgm:prSet presAssocID="{18B6790A-AF23-4706-9966-4B85BAEC47CD}" presName="FiveNodes_2_text" presStyleLbl="node1" presStyleIdx="4" presStyleCnt="5">
        <dgm:presLayoutVars>
          <dgm:bulletEnabled val="1"/>
        </dgm:presLayoutVars>
      </dgm:prSet>
      <dgm:spPr/>
    </dgm:pt>
    <dgm:pt modelId="{07DB0724-91EE-40C9-890D-1AAB6A9B753E}" type="pres">
      <dgm:prSet presAssocID="{18B6790A-AF23-4706-9966-4B85BAEC47CD}" presName="FiveNodes_3_text" presStyleLbl="node1" presStyleIdx="4" presStyleCnt="5">
        <dgm:presLayoutVars>
          <dgm:bulletEnabled val="1"/>
        </dgm:presLayoutVars>
      </dgm:prSet>
      <dgm:spPr/>
    </dgm:pt>
    <dgm:pt modelId="{E279D879-CDF2-4D03-B933-7051C2DEC9EF}" type="pres">
      <dgm:prSet presAssocID="{18B6790A-AF23-4706-9966-4B85BAEC47CD}" presName="FiveNodes_4_text" presStyleLbl="node1" presStyleIdx="4" presStyleCnt="5">
        <dgm:presLayoutVars>
          <dgm:bulletEnabled val="1"/>
        </dgm:presLayoutVars>
      </dgm:prSet>
      <dgm:spPr/>
    </dgm:pt>
    <dgm:pt modelId="{7B8A4864-88C4-4E44-BD91-625F13B62D1F}" type="pres">
      <dgm:prSet presAssocID="{18B6790A-AF23-4706-9966-4B85BAEC47C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8D6521A-07A6-4F2C-A9E9-B9E748FE2FAA}" srcId="{18B6790A-AF23-4706-9966-4B85BAEC47CD}" destId="{2D120F8E-A6F9-4145-B3D1-5C02043CC7C4}" srcOrd="4" destOrd="0" parTransId="{C46F5C66-5BC6-4F28-823F-4612A4110C92}" sibTransId="{B4F61617-EC07-4247-9F32-A5028174C71A}"/>
    <dgm:cxn modelId="{51CFA01B-2F38-4810-BAA7-5D4F89FF129F}" type="presOf" srcId="{EF4DC1A8-31B7-41C6-A7DF-4367D5D699CB}" destId="{3245E16A-325B-4B90-A170-FABF17AE212E}" srcOrd="0" destOrd="0" presId="urn:microsoft.com/office/officeart/2005/8/layout/vProcess5"/>
    <dgm:cxn modelId="{0975B52D-FA72-4C35-A99A-D076288B618E}" srcId="{18B6790A-AF23-4706-9966-4B85BAEC47CD}" destId="{C3244589-0903-468C-A77E-E7E1266BB9D4}" srcOrd="0" destOrd="0" parTransId="{AF8A0D67-F5D3-4A23-8238-2FA65A1D31BD}" sibTransId="{D0311964-D7AE-4C35-85CD-613C09F094F8}"/>
    <dgm:cxn modelId="{18F2183D-41C8-487B-995C-C0B8AD4B7B3A}" srcId="{18B6790A-AF23-4706-9966-4B85BAEC47CD}" destId="{BAA9D4C1-55CC-4A5A-85F6-B7881A9D32BB}" srcOrd="3" destOrd="0" parTransId="{1C831E59-D52D-472A-B66F-E0F6A93106BB}" sibTransId="{A6C321C0-1AF1-4E98-AE56-439A1A231663}"/>
    <dgm:cxn modelId="{68E10B64-4466-4CCB-B965-AD78435326DE}" type="presOf" srcId="{D4FCC4D3-D7AE-44EA-8BCD-6E25B8F7E8F1}" destId="{BC6856DF-42F1-4E77-94BB-1829520D522A}" srcOrd="0" destOrd="0" presId="urn:microsoft.com/office/officeart/2005/8/layout/vProcess5"/>
    <dgm:cxn modelId="{3BA6EC48-C411-4B3A-A22D-E927DED0A360}" type="presOf" srcId="{EA5EFCA7-1B91-4DAC-94B4-E99F476A0EB4}" destId="{3B2FD411-CF9F-4536-A467-35A7968C64EA}" srcOrd="0" destOrd="0" presId="urn:microsoft.com/office/officeart/2005/8/layout/vProcess5"/>
    <dgm:cxn modelId="{0E7AFF6C-508A-4F0C-B96F-F1D36D08E9C3}" type="presOf" srcId="{2D120F8E-A6F9-4145-B3D1-5C02043CC7C4}" destId="{7B8A4864-88C4-4E44-BD91-625F13B62D1F}" srcOrd="1" destOrd="0" presId="urn:microsoft.com/office/officeart/2005/8/layout/vProcess5"/>
    <dgm:cxn modelId="{B7836056-6BE4-469E-AD4D-F627991CA3FE}" type="presOf" srcId="{C3244589-0903-468C-A77E-E7E1266BB9D4}" destId="{A921FF37-9307-4D91-BB2F-B55E3A9C4CA6}" srcOrd="1" destOrd="0" presId="urn:microsoft.com/office/officeart/2005/8/layout/vProcess5"/>
    <dgm:cxn modelId="{900F9859-9490-42B4-8BA1-90D29873B6E5}" srcId="{18B6790A-AF23-4706-9966-4B85BAEC47CD}" destId="{D4FCC4D3-D7AE-44EA-8BCD-6E25B8F7E8F1}" srcOrd="2" destOrd="0" parTransId="{E530CE7F-2218-4BED-9B55-CD53A55FCA07}" sibTransId="{EA5EFCA7-1B91-4DAC-94B4-E99F476A0EB4}"/>
    <dgm:cxn modelId="{1E80D77A-5A66-45E1-B7C4-BF75D803A389}" type="presOf" srcId="{C3244589-0903-468C-A77E-E7E1266BB9D4}" destId="{CF9B7FE9-3580-4D41-B450-6B64DEE4817D}" srcOrd="0" destOrd="0" presId="urn:microsoft.com/office/officeart/2005/8/layout/vProcess5"/>
    <dgm:cxn modelId="{CDCBCB8C-B55A-49A6-A2C9-02FB669292D3}" type="presOf" srcId="{BAA9D4C1-55CC-4A5A-85F6-B7881A9D32BB}" destId="{E279D879-CDF2-4D03-B933-7051C2DEC9EF}" srcOrd="1" destOrd="0" presId="urn:microsoft.com/office/officeart/2005/8/layout/vProcess5"/>
    <dgm:cxn modelId="{A75A7998-7421-42EF-B678-2E2F0D45209D}" type="presOf" srcId="{18B6790A-AF23-4706-9966-4B85BAEC47CD}" destId="{7C4185CB-8337-4EAA-9DE3-E1D414446537}" srcOrd="0" destOrd="0" presId="urn:microsoft.com/office/officeart/2005/8/layout/vProcess5"/>
    <dgm:cxn modelId="{5249E798-4AEB-4C57-BB5B-2BE888C39FFD}" type="presOf" srcId="{2D120F8E-A6F9-4145-B3D1-5C02043CC7C4}" destId="{1A19F16C-449E-49A1-B0A5-7366DDB217F7}" srcOrd="0" destOrd="0" presId="urn:microsoft.com/office/officeart/2005/8/layout/vProcess5"/>
    <dgm:cxn modelId="{9B311E9C-BC57-4AB2-9119-EF4D221CE2A5}" type="presOf" srcId="{A6C321C0-1AF1-4E98-AE56-439A1A231663}" destId="{1B443453-1746-4A16-95A3-1567DD9068CC}" srcOrd="0" destOrd="0" presId="urn:microsoft.com/office/officeart/2005/8/layout/vProcess5"/>
    <dgm:cxn modelId="{F1892ABB-013C-4251-9B50-9C8933B5EA25}" srcId="{18B6790A-AF23-4706-9966-4B85BAEC47CD}" destId="{EF4DC1A8-31B7-41C6-A7DF-4367D5D699CB}" srcOrd="1" destOrd="0" parTransId="{EDC073BF-B243-4E51-8ADF-98C5A13C7138}" sibTransId="{A495D2E3-6A84-43CA-B9DB-F0A0757CBED0}"/>
    <dgm:cxn modelId="{6A54D6BF-DA0F-449F-BD45-D33A1B91F824}" type="presOf" srcId="{D4FCC4D3-D7AE-44EA-8BCD-6E25B8F7E8F1}" destId="{07DB0724-91EE-40C9-890D-1AAB6A9B753E}" srcOrd="1" destOrd="0" presId="urn:microsoft.com/office/officeart/2005/8/layout/vProcess5"/>
    <dgm:cxn modelId="{362F99C8-EBD7-4EAA-89C6-2359A1F14C55}" type="presOf" srcId="{EF4DC1A8-31B7-41C6-A7DF-4367D5D699CB}" destId="{CA41F0FD-AA78-4435-AE06-C490906120CB}" srcOrd="1" destOrd="0" presId="urn:microsoft.com/office/officeart/2005/8/layout/vProcess5"/>
    <dgm:cxn modelId="{82760CF5-E6B7-479E-BAF5-9DD0E766657C}" type="presOf" srcId="{D0311964-D7AE-4C35-85CD-613C09F094F8}" destId="{A78730C5-9B70-4B38-9808-87116C02B4B4}" srcOrd="0" destOrd="0" presId="urn:microsoft.com/office/officeart/2005/8/layout/vProcess5"/>
    <dgm:cxn modelId="{0B23B7F5-C148-4A7B-B312-2F9D8685C02A}" type="presOf" srcId="{A495D2E3-6A84-43CA-B9DB-F0A0757CBED0}" destId="{7331D503-7851-45F3-B620-11C2E01F0AE8}" srcOrd="0" destOrd="0" presId="urn:microsoft.com/office/officeart/2005/8/layout/vProcess5"/>
    <dgm:cxn modelId="{FD42FAF6-08DB-4070-8BBB-DFD78E2A86C8}" type="presOf" srcId="{BAA9D4C1-55CC-4A5A-85F6-B7881A9D32BB}" destId="{E875E6C8-89FC-47BF-A155-7E1A41098480}" srcOrd="0" destOrd="0" presId="urn:microsoft.com/office/officeart/2005/8/layout/vProcess5"/>
    <dgm:cxn modelId="{A82AE2A9-209F-44CE-BB04-07791F22F650}" type="presParOf" srcId="{7C4185CB-8337-4EAA-9DE3-E1D414446537}" destId="{940880DE-6755-4391-9B36-E03FA7FE10D7}" srcOrd="0" destOrd="0" presId="urn:microsoft.com/office/officeart/2005/8/layout/vProcess5"/>
    <dgm:cxn modelId="{EAFB5D51-9826-4FC5-B7A3-62D9AE4C70AA}" type="presParOf" srcId="{7C4185CB-8337-4EAA-9DE3-E1D414446537}" destId="{CF9B7FE9-3580-4D41-B450-6B64DEE4817D}" srcOrd="1" destOrd="0" presId="urn:microsoft.com/office/officeart/2005/8/layout/vProcess5"/>
    <dgm:cxn modelId="{07E6A0ED-C8B2-4E17-9C2B-8F51B7409DF0}" type="presParOf" srcId="{7C4185CB-8337-4EAA-9DE3-E1D414446537}" destId="{3245E16A-325B-4B90-A170-FABF17AE212E}" srcOrd="2" destOrd="0" presId="urn:microsoft.com/office/officeart/2005/8/layout/vProcess5"/>
    <dgm:cxn modelId="{B42F69C3-C6FC-4018-9F9A-642BA9B88414}" type="presParOf" srcId="{7C4185CB-8337-4EAA-9DE3-E1D414446537}" destId="{BC6856DF-42F1-4E77-94BB-1829520D522A}" srcOrd="3" destOrd="0" presId="urn:microsoft.com/office/officeart/2005/8/layout/vProcess5"/>
    <dgm:cxn modelId="{6112F3D1-B7DF-4A14-9A9A-F9EE4B60C6D8}" type="presParOf" srcId="{7C4185CB-8337-4EAA-9DE3-E1D414446537}" destId="{E875E6C8-89FC-47BF-A155-7E1A41098480}" srcOrd="4" destOrd="0" presId="urn:microsoft.com/office/officeart/2005/8/layout/vProcess5"/>
    <dgm:cxn modelId="{78F21821-57B7-4D57-BF9B-5A32A317948B}" type="presParOf" srcId="{7C4185CB-8337-4EAA-9DE3-E1D414446537}" destId="{1A19F16C-449E-49A1-B0A5-7366DDB217F7}" srcOrd="5" destOrd="0" presId="urn:microsoft.com/office/officeart/2005/8/layout/vProcess5"/>
    <dgm:cxn modelId="{95E3D1A3-A570-4657-9589-A40D43D21D7D}" type="presParOf" srcId="{7C4185CB-8337-4EAA-9DE3-E1D414446537}" destId="{A78730C5-9B70-4B38-9808-87116C02B4B4}" srcOrd="6" destOrd="0" presId="urn:microsoft.com/office/officeart/2005/8/layout/vProcess5"/>
    <dgm:cxn modelId="{972E1ADA-0035-4613-AF39-A42D28337E08}" type="presParOf" srcId="{7C4185CB-8337-4EAA-9DE3-E1D414446537}" destId="{7331D503-7851-45F3-B620-11C2E01F0AE8}" srcOrd="7" destOrd="0" presId="urn:microsoft.com/office/officeart/2005/8/layout/vProcess5"/>
    <dgm:cxn modelId="{AC2ADD3C-07AA-4A2A-8E9C-3B9CEC99E6FC}" type="presParOf" srcId="{7C4185CB-8337-4EAA-9DE3-E1D414446537}" destId="{3B2FD411-CF9F-4536-A467-35A7968C64EA}" srcOrd="8" destOrd="0" presId="urn:microsoft.com/office/officeart/2005/8/layout/vProcess5"/>
    <dgm:cxn modelId="{9ECB359A-1B5B-443D-97F3-14B145E3CF22}" type="presParOf" srcId="{7C4185CB-8337-4EAA-9DE3-E1D414446537}" destId="{1B443453-1746-4A16-95A3-1567DD9068CC}" srcOrd="9" destOrd="0" presId="urn:microsoft.com/office/officeart/2005/8/layout/vProcess5"/>
    <dgm:cxn modelId="{E4274BC6-29D3-4BC6-9C96-78DD88EE9120}" type="presParOf" srcId="{7C4185CB-8337-4EAA-9DE3-E1D414446537}" destId="{A921FF37-9307-4D91-BB2F-B55E3A9C4CA6}" srcOrd="10" destOrd="0" presId="urn:microsoft.com/office/officeart/2005/8/layout/vProcess5"/>
    <dgm:cxn modelId="{E2EFA4ED-B493-4E0F-BFB9-AE12032DB2C6}" type="presParOf" srcId="{7C4185CB-8337-4EAA-9DE3-E1D414446537}" destId="{CA41F0FD-AA78-4435-AE06-C490906120CB}" srcOrd="11" destOrd="0" presId="urn:microsoft.com/office/officeart/2005/8/layout/vProcess5"/>
    <dgm:cxn modelId="{E3F02967-2439-4C95-A5AE-E240F7B5D433}" type="presParOf" srcId="{7C4185CB-8337-4EAA-9DE3-E1D414446537}" destId="{07DB0724-91EE-40C9-890D-1AAB6A9B753E}" srcOrd="12" destOrd="0" presId="urn:microsoft.com/office/officeart/2005/8/layout/vProcess5"/>
    <dgm:cxn modelId="{6C9E85DD-8A53-456C-BCC8-38FE6653B4F1}" type="presParOf" srcId="{7C4185CB-8337-4EAA-9DE3-E1D414446537}" destId="{E279D879-CDF2-4D03-B933-7051C2DEC9EF}" srcOrd="13" destOrd="0" presId="urn:microsoft.com/office/officeart/2005/8/layout/vProcess5"/>
    <dgm:cxn modelId="{14E47D90-6D8F-42CE-BAB2-6E77FA2EECBF}" type="presParOf" srcId="{7C4185CB-8337-4EAA-9DE3-E1D414446537}" destId="{7B8A4864-88C4-4E44-BD91-625F13B62D1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5197DD-7817-42E9-B6E7-92B0C9ED8EC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120977-C270-4312-BB7E-D8A550ADC2B8}">
      <dgm:prSet/>
      <dgm:spPr/>
      <dgm:t>
        <a:bodyPr/>
        <a:lstStyle/>
        <a:p>
          <a:r>
            <a:rPr lang="ro-RO"/>
            <a:t>Configurare producer</a:t>
          </a:r>
          <a:endParaRPr lang="en-US"/>
        </a:p>
      </dgm:t>
    </dgm:pt>
    <dgm:pt modelId="{F4245FB4-2251-4B70-8ACB-7820964081CE}" type="parTrans" cxnId="{05B83B20-9EFA-4EAC-B7E6-20C92FEA7604}">
      <dgm:prSet/>
      <dgm:spPr/>
      <dgm:t>
        <a:bodyPr/>
        <a:lstStyle/>
        <a:p>
          <a:endParaRPr lang="en-US"/>
        </a:p>
      </dgm:t>
    </dgm:pt>
    <dgm:pt modelId="{266B72D7-C83C-46B0-A078-F6D1C11DDDA3}" type="sibTrans" cxnId="{05B83B20-9EFA-4EAC-B7E6-20C92FEA7604}">
      <dgm:prSet/>
      <dgm:spPr/>
      <dgm:t>
        <a:bodyPr/>
        <a:lstStyle/>
        <a:p>
          <a:endParaRPr lang="en-US"/>
        </a:p>
      </dgm:t>
    </dgm:pt>
    <dgm:pt modelId="{02F850FD-F2D2-489E-8705-5F1F95D21234}">
      <dgm:prSet/>
      <dgm:spPr/>
      <dgm:t>
        <a:bodyPr/>
        <a:lstStyle/>
        <a:p>
          <a:r>
            <a:rPr lang="en-US"/>
            <a:t>Configurare consummator</a:t>
          </a:r>
        </a:p>
      </dgm:t>
    </dgm:pt>
    <dgm:pt modelId="{EA6423FF-FDDF-4D74-9560-B9F9ED287675}" type="parTrans" cxnId="{5746144B-05CB-4531-8DE8-260B161CB0AC}">
      <dgm:prSet/>
      <dgm:spPr/>
      <dgm:t>
        <a:bodyPr/>
        <a:lstStyle/>
        <a:p>
          <a:endParaRPr lang="en-US"/>
        </a:p>
      </dgm:t>
    </dgm:pt>
    <dgm:pt modelId="{EFD068E0-85A3-405E-AEF0-53FCD958F8B6}" type="sibTrans" cxnId="{5746144B-05CB-4531-8DE8-260B161CB0AC}">
      <dgm:prSet/>
      <dgm:spPr/>
      <dgm:t>
        <a:bodyPr/>
        <a:lstStyle/>
        <a:p>
          <a:endParaRPr lang="en-US"/>
        </a:p>
      </dgm:t>
    </dgm:pt>
    <dgm:pt modelId="{16A88B80-714F-4828-A294-EE3B8029F892}">
      <dgm:prSet/>
      <dgm:spPr/>
      <dgm:t>
        <a:bodyPr/>
        <a:lstStyle/>
        <a:p>
          <a:r>
            <a:rPr lang="en-US"/>
            <a:t>Creare model</a:t>
          </a:r>
        </a:p>
      </dgm:t>
    </dgm:pt>
    <dgm:pt modelId="{1963944C-C62A-4D76-8274-9CC5402A206D}" type="parTrans" cxnId="{8C08246D-0B03-4335-B205-45D9F94008AD}">
      <dgm:prSet/>
      <dgm:spPr/>
      <dgm:t>
        <a:bodyPr/>
        <a:lstStyle/>
        <a:p>
          <a:endParaRPr lang="en-US"/>
        </a:p>
      </dgm:t>
    </dgm:pt>
    <dgm:pt modelId="{C3273F3A-E244-4EF3-888D-4C03C9B5C1CC}" type="sibTrans" cxnId="{8C08246D-0B03-4335-B205-45D9F94008AD}">
      <dgm:prSet/>
      <dgm:spPr/>
      <dgm:t>
        <a:bodyPr/>
        <a:lstStyle/>
        <a:p>
          <a:endParaRPr lang="en-US"/>
        </a:p>
      </dgm:t>
    </dgm:pt>
    <dgm:pt modelId="{BA7E2F8D-C55A-4D20-995B-CBC33DBBA5C8}">
      <dgm:prSet/>
      <dgm:spPr/>
      <dgm:t>
        <a:bodyPr/>
        <a:lstStyle/>
        <a:p>
          <a:r>
            <a:rPr lang="en-US"/>
            <a:t>Creare const</a:t>
          </a:r>
          <a:r>
            <a:rPr lang="ro-RO"/>
            <a:t>rânger</a:t>
          </a:r>
          <a:r>
            <a:rPr lang="en-US"/>
            <a:t>i</a:t>
          </a:r>
        </a:p>
      </dgm:t>
    </dgm:pt>
    <dgm:pt modelId="{9C10B5F3-4660-4CC1-90A9-95A86B67CDD7}" type="parTrans" cxnId="{08FF99D1-3044-4107-8F43-BE63481C4A83}">
      <dgm:prSet/>
      <dgm:spPr/>
      <dgm:t>
        <a:bodyPr/>
        <a:lstStyle/>
        <a:p>
          <a:endParaRPr lang="en-US"/>
        </a:p>
      </dgm:t>
    </dgm:pt>
    <dgm:pt modelId="{BAE4B168-9AE7-4DA6-85B4-875DBAA25361}" type="sibTrans" cxnId="{08FF99D1-3044-4107-8F43-BE63481C4A83}">
      <dgm:prSet/>
      <dgm:spPr/>
      <dgm:t>
        <a:bodyPr/>
        <a:lstStyle/>
        <a:p>
          <a:endParaRPr lang="en-US"/>
        </a:p>
      </dgm:t>
    </dgm:pt>
    <dgm:pt modelId="{447BA04D-51EA-46A4-8234-56F459A90694}" type="pres">
      <dgm:prSet presAssocID="{845197DD-7817-42E9-B6E7-92B0C9ED8ECB}" presName="matrix" presStyleCnt="0">
        <dgm:presLayoutVars>
          <dgm:chMax val="1"/>
          <dgm:dir/>
          <dgm:resizeHandles val="exact"/>
        </dgm:presLayoutVars>
      </dgm:prSet>
      <dgm:spPr/>
    </dgm:pt>
    <dgm:pt modelId="{5EAF7651-08C6-4499-BF44-C2EB9FA9D1C4}" type="pres">
      <dgm:prSet presAssocID="{845197DD-7817-42E9-B6E7-92B0C9ED8ECB}" presName="diamond" presStyleLbl="bgShp" presStyleIdx="0" presStyleCnt="1"/>
      <dgm:spPr/>
    </dgm:pt>
    <dgm:pt modelId="{1EF1EFD9-B87C-45AA-B2C3-10A333AED549}" type="pres">
      <dgm:prSet presAssocID="{845197DD-7817-42E9-B6E7-92B0C9ED8EC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F4CDE9C-8F5E-41F4-B1A6-D163CA4251E1}" type="pres">
      <dgm:prSet presAssocID="{845197DD-7817-42E9-B6E7-92B0C9ED8EC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75700FE-0C05-4EFF-850E-08592F07778F}" type="pres">
      <dgm:prSet presAssocID="{845197DD-7817-42E9-B6E7-92B0C9ED8EC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48EA511-0A61-4740-8AB0-C17944E6D1FD}" type="pres">
      <dgm:prSet presAssocID="{845197DD-7817-42E9-B6E7-92B0C9ED8EC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5B83B20-9EFA-4EAC-B7E6-20C92FEA7604}" srcId="{845197DD-7817-42E9-B6E7-92B0C9ED8ECB}" destId="{DB120977-C270-4312-BB7E-D8A550ADC2B8}" srcOrd="0" destOrd="0" parTransId="{F4245FB4-2251-4B70-8ACB-7820964081CE}" sibTransId="{266B72D7-C83C-46B0-A078-F6D1C11DDDA3}"/>
    <dgm:cxn modelId="{1764903A-770A-4B60-B702-7E501D9808D7}" type="presOf" srcId="{845197DD-7817-42E9-B6E7-92B0C9ED8ECB}" destId="{447BA04D-51EA-46A4-8234-56F459A90694}" srcOrd="0" destOrd="0" presId="urn:microsoft.com/office/officeart/2005/8/layout/matrix3"/>
    <dgm:cxn modelId="{5746144B-05CB-4531-8DE8-260B161CB0AC}" srcId="{845197DD-7817-42E9-B6E7-92B0C9ED8ECB}" destId="{02F850FD-F2D2-489E-8705-5F1F95D21234}" srcOrd="1" destOrd="0" parTransId="{EA6423FF-FDDF-4D74-9560-B9F9ED287675}" sibTransId="{EFD068E0-85A3-405E-AEF0-53FCD958F8B6}"/>
    <dgm:cxn modelId="{9D59714B-7F71-4740-9937-509061EA054F}" type="presOf" srcId="{16A88B80-714F-4828-A294-EE3B8029F892}" destId="{375700FE-0C05-4EFF-850E-08592F07778F}" srcOrd="0" destOrd="0" presId="urn:microsoft.com/office/officeart/2005/8/layout/matrix3"/>
    <dgm:cxn modelId="{8C08246D-0B03-4335-B205-45D9F94008AD}" srcId="{845197DD-7817-42E9-B6E7-92B0C9ED8ECB}" destId="{16A88B80-714F-4828-A294-EE3B8029F892}" srcOrd="2" destOrd="0" parTransId="{1963944C-C62A-4D76-8274-9CC5402A206D}" sibTransId="{C3273F3A-E244-4EF3-888D-4C03C9B5C1CC}"/>
    <dgm:cxn modelId="{F273416E-7FC2-43A0-82F1-67167E8878F7}" type="presOf" srcId="{BA7E2F8D-C55A-4D20-995B-CBC33DBBA5C8}" destId="{348EA511-0A61-4740-8AB0-C17944E6D1FD}" srcOrd="0" destOrd="0" presId="urn:microsoft.com/office/officeart/2005/8/layout/matrix3"/>
    <dgm:cxn modelId="{40CF88A7-60D9-40BA-9504-B36E629CD205}" type="presOf" srcId="{DB120977-C270-4312-BB7E-D8A550ADC2B8}" destId="{1EF1EFD9-B87C-45AA-B2C3-10A333AED549}" srcOrd="0" destOrd="0" presId="urn:microsoft.com/office/officeart/2005/8/layout/matrix3"/>
    <dgm:cxn modelId="{08FF99D1-3044-4107-8F43-BE63481C4A83}" srcId="{845197DD-7817-42E9-B6E7-92B0C9ED8ECB}" destId="{BA7E2F8D-C55A-4D20-995B-CBC33DBBA5C8}" srcOrd="3" destOrd="0" parTransId="{9C10B5F3-4660-4CC1-90A9-95A86B67CDD7}" sibTransId="{BAE4B168-9AE7-4DA6-85B4-875DBAA25361}"/>
    <dgm:cxn modelId="{AC5B0EDD-66F2-42EA-B699-CEEC234DBECE}" type="presOf" srcId="{02F850FD-F2D2-489E-8705-5F1F95D21234}" destId="{0F4CDE9C-8F5E-41F4-B1A6-D163CA4251E1}" srcOrd="0" destOrd="0" presId="urn:microsoft.com/office/officeart/2005/8/layout/matrix3"/>
    <dgm:cxn modelId="{D4868416-AF6F-436F-8216-3017A0053C10}" type="presParOf" srcId="{447BA04D-51EA-46A4-8234-56F459A90694}" destId="{5EAF7651-08C6-4499-BF44-C2EB9FA9D1C4}" srcOrd="0" destOrd="0" presId="urn:microsoft.com/office/officeart/2005/8/layout/matrix3"/>
    <dgm:cxn modelId="{0943E3FD-DE1D-46BD-9CDB-CCF00794C5B8}" type="presParOf" srcId="{447BA04D-51EA-46A4-8234-56F459A90694}" destId="{1EF1EFD9-B87C-45AA-B2C3-10A333AED549}" srcOrd="1" destOrd="0" presId="urn:microsoft.com/office/officeart/2005/8/layout/matrix3"/>
    <dgm:cxn modelId="{4B87981C-BA8A-4C3F-A260-9BD64C6CFB2D}" type="presParOf" srcId="{447BA04D-51EA-46A4-8234-56F459A90694}" destId="{0F4CDE9C-8F5E-41F4-B1A6-D163CA4251E1}" srcOrd="2" destOrd="0" presId="urn:microsoft.com/office/officeart/2005/8/layout/matrix3"/>
    <dgm:cxn modelId="{535F2187-DCB7-4601-9CC7-671E42A59F5E}" type="presParOf" srcId="{447BA04D-51EA-46A4-8234-56F459A90694}" destId="{375700FE-0C05-4EFF-850E-08592F07778F}" srcOrd="3" destOrd="0" presId="urn:microsoft.com/office/officeart/2005/8/layout/matrix3"/>
    <dgm:cxn modelId="{DF9B20F3-1C27-42EB-A661-BAD18C968F11}" type="presParOf" srcId="{447BA04D-51EA-46A4-8234-56F459A90694}" destId="{348EA511-0A61-4740-8AB0-C17944E6D1F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AEA1A2-3D24-450C-92BE-025A27E0EE5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E0D8E5-C86C-442C-B9C8-59323C457BC6}">
      <dgm:prSet/>
      <dgm:spPr/>
      <dgm:t>
        <a:bodyPr/>
        <a:lstStyle/>
        <a:p>
          <a:r>
            <a:rPr lang="en-US"/>
            <a:t>Pe parcursul acestui proiect am </a:t>
          </a:r>
          <a:r>
            <a:rPr lang="ro-RO"/>
            <a:t>învățat mai multe de exemplu</a:t>
          </a:r>
          <a:r>
            <a:rPr lang="en-US"/>
            <a:t>:</a:t>
          </a:r>
        </a:p>
      </dgm:t>
    </dgm:pt>
    <dgm:pt modelId="{22319298-7195-4D9C-BC14-0F204C098784}" type="parTrans" cxnId="{A09E03AA-8DB6-4889-84F8-EC3BA3405E90}">
      <dgm:prSet/>
      <dgm:spPr/>
      <dgm:t>
        <a:bodyPr/>
        <a:lstStyle/>
        <a:p>
          <a:endParaRPr lang="en-US"/>
        </a:p>
      </dgm:t>
    </dgm:pt>
    <dgm:pt modelId="{E66E855A-EB72-46D8-8F41-7B116CC1C77B}" type="sibTrans" cxnId="{A09E03AA-8DB6-4889-84F8-EC3BA3405E90}">
      <dgm:prSet/>
      <dgm:spPr/>
      <dgm:t>
        <a:bodyPr/>
        <a:lstStyle/>
        <a:p>
          <a:endParaRPr lang="en-US"/>
        </a:p>
      </dgm:t>
    </dgm:pt>
    <dgm:pt modelId="{2E903F95-F6A0-4D41-9F78-7CF5D50EBCFA}">
      <dgm:prSet/>
      <dgm:spPr/>
      <dgm:t>
        <a:bodyPr/>
        <a:lstStyle/>
        <a:p>
          <a:r>
            <a:rPr lang="ro-RO"/>
            <a:t>Configurarea securității</a:t>
          </a:r>
          <a:endParaRPr lang="en-US"/>
        </a:p>
      </dgm:t>
    </dgm:pt>
    <dgm:pt modelId="{77FE453E-14CE-4157-89FB-951C1E7EC0B2}" type="parTrans" cxnId="{16082FD6-99D2-430F-AAC8-A4D21CA90627}">
      <dgm:prSet/>
      <dgm:spPr/>
      <dgm:t>
        <a:bodyPr/>
        <a:lstStyle/>
        <a:p>
          <a:endParaRPr lang="en-US"/>
        </a:p>
      </dgm:t>
    </dgm:pt>
    <dgm:pt modelId="{69505A32-BC70-4AC6-884A-A2A9F2534B78}" type="sibTrans" cxnId="{16082FD6-99D2-430F-AAC8-A4D21CA90627}">
      <dgm:prSet/>
      <dgm:spPr/>
      <dgm:t>
        <a:bodyPr/>
        <a:lstStyle/>
        <a:p>
          <a:endParaRPr lang="en-US"/>
        </a:p>
      </dgm:t>
    </dgm:pt>
    <dgm:pt modelId="{2B57ED15-3303-4B36-AC4F-9490719A7E04}">
      <dgm:prSet/>
      <dgm:spPr/>
      <dgm:t>
        <a:bodyPr/>
        <a:lstStyle/>
        <a:p>
          <a:r>
            <a:rPr lang="ro-RO"/>
            <a:t>Configurarea CORS</a:t>
          </a:r>
          <a:endParaRPr lang="en-US"/>
        </a:p>
      </dgm:t>
    </dgm:pt>
    <dgm:pt modelId="{32F7B575-ABEF-47C5-9BAD-C25DF80B0A73}" type="parTrans" cxnId="{C7FC39AD-D818-419B-9798-92004DF76E91}">
      <dgm:prSet/>
      <dgm:spPr/>
      <dgm:t>
        <a:bodyPr/>
        <a:lstStyle/>
        <a:p>
          <a:endParaRPr lang="en-US"/>
        </a:p>
      </dgm:t>
    </dgm:pt>
    <dgm:pt modelId="{BF35339E-6F8D-490A-BE2A-A6033CC3778B}" type="sibTrans" cxnId="{C7FC39AD-D818-419B-9798-92004DF76E91}">
      <dgm:prSet/>
      <dgm:spPr/>
      <dgm:t>
        <a:bodyPr/>
        <a:lstStyle/>
        <a:p>
          <a:endParaRPr lang="en-US"/>
        </a:p>
      </dgm:t>
    </dgm:pt>
    <dgm:pt modelId="{98D4A5CC-127C-421C-87E1-07883B92DE11}">
      <dgm:prSet/>
      <dgm:spPr/>
      <dgm:t>
        <a:bodyPr/>
        <a:lstStyle/>
        <a:p>
          <a:r>
            <a:rPr lang="ro-RO"/>
            <a:t>Implementare KafKa</a:t>
          </a:r>
          <a:endParaRPr lang="en-US"/>
        </a:p>
      </dgm:t>
    </dgm:pt>
    <dgm:pt modelId="{321C26DA-9067-4F05-9453-4DEC432BA2FD}" type="parTrans" cxnId="{200A41C1-2B25-4EB0-8010-414CBF9A71F3}">
      <dgm:prSet/>
      <dgm:spPr/>
      <dgm:t>
        <a:bodyPr/>
        <a:lstStyle/>
        <a:p>
          <a:endParaRPr lang="en-US"/>
        </a:p>
      </dgm:t>
    </dgm:pt>
    <dgm:pt modelId="{FCC963B1-712B-4897-BE40-5E613F8D5513}" type="sibTrans" cxnId="{200A41C1-2B25-4EB0-8010-414CBF9A71F3}">
      <dgm:prSet/>
      <dgm:spPr/>
      <dgm:t>
        <a:bodyPr/>
        <a:lstStyle/>
        <a:p>
          <a:endParaRPr lang="en-US"/>
        </a:p>
      </dgm:t>
    </dgm:pt>
    <dgm:pt modelId="{5D310B02-8276-4C3B-A111-D4FBF8E38F27}">
      <dgm:prSet/>
      <dgm:spPr/>
      <dgm:t>
        <a:bodyPr/>
        <a:lstStyle/>
        <a:p>
          <a:r>
            <a:rPr lang="ro-RO"/>
            <a:t>Implementare calendar Angular</a:t>
          </a:r>
          <a:endParaRPr lang="en-US"/>
        </a:p>
      </dgm:t>
    </dgm:pt>
    <dgm:pt modelId="{199146E0-2767-43C6-848D-260AD60A3D10}" type="parTrans" cxnId="{B857757F-C16B-417F-A05C-D2990912B187}">
      <dgm:prSet/>
      <dgm:spPr/>
      <dgm:t>
        <a:bodyPr/>
        <a:lstStyle/>
        <a:p>
          <a:endParaRPr lang="en-US"/>
        </a:p>
      </dgm:t>
    </dgm:pt>
    <dgm:pt modelId="{3107D55A-70F7-4E7A-9E11-B1B21D22AD88}" type="sibTrans" cxnId="{B857757F-C16B-417F-A05C-D2990912B187}">
      <dgm:prSet/>
      <dgm:spPr/>
      <dgm:t>
        <a:bodyPr/>
        <a:lstStyle/>
        <a:p>
          <a:endParaRPr lang="en-US"/>
        </a:p>
      </dgm:t>
    </dgm:pt>
    <dgm:pt modelId="{820A969F-3580-4FC3-BD97-00DF8DEE6283}">
      <dgm:prSet/>
      <dgm:spPr/>
      <dgm:t>
        <a:bodyPr/>
        <a:lstStyle/>
        <a:p>
          <a:r>
            <a:rPr lang="ro-RO" dirty="0"/>
            <a:t>A fost un proiect interesant cu multe provocări care m-au ajutat să realizez că nu mi-aș dori să lucrez ca </a:t>
          </a:r>
          <a:r>
            <a:rPr lang="ro-RO" dirty="0" err="1"/>
            <a:t>fullstack</a:t>
          </a:r>
          <a:r>
            <a:rPr lang="ro-RO" dirty="0"/>
            <a:t> sau </a:t>
          </a:r>
          <a:r>
            <a:rPr lang="ro-RO" dirty="0" err="1"/>
            <a:t>backend</a:t>
          </a:r>
          <a:r>
            <a:rPr lang="ro-RO" dirty="0"/>
            <a:t> </a:t>
          </a:r>
          <a:r>
            <a:rPr lang="ro-RO" dirty="0" err="1"/>
            <a:t>programer</a:t>
          </a:r>
          <a:r>
            <a:rPr lang="ro-RO" dirty="0"/>
            <a:t> în </a:t>
          </a:r>
          <a:r>
            <a:rPr lang="ro-RO" dirty="0" err="1"/>
            <a:t>java</a:t>
          </a:r>
          <a:r>
            <a:rPr lang="ro-RO" dirty="0"/>
            <a:t>.</a:t>
          </a:r>
          <a:endParaRPr lang="en-US" dirty="0"/>
        </a:p>
      </dgm:t>
    </dgm:pt>
    <dgm:pt modelId="{8504DF17-17A1-49C5-B0A2-75CAFBFDFB4F}" type="parTrans" cxnId="{8868800E-BF49-4089-9BD5-5F29CE8925E7}">
      <dgm:prSet/>
      <dgm:spPr/>
      <dgm:t>
        <a:bodyPr/>
        <a:lstStyle/>
        <a:p>
          <a:endParaRPr lang="en-US"/>
        </a:p>
      </dgm:t>
    </dgm:pt>
    <dgm:pt modelId="{32AAA0C6-4536-461C-9006-698B80F52EB1}" type="sibTrans" cxnId="{8868800E-BF49-4089-9BD5-5F29CE8925E7}">
      <dgm:prSet/>
      <dgm:spPr/>
      <dgm:t>
        <a:bodyPr/>
        <a:lstStyle/>
        <a:p>
          <a:endParaRPr lang="en-US"/>
        </a:p>
      </dgm:t>
    </dgm:pt>
    <dgm:pt modelId="{956F41C8-C210-4EC0-9BD5-0B0BA88692A2}" type="pres">
      <dgm:prSet presAssocID="{27AEA1A2-3D24-450C-92BE-025A27E0EE5F}" presName="linear" presStyleCnt="0">
        <dgm:presLayoutVars>
          <dgm:animLvl val="lvl"/>
          <dgm:resizeHandles val="exact"/>
        </dgm:presLayoutVars>
      </dgm:prSet>
      <dgm:spPr/>
    </dgm:pt>
    <dgm:pt modelId="{A08F3B0D-DA48-4A27-BAA9-3A07E83DB4C5}" type="pres">
      <dgm:prSet presAssocID="{1DE0D8E5-C86C-442C-B9C8-59323C457B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7858D4-43FB-485E-885C-24C9BC3F9899}" type="pres">
      <dgm:prSet presAssocID="{1DE0D8E5-C86C-442C-B9C8-59323C457BC6}" presName="childText" presStyleLbl="revTx" presStyleIdx="0" presStyleCnt="1">
        <dgm:presLayoutVars>
          <dgm:bulletEnabled val="1"/>
        </dgm:presLayoutVars>
      </dgm:prSet>
      <dgm:spPr/>
    </dgm:pt>
    <dgm:pt modelId="{796F2C3F-70E5-4D04-9364-E42D9FBAEE9A}" type="pres">
      <dgm:prSet presAssocID="{820A969F-3580-4FC3-BD97-00DF8DEE628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868800E-BF49-4089-9BD5-5F29CE8925E7}" srcId="{27AEA1A2-3D24-450C-92BE-025A27E0EE5F}" destId="{820A969F-3580-4FC3-BD97-00DF8DEE6283}" srcOrd="1" destOrd="0" parTransId="{8504DF17-17A1-49C5-B0A2-75CAFBFDFB4F}" sibTransId="{32AAA0C6-4536-461C-9006-698B80F52EB1}"/>
    <dgm:cxn modelId="{C5647660-26BE-4392-8E10-65BD889CFFA4}" type="presOf" srcId="{2E903F95-F6A0-4D41-9F78-7CF5D50EBCFA}" destId="{157858D4-43FB-485E-885C-24C9BC3F9899}" srcOrd="0" destOrd="0" presId="urn:microsoft.com/office/officeart/2005/8/layout/vList2"/>
    <dgm:cxn modelId="{6CA98E66-750A-49CB-BE80-7BB39BDC18DA}" type="presOf" srcId="{27AEA1A2-3D24-450C-92BE-025A27E0EE5F}" destId="{956F41C8-C210-4EC0-9BD5-0B0BA88692A2}" srcOrd="0" destOrd="0" presId="urn:microsoft.com/office/officeart/2005/8/layout/vList2"/>
    <dgm:cxn modelId="{B857757F-C16B-417F-A05C-D2990912B187}" srcId="{1DE0D8E5-C86C-442C-B9C8-59323C457BC6}" destId="{5D310B02-8276-4C3B-A111-D4FBF8E38F27}" srcOrd="3" destOrd="0" parTransId="{199146E0-2767-43C6-848D-260AD60A3D10}" sibTransId="{3107D55A-70F7-4E7A-9E11-B1B21D22AD88}"/>
    <dgm:cxn modelId="{58D35683-D467-4F60-B4CE-1DDA14CD7047}" type="presOf" srcId="{5D310B02-8276-4C3B-A111-D4FBF8E38F27}" destId="{157858D4-43FB-485E-885C-24C9BC3F9899}" srcOrd="0" destOrd="3" presId="urn:microsoft.com/office/officeart/2005/8/layout/vList2"/>
    <dgm:cxn modelId="{CFD3C7A6-6B7D-4E0B-BE60-6B21EF8F756D}" type="presOf" srcId="{1DE0D8E5-C86C-442C-B9C8-59323C457BC6}" destId="{A08F3B0D-DA48-4A27-BAA9-3A07E83DB4C5}" srcOrd="0" destOrd="0" presId="urn:microsoft.com/office/officeart/2005/8/layout/vList2"/>
    <dgm:cxn modelId="{A09E03AA-8DB6-4889-84F8-EC3BA3405E90}" srcId="{27AEA1A2-3D24-450C-92BE-025A27E0EE5F}" destId="{1DE0D8E5-C86C-442C-B9C8-59323C457BC6}" srcOrd="0" destOrd="0" parTransId="{22319298-7195-4D9C-BC14-0F204C098784}" sibTransId="{E66E855A-EB72-46D8-8F41-7B116CC1C77B}"/>
    <dgm:cxn modelId="{C7FC39AD-D818-419B-9798-92004DF76E91}" srcId="{1DE0D8E5-C86C-442C-B9C8-59323C457BC6}" destId="{2B57ED15-3303-4B36-AC4F-9490719A7E04}" srcOrd="1" destOrd="0" parTransId="{32F7B575-ABEF-47C5-9BAD-C25DF80B0A73}" sibTransId="{BF35339E-6F8D-490A-BE2A-A6033CC3778B}"/>
    <dgm:cxn modelId="{200A41C1-2B25-4EB0-8010-414CBF9A71F3}" srcId="{1DE0D8E5-C86C-442C-B9C8-59323C457BC6}" destId="{98D4A5CC-127C-421C-87E1-07883B92DE11}" srcOrd="2" destOrd="0" parTransId="{321C26DA-9067-4F05-9453-4DEC432BA2FD}" sibTransId="{FCC963B1-712B-4897-BE40-5E613F8D5513}"/>
    <dgm:cxn modelId="{72E951C4-DE41-4D60-BB0A-739514CFCB9F}" type="presOf" srcId="{2B57ED15-3303-4B36-AC4F-9490719A7E04}" destId="{157858D4-43FB-485E-885C-24C9BC3F9899}" srcOrd="0" destOrd="1" presId="urn:microsoft.com/office/officeart/2005/8/layout/vList2"/>
    <dgm:cxn modelId="{16082FD6-99D2-430F-AAC8-A4D21CA90627}" srcId="{1DE0D8E5-C86C-442C-B9C8-59323C457BC6}" destId="{2E903F95-F6A0-4D41-9F78-7CF5D50EBCFA}" srcOrd="0" destOrd="0" parTransId="{77FE453E-14CE-4157-89FB-951C1E7EC0B2}" sibTransId="{69505A32-BC70-4AC6-884A-A2A9F2534B78}"/>
    <dgm:cxn modelId="{7069FFE2-C0BC-4906-9BA8-85C326953804}" type="presOf" srcId="{98D4A5CC-127C-421C-87E1-07883B92DE11}" destId="{157858D4-43FB-485E-885C-24C9BC3F9899}" srcOrd="0" destOrd="2" presId="urn:microsoft.com/office/officeart/2005/8/layout/vList2"/>
    <dgm:cxn modelId="{9851F2E6-6FA1-4A97-814E-13F864B77D80}" type="presOf" srcId="{820A969F-3580-4FC3-BD97-00DF8DEE6283}" destId="{796F2C3F-70E5-4D04-9364-E42D9FBAEE9A}" srcOrd="0" destOrd="0" presId="urn:microsoft.com/office/officeart/2005/8/layout/vList2"/>
    <dgm:cxn modelId="{8C384AFD-17D6-4C5C-9D0A-A357AA192B51}" type="presParOf" srcId="{956F41C8-C210-4EC0-9BD5-0B0BA88692A2}" destId="{A08F3B0D-DA48-4A27-BAA9-3A07E83DB4C5}" srcOrd="0" destOrd="0" presId="urn:microsoft.com/office/officeart/2005/8/layout/vList2"/>
    <dgm:cxn modelId="{67EDDE1B-FA5B-4520-A31C-4C385743695D}" type="presParOf" srcId="{956F41C8-C210-4EC0-9BD5-0B0BA88692A2}" destId="{157858D4-43FB-485E-885C-24C9BC3F9899}" srcOrd="1" destOrd="0" presId="urn:microsoft.com/office/officeart/2005/8/layout/vList2"/>
    <dgm:cxn modelId="{A747FAC3-0FF3-4EA6-9467-8794C09EDCB2}" type="presParOf" srcId="{956F41C8-C210-4EC0-9BD5-0B0BA88692A2}" destId="{796F2C3F-70E5-4D04-9364-E42D9FBAEE9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5DBB1-1422-4E03-8F9C-8E32F118D660}">
      <dsp:nvSpPr>
        <dsp:cNvPr id="0" name=""/>
        <dsp:cNvSpPr/>
      </dsp:nvSpPr>
      <dsp:spPr>
        <a:xfrm>
          <a:off x="0" y="67306"/>
          <a:ext cx="6263640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/>
            <a:t>Introducere</a:t>
          </a:r>
          <a:endParaRPr lang="en-US" sz="2900" kern="1200"/>
        </a:p>
      </dsp:txBody>
      <dsp:txXfrm>
        <a:off x="33955" y="101261"/>
        <a:ext cx="6195730" cy="627655"/>
      </dsp:txXfrm>
    </dsp:sp>
    <dsp:sp modelId="{EB1209BD-9EF9-4C8D-BF46-7D0AA8727861}">
      <dsp:nvSpPr>
        <dsp:cNvPr id="0" name=""/>
        <dsp:cNvSpPr/>
      </dsp:nvSpPr>
      <dsp:spPr>
        <a:xfrm>
          <a:off x="0" y="846391"/>
          <a:ext cx="6263640" cy="69556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/>
            <a:t>Etape</a:t>
          </a:r>
          <a:endParaRPr lang="en-US" sz="2900" kern="1200" dirty="0"/>
        </a:p>
      </dsp:txBody>
      <dsp:txXfrm>
        <a:off x="33955" y="880346"/>
        <a:ext cx="6195730" cy="627655"/>
      </dsp:txXfrm>
    </dsp:sp>
    <dsp:sp modelId="{39EDA722-66BD-4DCB-8765-10FDDCB691F0}">
      <dsp:nvSpPr>
        <dsp:cNvPr id="0" name=""/>
        <dsp:cNvSpPr/>
      </dsp:nvSpPr>
      <dsp:spPr>
        <a:xfrm>
          <a:off x="0" y="1625476"/>
          <a:ext cx="6263640" cy="69556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/>
            <a:t>Spring Boot</a:t>
          </a:r>
          <a:endParaRPr lang="en-US" sz="2900" kern="1200"/>
        </a:p>
      </dsp:txBody>
      <dsp:txXfrm>
        <a:off x="33955" y="1659431"/>
        <a:ext cx="6195730" cy="627655"/>
      </dsp:txXfrm>
    </dsp:sp>
    <dsp:sp modelId="{EF9E4121-57F1-46D1-831D-EE58E72707CD}">
      <dsp:nvSpPr>
        <dsp:cNvPr id="0" name=""/>
        <dsp:cNvSpPr/>
      </dsp:nvSpPr>
      <dsp:spPr>
        <a:xfrm>
          <a:off x="0" y="2404561"/>
          <a:ext cx="6263640" cy="69556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/>
            <a:t>Angular</a:t>
          </a:r>
          <a:endParaRPr lang="en-US" sz="2900" kern="1200" dirty="0"/>
        </a:p>
      </dsp:txBody>
      <dsp:txXfrm>
        <a:off x="33955" y="2438516"/>
        <a:ext cx="6195730" cy="627655"/>
      </dsp:txXfrm>
    </dsp:sp>
    <dsp:sp modelId="{D42477FD-F1D3-4E07-BB4C-C10B8B8A30B1}">
      <dsp:nvSpPr>
        <dsp:cNvPr id="0" name=""/>
        <dsp:cNvSpPr/>
      </dsp:nvSpPr>
      <dsp:spPr>
        <a:xfrm>
          <a:off x="0" y="3183646"/>
          <a:ext cx="6263640" cy="69556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/>
            <a:t>Kafka</a:t>
          </a:r>
          <a:endParaRPr lang="en-US" sz="2900" kern="1200"/>
        </a:p>
      </dsp:txBody>
      <dsp:txXfrm>
        <a:off x="33955" y="3217601"/>
        <a:ext cx="6195730" cy="627655"/>
      </dsp:txXfrm>
    </dsp:sp>
    <dsp:sp modelId="{B43DD8F3-9BA7-4E75-ACD8-619626FA8E0D}">
      <dsp:nvSpPr>
        <dsp:cNvPr id="0" name=""/>
        <dsp:cNvSpPr/>
      </dsp:nvSpPr>
      <dsp:spPr>
        <a:xfrm>
          <a:off x="0" y="3962731"/>
          <a:ext cx="6263640" cy="69556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/>
            <a:t>Concluzii</a:t>
          </a:r>
          <a:endParaRPr lang="en-US" sz="2900" kern="1200"/>
        </a:p>
      </dsp:txBody>
      <dsp:txXfrm>
        <a:off x="33955" y="3996686"/>
        <a:ext cx="6195730" cy="627655"/>
      </dsp:txXfrm>
    </dsp:sp>
    <dsp:sp modelId="{9A5C200A-F8C2-49D0-8CE0-62C3CA99F603}">
      <dsp:nvSpPr>
        <dsp:cNvPr id="0" name=""/>
        <dsp:cNvSpPr/>
      </dsp:nvSpPr>
      <dsp:spPr>
        <a:xfrm>
          <a:off x="0" y="4741816"/>
          <a:ext cx="6263640" cy="6955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/>
            <a:t>Final	</a:t>
          </a:r>
          <a:endParaRPr lang="en-US" sz="2900" kern="1200"/>
        </a:p>
      </dsp:txBody>
      <dsp:txXfrm>
        <a:off x="33955" y="4775771"/>
        <a:ext cx="6195730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47F73-6EBB-46EE-B7C5-98D3B15586EA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3AFF0-1EF1-45C6-AC61-847D24A513DC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În acest semestru am primit ca sarcină să realizăm un proiect similar cu aplicația web Ebay. Acesta a fost realizată utilizându-ne de următoarele tehnologii.</a:t>
          </a:r>
          <a:endParaRPr lang="en-US" sz="2300" kern="1200"/>
        </a:p>
      </dsp:txBody>
      <dsp:txXfrm>
        <a:off x="0" y="0"/>
        <a:ext cx="6492875" cy="1276350"/>
      </dsp:txXfrm>
    </dsp:sp>
    <dsp:sp modelId="{9A8F3EED-B63F-49F0-B83A-7EFFD0FE1876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AFCF2-42AC-404C-B3FC-377BEF91AAA7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Backend</a:t>
          </a:r>
          <a:r>
            <a:rPr lang="en-US" sz="2300" kern="1200"/>
            <a:t>:Spring Boot</a:t>
          </a:r>
        </a:p>
      </dsp:txBody>
      <dsp:txXfrm>
        <a:off x="0" y="1276350"/>
        <a:ext cx="6492875" cy="1276350"/>
      </dsp:txXfrm>
    </dsp:sp>
    <dsp:sp modelId="{7D75853D-C2AE-4A66-8EAF-D14D372D200D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AB5ED-95C8-48BF-A09B-C8C104077D23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Frontend:Angular</a:t>
          </a:r>
        </a:p>
      </dsp:txBody>
      <dsp:txXfrm>
        <a:off x="0" y="2552700"/>
        <a:ext cx="6492875" cy="1276350"/>
      </dsp:txXfrm>
    </dsp:sp>
    <dsp:sp modelId="{7AB966B0-2527-4854-AD2E-97855F1C26A9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99CCD-800F-4CC5-8B06-4BC3AAFD4C9B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Database: Docker cu PostgreSql</a:t>
          </a:r>
        </a:p>
      </dsp:txBody>
      <dsp:txXfrm>
        <a:off x="0" y="3829050"/>
        <a:ext cx="6492875" cy="1276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0721F-88EF-4727-BFDA-FA0835A6F472}">
      <dsp:nvSpPr>
        <dsp:cNvPr id="0" name=""/>
        <dsp:cNvSpPr/>
      </dsp:nvSpPr>
      <dsp:spPr>
        <a:xfrm>
          <a:off x="0" y="481283"/>
          <a:ext cx="626364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FF549-92A1-48A7-AE4A-FF0580F73B9A}">
      <dsp:nvSpPr>
        <dsp:cNvPr id="0" name=""/>
        <dsp:cNvSpPr/>
      </dsp:nvSpPr>
      <dsp:spPr>
        <a:xfrm>
          <a:off x="313182" y="23723"/>
          <a:ext cx="4384548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Arhitectur</a:t>
          </a:r>
          <a:r>
            <a:rPr lang="ro-RO" sz="3100" kern="1200"/>
            <a:t>ă</a:t>
          </a:r>
          <a:endParaRPr lang="en-US" sz="3100" kern="1200"/>
        </a:p>
      </dsp:txBody>
      <dsp:txXfrm>
        <a:off x="357854" y="68395"/>
        <a:ext cx="4295204" cy="825776"/>
      </dsp:txXfrm>
    </dsp:sp>
    <dsp:sp modelId="{DE2C0F6A-5034-4AD9-8B2F-95D75B950CC9}">
      <dsp:nvSpPr>
        <dsp:cNvPr id="0" name=""/>
        <dsp:cNvSpPr/>
      </dsp:nvSpPr>
      <dsp:spPr>
        <a:xfrm>
          <a:off x="0" y="1887443"/>
          <a:ext cx="626364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A0B26-8AF9-4A21-9312-947F5DB60BCD}">
      <dsp:nvSpPr>
        <dsp:cNvPr id="0" name=""/>
        <dsp:cNvSpPr/>
      </dsp:nvSpPr>
      <dsp:spPr>
        <a:xfrm>
          <a:off x="313182" y="1429883"/>
          <a:ext cx="4384548" cy="9151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100" kern="1200"/>
            <a:t>Baza de date</a:t>
          </a:r>
          <a:endParaRPr lang="en-US" sz="3100" kern="1200"/>
        </a:p>
      </dsp:txBody>
      <dsp:txXfrm>
        <a:off x="357854" y="1474555"/>
        <a:ext cx="4295204" cy="825776"/>
      </dsp:txXfrm>
    </dsp:sp>
    <dsp:sp modelId="{E0D1AA44-E526-433C-B908-7ECC8C6B0176}">
      <dsp:nvSpPr>
        <dsp:cNvPr id="0" name=""/>
        <dsp:cNvSpPr/>
      </dsp:nvSpPr>
      <dsp:spPr>
        <a:xfrm>
          <a:off x="0" y="3293603"/>
          <a:ext cx="626364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D2419-BFA2-481E-B39F-05F838A474CB}">
      <dsp:nvSpPr>
        <dsp:cNvPr id="0" name=""/>
        <dsp:cNvSpPr/>
      </dsp:nvSpPr>
      <dsp:spPr>
        <a:xfrm>
          <a:off x="313182" y="2836043"/>
          <a:ext cx="4384548" cy="9151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100" kern="1200"/>
            <a:t>Interfața</a:t>
          </a:r>
          <a:endParaRPr lang="en-US" sz="3100" kern="1200"/>
        </a:p>
      </dsp:txBody>
      <dsp:txXfrm>
        <a:off x="357854" y="2880715"/>
        <a:ext cx="4295204" cy="825776"/>
      </dsp:txXfrm>
    </dsp:sp>
    <dsp:sp modelId="{ED5CFE94-1400-46B4-9D08-6380D27EEEA9}">
      <dsp:nvSpPr>
        <dsp:cNvPr id="0" name=""/>
        <dsp:cNvSpPr/>
      </dsp:nvSpPr>
      <dsp:spPr>
        <a:xfrm>
          <a:off x="0" y="4699763"/>
          <a:ext cx="626364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EA4B7-3FFE-416E-ACE8-42EFA1A3DC71}">
      <dsp:nvSpPr>
        <dsp:cNvPr id="0" name=""/>
        <dsp:cNvSpPr/>
      </dsp:nvSpPr>
      <dsp:spPr>
        <a:xfrm>
          <a:off x="313182" y="4242204"/>
          <a:ext cx="4384548" cy="9151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100" kern="1200"/>
            <a:t>Kafka</a:t>
          </a:r>
          <a:endParaRPr lang="en-US" sz="3100" kern="1200"/>
        </a:p>
      </dsp:txBody>
      <dsp:txXfrm>
        <a:off x="357854" y="4286876"/>
        <a:ext cx="4295204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E84E0-668F-4CCE-8CC0-5ACAC5B7D63E}">
      <dsp:nvSpPr>
        <dsp:cNvPr id="0" name=""/>
        <dsp:cNvSpPr/>
      </dsp:nvSpPr>
      <dsp:spPr>
        <a:xfrm>
          <a:off x="244826" y="2826"/>
          <a:ext cx="2749517" cy="16497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Controller</a:t>
          </a:r>
          <a:endParaRPr lang="en-US" sz="2400" kern="1200"/>
        </a:p>
      </dsp:txBody>
      <dsp:txXfrm>
        <a:off x="244826" y="2826"/>
        <a:ext cx="2749517" cy="1649710"/>
      </dsp:txXfrm>
    </dsp:sp>
    <dsp:sp modelId="{8B1BD289-3EFD-4B5F-B3DD-D7CE12D29547}">
      <dsp:nvSpPr>
        <dsp:cNvPr id="0" name=""/>
        <dsp:cNvSpPr/>
      </dsp:nvSpPr>
      <dsp:spPr>
        <a:xfrm>
          <a:off x="3269295" y="2826"/>
          <a:ext cx="2749517" cy="1649710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Modele pentru DB</a:t>
          </a:r>
          <a:endParaRPr lang="en-US" sz="2400" kern="1200"/>
        </a:p>
      </dsp:txBody>
      <dsp:txXfrm>
        <a:off x="3269295" y="2826"/>
        <a:ext cx="2749517" cy="1649710"/>
      </dsp:txXfrm>
    </dsp:sp>
    <dsp:sp modelId="{958BD29F-8A63-4965-877A-328691751AD1}">
      <dsp:nvSpPr>
        <dsp:cNvPr id="0" name=""/>
        <dsp:cNvSpPr/>
      </dsp:nvSpPr>
      <dsp:spPr>
        <a:xfrm>
          <a:off x="244826" y="1927488"/>
          <a:ext cx="2749517" cy="164971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Models pentru UI</a:t>
          </a:r>
          <a:endParaRPr lang="en-US" sz="2400" kern="1200"/>
        </a:p>
      </dsp:txBody>
      <dsp:txXfrm>
        <a:off x="244826" y="1927488"/>
        <a:ext cx="2749517" cy="1649710"/>
      </dsp:txXfrm>
    </dsp:sp>
    <dsp:sp modelId="{32E1CC16-A040-4031-A0E7-534F06BE6D52}">
      <dsp:nvSpPr>
        <dsp:cNvPr id="0" name=""/>
        <dsp:cNvSpPr/>
      </dsp:nvSpPr>
      <dsp:spPr>
        <a:xfrm>
          <a:off x="3269295" y="1927488"/>
          <a:ext cx="2749517" cy="1649710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Securitate</a:t>
          </a:r>
          <a:endParaRPr lang="en-US" sz="2400" kern="1200"/>
        </a:p>
      </dsp:txBody>
      <dsp:txXfrm>
        <a:off x="3269295" y="1927488"/>
        <a:ext cx="2749517" cy="1649710"/>
      </dsp:txXfrm>
    </dsp:sp>
    <dsp:sp modelId="{329D57C8-D15F-40A2-AA71-6A5F66A3364E}">
      <dsp:nvSpPr>
        <dsp:cNvPr id="0" name=""/>
        <dsp:cNvSpPr/>
      </dsp:nvSpPr>
      <dsp:spPr>
        <a:xfrm>
          <a:off x="1757061" y="3852151"/>
          <a:ext cx="2749517" cy="164971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Stores(Repositories)</a:t>
          </a:r>
          <a:endParaRPr lang="en-US" sz="2400" kern="1200"/>
        </a:p>
      </dsp:txBody>
      <dsp:txXfrm>
        <a:off x="1757061" y="3852151"/>
        <a:ext cx="2749517" cy="16497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B7FE9-3580-4D41-B450-6B64DEE4817D}">
      <dsp:nvSpPr>
        <dsp:cNvPr id="0" name=""/>
        <dsp:cNvSpPr/>
      </dsp:nvSpPr>
      <dsp:spPr>
        <a:xfrm>
          <a:off x="0" y="0"/>
          <a:ext cx="8414428" cy="664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Pub-Sub principle</a:t>
          </a:r>
          <a:endParaRPr lang="en-US" sz="2800" kern="1200"/>
        </a:p>
      </dsp:txBody>
      <dsp:txXfrm>
        <a:off x="19451" y="19451"/>
        <a:ext cx="7620120" cy="625190"/>
      </dsp:txXfrm>
    </dsp:sp>
    <dsp:sp modelId="{3245E16A-325B-4B90-A170-FABF17AE212E}">
      <dsp:nvSpPr>
        <dsp:cNvPr id="0" name=""/>
        <dsp:cNvSpPr/>
      </dsp:nvSpPr>
      <dsp:spPr>
        <a:xfrm>
          <a:off x="628350" y="756328"/>
          <a:ext cx="8414428" cy="664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Guards</a:t>
          </a:r>
          <a:endParaRPr lang="en-US" sz="2800" kern="1200"/>
        </a:p>
      </dsp:txBody>
      <dsp:txXfrm>
        <a:off x="647801" y="775779"/>
        <a:ext cx="7315515" cy="625190"/>
      </dsp:txXfrm>
    </dsp:sp>
    <dsp:sp modelId="{BC6856DF-42F1-4E77-94BB-1829520D522A}">
      <dsp:nvSpPr>
        <dsp:cNvPr id="0" name=""/>
        <dsp:cNvSpPr/>
      </dsp:nvSpPr>
      <dsp:spPr>
        <a:xfrm>
          <a:off x="1256700" y="1512656"/>
          <a:ext cx="8414428" cy="664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Components</a:t>
          </a:r>
          <a:endParaRPr lang="en-US" sz="2800" kern="1200"/>
        </a:p>
      </dsp:txBody>
      <dsp:txXfrm>
        <a:off x="1276151" y="1532107"/>
        <a:ext cx="7315515" cy="625190"/>
      </dsp:txXfrm>
    </dsp:sp>
    <dsp:sp modelId="{E875E6C8-89FC-47BF-A155-7E1A41098480}">
      <dsp:nvSpPr>
        <dsp:cNvPr id="0" name=""/>
        <dsp:cNvSpPr/>
      </dsp:nvSpPr>
      <dsp:spPr>
        <a:xfrm>
          <a:off x="1885050" y="2268984"/>
          <a:ext cx="8414428" cy="664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Services</a:t>
          </a:r>
          <a:endParaRPr lang="en-US" sz="2800" kern="1200"/>
        </a:p>
      </dsp:txBody>
      <dsp:txXfrm>
        <a:off x="1904501" y="2288435"/>
        <a:ext cx="7315515" cy="625190"/>
      </dsp:txXfrm>
    </dsp:sp>
    <dsp:sp modelId="{1A19F16C-449E-49A1-B0A5-7366DDB217F7}">
      <dsp:nvSpPr>
        <dsp:cNvPr id="0" name=""/>
        <dsp:cNvSpPr/>
      </dsp:nvSpPr>
      <dsp:spPr>
        <a:xfrm>
          <a:off x="2513400" y="3025312"/>
          <a:ext cx="8414428" cy="664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Shared</a:t>
          </a:r>
          <a:endParaRPr lang="en-US" sz="2800" kern="1200"/>
        </a:p>
      </dsp:txBody>
      <dsp:txXfrm>
        <a:off x="2532851" y="3044763"/>
        <a:ext cx="7315515" cy="625190"/>
      </dsp:txXfrm>
    </dsp:sp>
    <dsp:sp modelId="{A78730C5-9B70-4B38-9808-87116C02B4B4}">
      <dsp:nvSpPr>
        <dsp:cNvPr id="0" name=""/>
        <dsp:cNvSpPr/>
      </dsp:nvSpPr>
      <dsp:spPr>
        <a:xfrm>
          <a:off x="7982767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79890" y="485156"/>
        <a:ext cx="237414" cy="324824"/>
      </dsp:txXfrm>
    </dsp:sp>
    <dsp:sp modelId="{7331D503-7851-45F3-B620-11C2E01F0AE8}">
      <dsp:nvSpPr>
        <dsp:cNvPr id="0" name=""/>
        <dsp:cNvSpPr/>
      </dsp:nvSpPr>
      <dsp:spPr>
        <a:xfrm>
          <a:off x="8611118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08241" y="1241484"/>
        <a:ext cx="237414" cy="324824"/>
      </dsp:txXfrm>
    </dsp:sp>
    <dsp:sp modelId="{3B2FD411-CF9F-4536-A467-35A7968C64EA}">
      <dsp:nvSpPr>
        <dsp:cNvPr id="0" name=""/>
        <dsp:cNvSpPr/>
      </dsp:nvSpPr>
      <dsp:spPr>
        <a:xfrm>
          <a:off x="9239468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336591" y="1986744"/>
        <a:ext cx="237414" cy="324824"/>
      </dsp:txXfrm>
    </dsp:sp>
    <dsp:sp modelId="{1B443453-1746-4A16-95A3-1567DD9068CC}">
      <dsp:nvSpPr>
        <dsp:cNvPr id="0" name=""/>
        <dsp:cNvSpPr/>
      </dsp:nvSpPr>
      <dsp:spPr>
        <a:xfrm>
          <a:off x="986781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964941" y="2750451"/>
        <a:ext cx="237414" cy="3248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F7651-08C6-4499-BF44-C2EB9FA9D1C4}">
      <dsp:nvSpPr>
        <dsp:cNvPr id="0" name=""/>
        <dsp:cNvSpPr/>
      </dsp:nvSpPr>
      <dsp:spPr>
        <a:xfrm>
          <a:off x="3367512" y="0"/>
          <a:ext cx="4192805" cy="419280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1EFD9-B87C-45AA-B2C3-10A333AED549}">
      <dsp:nvSpPr>
        <dsp:cNvPr id="0" name=""/>
        <dsp:cNvSpPr/>
      </dsp:nvSpPr>
      <dsp:spPr>
        <a:xfrm>
          <a:off x="3765828" y="398316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/>
            <a:t>Configurare producer</a:t>
          </a:r>
          <a:endParaRPr lang="en-US" sz="1800" kern="1200"/>
        </a:p>
      </dsp:txBody>
      <dsp:txXfrm>
        <a:off x="3845652" y="478140"/>
        <a:ext cx="1475545" cy="1475545"/>
      </dsp:txXfrm>
    </dsp:sp>
    <dsp:sp modelId="{0F4CDE9C-8F5E-41F4-B1A6-D163CA4251E1}">
      <dsp:nvSpPr>
        <dsp:cNvPr id="0" name=""/>
        <dsp:cNvSpPr/>
      </dsp:nvSpPr>
      <dsp:spPr>
        <a:xfrm>
          <a:off x="5526806" y="398316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Configurare consummator</a:t>
          </a:r>
        </a:p>
      </dsp:txBody>
      <dsp:txXfrm>
        <a:off x="5606630" y="478140"/>
        <a:ext cx="1475545" cy="1475545"/>
      </dsp:txXfrm>
    </dsp:sp>
    <dsp:sp modelId="{375700FE-0C05-4EFF-850E-08592F07778F}">
      <dsp:nvSpPr>
        <dsp:cNvPr id="0" name=""/>
        <dsp:cNvSpPr/>
      </dsp:nvSpPr>
      <dsp:spPr>
        <a:xfrm>
          <a:off x="3765828" y="2159294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Creare model</a:t>
          </a:r>
        </a:p>
      </dsp:txBody>
      <dsp:txXfrm>
        <a:off x="3845652" y="2239118"/>
        <a:ext cx="1475545" cy="1475545"/>
      </dsp:txXfrm>
    </dsp:sp>
    <dsp:sp modelId="{348EA511-0A61-4740-8AB0-C17944E6D1FD}">
      <dsp:nvSpPr>
        <dsp:cNvPr id="0" name=""/>
        <dsp:cNvSpPr/>
      </dsp:nvSpPr>
      <dsp:spPr>
        <a:xfrm>
          <a:off x="5526806" y="2159294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Creare const</a:t>
          </a:r>
          <a:r>
            <a:rPr lang="ro-RO" sz="1800" kern="1200"/>
            <a:t>rânger</a:t>
          </a:r>
          <a:r>
            <a:rPr lang="en-US" sz="1800" kern="1200"/>
            <a:t>i</a:t>
          </a:r>
        </a:p>
      </dsp:txBody>
      <dsp:txXfrm>
        <a:off x="5606630" y="2239118"/>
        <a:ext cx="1475545" cy="14755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F3B0D-DA48-4A27-BAA9-3A07E83DB4C5}">
      <dsp:nvSpPr>
        <dsp:cNvPr id="0" name=""/>
        <dsp:cNvSpPr/>
      </dsp:nvSpPr>
      <dsp:spPr>
        <a:xfrm>
          <a:off x="0" y="14836"/>
          <a:ext cx="6263640" cy="19840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 parcursul acestui proiect am </a:t>
          </a:r>
          <a:r>
            <a:rPr lang="ro-RO" sz="2800" kern="1200"/>
            <a:t>învățat mai multe de exemplu</a:t>
          </a:r>
          <a:r>
            <a:rPr lang="en-US" sz="2800" kern="1200"/>
            <a:t>:</a:t>
          </a:r>
        </a:p>
      </dsp:txBody>
      <dsp:txXfrm>
        <a:off x="96852" y="111688"/>
        <a:ext cx="6069936" cy="1790323"/>
      </dsp:txXfrm>
    </dsp:sp>
    <dsp:sp modelId="{157858D4-43FB-485E-885C-24C9BC3F9899}">
      <dsp:nvSpPr>
        <dsp:cNvPr id="0" name=""/>
        <dsp:cNvSpPr/>
      </dsp:nvSpPr>
      <dsp:spPr>
        <a:xfrm>
          <a:off x="0" y="1998863"/>
          <a:ext cx="6263640" cy="150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200" kern="1200"/>
            <a:t>Configurarea securității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200" kern="1200"/>
            <a:t>Configurarea CORS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200" kern="1200"/>
            <a:t>Implementare KafKa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200" kern="1200"/>
            <a:t>Implementare calendar Angular</a:t>
          </a:r>
          <a:endParaRPr lang="en-US" sz="2200" kern="1200"/>
        </a:p>
      </dsp:txBody>
      <dsp:txXfrm>
        <a:off x="0" y="1998863"/>
        <a:ext cx="6263640" cy="1506960"/>
      </dsp:txXfrm>
    </dsp:sp>
    <dsp:sp modelId="{796F2C3F-70E5-4D04-9364-E42D9FBAEE9A}">
      <dsp:nvSpPr>
        <dsp:cNvPr id="0" name=""/>
        <dsp:cNvSpPr/>
      </dsp:nvSpPr>
      <dsp:spPr>
        <a:xfrm>
          <a:off x="0" y="3505823"/>
          <a:ext cx="6263640" cy="198402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/>
            <a:t>A fost un proiect interesant cu multe provocări care m-au ajutat să realizez că nu mi-aș dori să lucrez ca </a:t>
          </a:r>
          <a:r>
            <a:rPr lang="ro-RO" sz="2800" kern="1200" dirty="0" err="1"/>
            <a:t>fullstack</a:t>
          </a:r>
          <a:r>
            <a:rPr lang="ro-RO" sz="2800" kern="1200" dirty="0"/>
            <a:t> sau </a:t>
          </a:r>
          <a:r>
            <a:rPr lang="ro-RO" sz="2800" kern="1200" dirty="0" err="1"/>
            <a:t>backend</a:t>
          </a:r>
          <a:r>
            <a:rPr lang="ro-RO" sz="2800" kern="1200" dirty="0"/>
            <a:t> </a:t>
          </a:r>
          <a:r>
            <a:rPr lang="ro-RO" sz="2800" kern="1200" dirty="0" err="1"/>
            <a:t>programer</a:t>
          </a:r>
          <a:r>
            <a:rPr lang="ro-RO" sz="2800" kern="1200" dirty="0"/>
            <a:t> în </a:t>
          </a:r>
          <a:r>
            <a:rPr lang="ro-RO" sz="2800" kern="1200" dirty="0" err="1"/>
            <a:t>java</a:t>
          </a:r>
          <a:r>
            <a:rPr lang="ro-RO" sz="2800" kern="1200" dirty="0"/>
            <a:t>.</a:t>
          </a:r>
          <a:endParaRPr lang="en-US" sz="2800" kern="1200" dirty="0"/>
        </a:p>
      </dsp:txBody>
      <dsp:txXfrm>
        <a:off x="96852" y="3602675"/>
        <a:ext cx="6069936" cy="1790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37CBF6F-F45A-BC77-7D78-AB93E7458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620F8DA-7A98-52F2-B6AA-0437CAF2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628D3DD-36AA-FCEC-BC0A-4EF8E43D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6D95-D716-4670-AFBA-058C2DB6807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C66C720-35F8-076B-0023-D7E587CB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E962246-6F3E-1C0D-E2B4-FEA2F9FD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F567-6180-43DF-8823-8DA19E06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45D5FB2-AAFC-4525-8993-E278B8B0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ED9E031-DC9A-6360-2514-E041DCF5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671B9FF-CE73-B407-EED1-D4D7A550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6D95-D716-4670-AFBA-058C2DB6807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1C418A7-4DB2-7C17-A604-D030B004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901063B-716C-4ACD-F6FD-C539E2E0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F567-6180-43DF-8823-8DA19E06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1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FBE62ACB-8F5D-289F-E1D1-D35918693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293B0D3-E697-FBA0-52BA-1652B0776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6BB7EF3-9707-A366-1B9B-69C3A5B8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6D95-D716-4670-AFBA-058C2DB6807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8D628B0-D1D2-BA92-8EF7-B8456776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FE73F25-B01C-77D5-1F1F-A2AB797B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F567-6180-43DF-8823-8DA19E06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5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CBEF68-AFA0-E8EC-9872-77C6C594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1E1403A-B455-BD0F-95D4-CC59A54E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45F14D1-7853-0510-1FC9-47D23C75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6D95-D716-4670-AFBA-058C2DB6807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4186020-892C-F4B6-D443-3982A6CB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B16D6ED-3A0F-FC35-9657-D7F345C4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F567-6180-43DF-8823-8DA19E06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90FF2F1-87A2-B36F-0E55-66D4CB3A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1413753-72A3-EB84-5113-A093E98DD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C4B3A93-C93C-3647-252D-3FC2A164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6D95-D716-4670-AFBA-058C2DB6807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3E76F51-3C32-7AD9-494F-3AB3AC94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5A909EE-ADCE-0CB4-5795-FED84FA8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F567-6180-43DF-8823-8DA19E06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8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6CB28A7-B115-3539-EBCA-33F4D8D9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5BE76E3-E9E9-71F1-5AFB-14394976A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F52B6969-6507-2EDF-15B6-65F0B8350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61E5AE44-8355-4EF7-0E6C-FDC4EB5D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6D95-D716-4670-AFBA-058C2DB6807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D2A68EE-87EC-5BFB-9C5C-C65C97D3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25593D3-4652-3948-E284-D52BDDE5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F567-6180-43DF-8823-8DA19E06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5322507-1786-BC51-814C-2C797C72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5257C07-15E1-8904-459D-DDB7DB3E0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57F587F-4AEB-6B36-276C-64F096295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DA7EC53A-ADAD-0026-F7CD-65E870F61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44EDD583-0EB9-2ED3-A90E-476B93A7F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07173475-D2BD-D774-872D-821F3E6B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6D95-D716-4670-AFBA-058C2DB6807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65845355-AEB5-5014-0E3C-39480ABC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FA374617-176F-15FD-2498-E323DE9B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F567-6180-43DF-8823-8DA19E06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3637377-C318-58FF-BA31-99D48DB8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2C39A077-FD0F-ACA2-A63C-6FC644AC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6D95-D716-4670-AFBA-058C2DB6807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868C25EE-B491-8E3D-5EE8-CFFD9BF6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EE81D42-B53C-90F3-3575-FBFD62C0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F567-6180-43DF-8823-8DA19E06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023DDDC6-AAAE-7BD9-36FB-37B63CC8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6D95-D716-4670-AFBA-058C2DB6807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C9DC4D54-7217-978E-AC02-7CE3046C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22ADCE0-6B4A-A1CE-D3D0-1AABDD13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F567-6180-43DF-8823-8DA19E06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9B02D3A-BCAC-B0D5-CEBA-74E170A6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2E04CD7-913F-A2DD-5ACE-C2EECD68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CE656CA-F601-5F5C-8F1E-B3C875DB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190FE59-BD3B-79E0-7EB2-A5EAC5C5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6D95-D716-4670-AFBA-058C2DB6807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A22DC38-AEEB-D44D-82E0-A4CED2FD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6A5AAD6-6DC7-2AE9-818F-32A6E723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F567-6180-43DF-8823-8DA19E06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7037E4E-2F3A-A924-FBCF-81B7605D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CC9E1EC3-2FC3-C372-D14C-8FEFEE6E7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0B5B5C9C-C456-4B86-601E-B7CC4714F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7F92F1E-67B5-EBC5-3D77-C0C59E2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6D95-D716-4670-AFBA-058C2DB6807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5DA1335-39B9-A8BD-C093-1BA74C00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9386B6F-5617-7373-FDAB-F5D35A90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F567-6180-43DF-8823-8DA19E06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9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0674185A-3E3A-8140-0A3F-36F2BCC8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DC9D711-0DF8-7D0A-D6FA-1CA1F1BA6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570CC80-F284-CBE3-5276-6A9B51014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F6D95-D716-4670-AFBA-058C2DB6807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EC11F48-650F-7667-819E-9E21AE312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5CB67D4-6816-ED6D-05C6-71FECA58B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7F567-6180-43DF-8823-8DA19E06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4A00422-12ED-2C44-E119-EC4FC0F27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ro-RO" sz="2000">
                <a:solidFill>
                  <a:srgbClr val="080808"/>
                </a:solidFill>
              </a:rPr>
              <a:t>Manu Alexandru Ioan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C6FBFC-0247-EE44-823B-D408D8990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A</a:t>
            </a:r>
            <a:r>
              <a:rPr lang="ro-RO" sz="3600">
                <a:solidFill>
                  <a:srgbClr val="080808"/>
                </a:solidFill>
              </a:rPr>
              <a:t>plicație Licitații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6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09029C5-C5D7-F479-CE2E-49B94371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ro-RO" sz="6000">
                <a:solidFill>
                  <a:schemeClr val="bg1"/>
                </a:solidFill>
              </a:rPr>
              <a:t>Cuprins		</a:t>
            </a:r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4642002A-2447-9728-394E-DC692114B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14163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26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7CB0ED12-E07B-335F-351B-261450F9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Introducere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AA0CA2BA-5EED-BAE4-1222-A69299EB9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07693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3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98D728A-699E-D528-CFAA-4FD0334B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Etape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FD01936E-9A7B-256B-EDA5-FDF4AA14A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19232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2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9DB99E9-AC11-44FE-B34A-8887964A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ro-RO" sz="6000">
                <a:solidFill>
                  <a:schemeClr val="bg1"/>
                </a:solidFill>
              </a:rPr>
              <a:t>Spring Boot</a:t>
            </a:r>
            <a:br>
              <a:rPr lang="ro-RO" sz="6000">
                <a:solidFill>
                  <a:schemeClr val="bg1"/>
                </a:solidFill>
              </a:rPr>
            </a:br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B1021618-F186-1FD2-30CF-F20F026F8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97962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47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2DBF931-BD2B-55EF-1856-91606684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Angular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AF0C05E9-97B0-7BDF-FB25-3F26784BD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0576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089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937BD79-EE65-B604-2B0D-D4D97BDD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Kafka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4" name="Substituent conținut 2">
            <a:extLst>
              <a:ext uri="{FF2B5EF4-FFF2-40B4-BE49-F238E27FC236}">
                <a16:creationId xmlns:a16="http://schemas.microsoft.com/office/drawing/2014/main" id="{1DDC5737-CDFE-824D-1FF6-BAA55B524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5152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23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71C8785-707F-A2BC-9344-8A1FE1D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ro-RO" sz="6000">
                <a:solidFill>
                  <a:schemeClr val="bg1"/>
                </a:solidFill>
              </a:rPr>
              <a:t>Concluzii</a:t>
            </a:r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96C63140-524B-F9A0-50B5-36DD8A344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40430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519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FD27158C-7076-8805-1B55-30FC9E58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F941E85-2A61-5024-E75D-DB905A4A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Mulțumesc pentru atenția acordată</a:t>
            </a:r>
          </a:p>
        </p:txBody>
      </p:sp>
    </p:spTree>
    <p:extLst>
      <p:ext uri="{BB962C8B-B14F-4D97-AF65-F5344CB8AC3E}">
        <p14:creationId xmlns:p14="http://schemas.microsoft.com/office/powerpoint/2010/main" val="136880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151</Words>
  <Application>Microsoft Office PowerPoint</Application>
  <PresentationFormat>Ecran lat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Temă Office</vt:lpstr>
      <vt:lpstr>Aplicație Licitații</vt:lpstr>
      <vt:lpstr>Cuprins  </vt:lpstr>
      <vt:lpstr>Introducere</vt:lpstr>
      <vt:lpstr>Etape</vt:lpstr>
      <vt:lpstr>Spring Boot </vt:lpstr>
      <vt:lpstr>Angular</vt:lpstr>
      <vt:lpstr>Kafka</vt:lpstr>
      <vt:lpstr>Concluzii</vt:lpstr>
      <vt:lpstr>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Licitații</dc:title>
  <dc:creator>Alexandru Ioan Manu</dc:creator>
  <cp:lastModifiedBy>Alexandru Ioan Manu</cp:lastModifiedBy>
  <cp:revision>5</cp:revision>
  <dcterms:created xsi:type="dcterms:W3CDTF">2023-01-15T07:46:45Z</dcterms:created>
  <dcterms:modified xsi:type="dcterms:W3CDTF">2023-01-15T12:21:20Z</dcterms:modified>
</cp:coreProperties>
</file>