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W1P6JIqx8DD3rXqODyHuTukK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7583F-BA25-485B-AF93-03D8D4629FEE}">
  <a:tblStyle styleId="{E437583F-BA25-485B-AF93-03D8D4629F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596840" y="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PARA LA CIRCULACIÓN SEGURA EN LAS CALLES DE MEDELLÍN</a:t>
            </a: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444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11438" y="1861615"/>
            <a:ext cx="2102100" cy="2193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421652" y="4239577"/>
            <a:ext cx="26020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Cristian Cárdenas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Investigación</a:t>
            </a:r>
            <a:r>
              <a:rPr lang="en-US" sz="2200" dirty="0">
                <a:solidFill>
                  <a:srgbClr val="001E33"/>
                </a:solidFill>
              </a:rPr>
              <a:t> del </a:t>
            </a:r>
            <a:r>
              <a:rPr lang="en-US" sz="2200" dirty="0" err="1">
                <a:solidFill>
                  <a:srgbClr val="001E33"/>
                </a:solidFill>
              </a:rPr>
              <a:t>Algoritmos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Manuela Caro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dirty="0">
                <a:solidFill>
                  <a:srgbClr val="001E33"/>
                </a:solidFill>
              </a:rPr>
              <a:t>Investigación de trabajos relacionados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</a:t>
            </a:r>
            <a:r>
              <a:rPr lang="en-US" sz="2200" b="1" dirty="0">
                <a:solidFill>
                  <a:srgbClr val="001E33"/>
                </a:solidFill>
              </a:rPr>
              <a:t>ManuCarov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/proyecto/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 encuentra su proyecto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eliminar el círculo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8">
              <a:alphaModFix/>
            </a:blip>
            <a:srcRect b="16685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8" name="Google Shape;228;p2"/>
          <p:cNvSpPr/>
          <p:nvPr/>
        </p:nvSpPr>
        <p:spPr>
          <a:xfrm>
            <a:off x="674065" y="27891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lang="en-US" sz="2100" b="1">
                <a:solidFill>
                  <a:schemeClr val="lt1"/>
                </a:solidFill>
              </a:rPr>
              <a:t>para el</a:t>
            </a: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camino más corto 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Tres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caminos </a:t>
            </a:r>
            <a:r>
              <a:rPr lang="en-US" sz="2200" b="1">
                <a:solidFill>
                  <a:srgbClr val="001E33"/>
                </a:solidFill>
              </a:rPr>
              <a:t>que reducen tanto el riesgo de acoso como la distancia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91</Words>
  <Application>Microsoft Office PowerPoint</Application>
  <PresentationFormat>Panorámica</PresentationFormat>
  <Paragraphs>18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Manuela Caro Villada</cp:lastModifiedBy>
  <cp:revision>3</cp:revision>
  <dcterms:created xsi:type="dcterms:W3CDTF">2020-06-26T14:36:07Z</dcterms:created>
  <dcterms:modified xsi:type="dcterms:W3CDTF">2022-08-24T17:36:40Z</dcterms:modified>
</cp:coreProperties>
</file>