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1" r:id="rId4"/>
    <p:sldId id="278" r:id="rId5"/>
    <p:sldId id="279" r:id="rId6"/>
    <p:sldId id="276" r:id="rId7"/>
    <p:sldId id="265" r:id="rId8"/>
    <p:sldId id="280" r:id="rId9"/>
    <p:sldId id="277" r:id="rId10"/>
    <p:sldId id="285" r:id="rId11"/>
    <p:sldId id="287" r:id="rId12"/>
    <p:sldId id="288" r:id="rId13"/>
    <p:sldId id="289" r:id="rId14"/>
    <p:sldId id="291" r:id="rId15"/>
    <p:sldId id="286" r:id="rId16"/>
    <p:sldId id="290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299" r:id="rId25"/>
    <p:sldId id="300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75728" autoAdjust="0"/>
  </p:normalViewPr>
  <p:slideViewPr>
    <p:cSldViewPr>
      <p:cViewPr varScale="1">
        <p:scale>
          <a:sx n="52" d="100"/>
          <a:sy n="52" d="100"/>
        </p:scale>
        <p:origin x="142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We will accomplish this by creating a website displaying road accident data for different counties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8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Converts </a:t>
            </a:r>
            <a:r>
              <a:rPr lang="en-GB" dirty="0" err="1" smtClean="0"/>
              <a:t>srid</a:t>
            </a:r>
            <a:r>
              <a:rPr lang="en-GB" baseline="0" dirty="0" smtClean="0"/>
              <a:t> from 27700 to wsg84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56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specify null = true because we generate this from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4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Ridiculously fast</a:t>
            </a:r>
            <a:r>
              <a:rPr lang="en-GB" baseline="0" dirty="0" smtClean="0"/>
              <a:t> - </a:t>
            </a:r>
            <a:r>
              <a:rPr lang="en-GB" dirty="0" smtClean="0">
                <a:effectLst/>
              </a:rPr>
              <a:t>Django was designed to help developers take applications from concept to completion as quickly as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Fully loaded</a:t>
            </a:r>
            <a:r>
              <a:rPr lang="en-GB" baseline="0" dirty="0" smtClean="0"/>
              <a:t> - </a:t>
            </a:r>
            <a:r>
              <a:rPr lang="en-GB" dirty="0" smtClean="0">
                <a:effectLst/>
              </a:rPr>
              <a:t>Django takes care of user authentication, content administration, site maps, RSS feeds, and many more tasks — right out of the box.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Reassuringly secure - D</a:t>
            </a:r>
            <a:r>
              <a:rPr lang="en-GB" dirty="0" smtClean="0">
                <a:effectLst/>
              </a:rPr>
              <a:t>jango takes security seriously and helps developers avoid many common security mistakes, such as SQL injection, cross-site scripting, cross-site request forgery and clickjacking. Its user authentication system provides a secure way to manage user accounts and passwords.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Exceedingly scalable</a:t>
            </a:r>
            <a:r>
              <a:rPr lang="en-GB" baseline="0" dirty="0" smtClean="0"/>
              <a:t> - </a:t>
            </a:r>
            <a:r>
              <a:rPr lang="en-GB" dirty="0" smtClean="0">
                <a:effectLst/>
              </a:rPr>
              <a:t>Some of the busiest sites on the planet use Django’s ability to quickly and flexibly scale to meet the heaviest traffic demands.</a:t>
            </a:r>
          </a:p>
          <a:p>
            <a:r>
              <a:rPr lang="en-GB" dirty="0" smtClean="0"/>
              <a:t>https://www.djangoproject.com/start/overview/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4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http://www.slideshare.net/DjangoStars/geodjango-in-a-nutshell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4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Databases to create a new database</a:t>
            </a:r>
          </a:p>
          <a:p>
            <a:endParaRPr lang="en-US" dirty="0" smtClean="0"/>
          </a:p>
          <a:p>
            <a:r>
              <a:rPr lang="en-US" dirty="0" smtClean="0"/>
              <a:t>Open Plugins&gt;</a:t>
            </a:r>
            <a:r>
              <a:rPr lang="en-US" dirty="0" err="1" smtClean="0"/>
              <a:t>PostGIS</a:t>
            </a:r>
            <a:r>
              <a:rPr lang="en-US" dirty="0" smtClean="0"/>
              <a:t> Shapefile Import/Export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6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attributes</a:t>
            </a:r>
            <a:r>
              <a:rPr lang="en-GB" baseline="0" dirty="0" smtClean="0"/>
              <a:t> in the shapefile need to be in the model for uploading using the </a:t>
            </a:r>
            <a:r>
              <a:rPr lang="en-GB" baseline="0" dirty="0" err="1" smtClean="0"/>
              <a:t>postgis</a:t>
            </a:r>
            <a:r>
              <a:rPr lang="en-GB" baseline="0" dirty="0" smtClean="0"/>
              <a:t> shape file import to work</a:t>
            </a:r>
          </a:p>
          <a:p>
            <a:r>
              <a:rPr lang="en-GB" baseline="0" dirty="0" smtClean="0"/>
              <a:t>Null=True used because those attributes are empty in the shapefile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5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Databases to create a new database</a:t>
            </a:r>
          </a:p>
          <a:p>
            <a:endParaRPr lang="en-US" dirty="0" smtClean="0"/>
          </a:p>
          <a:p>
            <a:r>
              <a:rPr lang="en-US" dirty="0" smtClean="0"/>
              <a:t>Open Plugins&gt;</a:t>
            </a:r>
            <a:r>
              <a:rPr lang="en-US" dirty="0" err="1" smtClean="0"/>
              <a:t>PostGIS</a:t>
            </a:r>
            <a:r>
              <a:rPr lang="en-US" dirty="0" smtClean="0"/>
              <a:t> Shapefile Import/Export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1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-live-customiz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GeoDjango</a:t>
            </a:r>
            <a:r>
              <a:rPr lang="en-GB" b="1" dirty="0" smtClean="0"/>
              <a:t> </a:t>
            </a:r>
            <a:r>
              <a:rPr lang="en-GB" b="1" dirty="0"/>
              <a:t>and </a:t>
            </a:r>
            <a:r>
              <a:rPr lang="en-GB" b="1" dirty="0" err="1"/>
              <a:t>Openlayers</a:t>
            </a:r>
            <a:r>
              <a:rPr lang="en-GB" b="1" dirty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A </a:t>
            </a:r>
            <a:r>
              <a:rPr lang="en-GB" b="1" dirty="0" smtClean="0"/>
              <a:t>Gentle 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</a:t>
            </a:r>
            <a:r>
              <a:rPr lang="en-US" dirty="0" smtClean="0"/>
              <a:t> the settings File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Update the INSTALLED_APPS setting:</a:t>
            </a:r>
            <a:endParaRPr lang="en-US" sz="2600" dirty="0"/>
          </a:p>
          <a:p>
            <a:pPr lvl="2"/>
            <a:r>
              <a:rPr lang="en-US" sz="2000" dirty="0"/>
              <a:t>'</a:t>
            </a:r>
            <a:r>
              <a:rPr lang="en-US" sz="2000" dirty="0" err="1"/>
              <a:t>django.contrib.gis</a:t>
            </a:r>
            <a:r>
              <a:rPr lang="en-US" sz="2000" dirty="0"/>
              <a:t>',</a:t>
            </a:r>
            <a:br>
              <a:rPr lang="en-US" sz="2000" dirty="0"/>
            </a:br>
            <a:r>
              <a:rPr lang="en-US" sz="2000" dirty="0"/>
              <a:t>'accidents',</a:t>
            </a:r>
          </a:p>
          <a:p>
            <a:r>
              <a:rPr lang="en-US" dirty="0" smtClean="0"/>
              <a:t>Update </a:t>
            </a:r>
            <a:r>
              <a:rPr lang="en-US" dirty="0"/>
              <a:t>DATABASES </a:t>
            </a:r>
            <a:r>
              <a:rPr lang="en-US" dirty="0" smtClean="0"/>
              <a:t>setting:</a:t>
            </a:r>
          </a:p>
          <a:p>
            <a:pPr lvl="1"/>
            <a:r>
              <a:rPr lang="en-US" sz="2000" dirty="0" smtClean="0"/>
              <a:t>'default</a:t>
            </a:r>
            <a:r>
              <a:rPr lang="en-US" sz="2000" dirty="0"/>
              <a:t>':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dirty="0" smtClean="0"/>
              <a:t>'ENGINE</a:t>
            </a:r>
            <a:r>
              <a:rPr lang="en-US" dirty="0"/>
              <a:t>': '</a:t>
            </a:r>
            <a:r>
              <a:rPr lang="en-US" dirty="0" err="1"/>
              <a:t>django.contrib.gis.db.backends.postgis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'NAME</a:t>
            </a:r>
            <a:r>
              <a:rPr lang="en-US" dirty="0"/>
              <a:t>': '</a:t>
            </a:r>
            <a:r>
              <a:rPr lang="en-US" dirty="0" err="1"/>
              <a:t>accident_database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'USER</a:t>
            </a:r>
            <a:r>
              <a:rPr lang="en-US" dirty="0"/>
              <a:t>': '</a:t>
            </a:r>
            <a:r>
              <a:rPr lang="en-US" dirty="0" err="1"/>
              <a:t>postgres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'PASSWORD</a:t>
            </a:r>
            <a:r>
              <a:rPr lang="en-US" dirty="0"/>
              <a:t>': 'root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'HOST</a:t>
            </a:r>
            <a:r>
              <a:rPr lang="en-US" dirty="0"/>
              <a:t>': 'localhost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'PORT</a:t>
            </a:r>
            <a:r>
              <a:rPr lang="en-US" dirty="0"/>
              <a:t>': '5432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},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28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ExaminE</a:t>
            </a:r>
            <a:r>
              <a:rPr lang="en-GB" dirty="0" smtClean="0"/>
              <a:t> </a:t>
            </a:r>
            <a:r>
              <a:rPr lang="en-GB" dirty="0" err="1" smtClean="0"/>
              <a:t>ShapeFile</a:t>
            </a:r>
            <a:r>
              <a:rPr lang="en-GB" dirty="0" smtClean="0"/>
              <a:t> using </a:t>
            </a:r>
            <a:r>
              <a:rPr lang="en-GB" dirty="0" err="1" smtClean="0"/>
              <a:t>ogrinfo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terminal</a:t>
            </a:r>
          </a:p>
          <a:p>
            <a:r>
              <a:rPr lang="en-GB" dirty="0" smtClean="0"/>
              <a:t>To find layer name:</a:t>
            </a:r>
          </a:p>
          <a:p>
            <a:pPr lvl="1"/>
            <a:r>
              <a:rPr lang="en-GB" dirty="0" err="1"/>
              <a:t>ogrinfo</a:t>
            </a:r>
            <a:r>
              <a:rPr lang="en-GB" dirty="0"/>
              <a:t> ../../</a:t>
            </a:r>
            <a:r>
              <a:rPr lang="en-GB" dirty="0" smtClean="0"/>
              <a:t>data/county-</a:t>
            </a:r>
            <a:r>
              <a:rPr lang="en-GB" dirty="0" err="1" smtClean="0"/>
              <a:t>boundries</a:t>
            </a:r>
            <a:r>
              <a:rPr lang="en-GB" dirty="0" smtClean="0"/>
              <a:t>/</a:t>
            </a:r>
            <a:r>
              <a:rPr lang="en-GB" dirty="0" err="1" smtClean="0"/>
              <a:t>county_region.shp</a:t>
            </a:r>
            <a:endParaRPr lang="en-GB" dirty="0" smtClean="0"/>
          </a:p>
          <a:p>
            <a:r>
              <a:rPr lang="en-GB" dirty="0" smtClean="0"/>
              <a:t>To find layer attributes:</a:t>
            </a:r>
          </a:p>
          <a:p>
            <a:pPr lvl="1"/>
            <a:r>
              <a:rPr lang="en-GB" dirty="0" err="1"/>
              <a:t>ogrinfo</a:t>
            </a:r>
            <a:r>
              <a:rPr lang="en-GB" dirty="0"/>
              <a:t> ../../data/county-</a:t>
            </a:r>
            <a:r>
              <a:rPr lang="en-GB" dirty="0" err="1"/>
              <a:t>boundries</a:t>
            </a:r>
            <a:r>
              <a:rPr lang="en-GB" dirty="0"/>
              <a:t>/</a:t>
            </a:r>
            <a:r>
              <a:rPr lang="en-GB" dirty="0" err="1"/>
              <a:t>county_region.shp</a:t>
            </a:r>
            <a:r>
              <a:rPr lang="en-GB" dirty="0"/>
              <a:t> </a:t>
            </a:r>
            <a:r>
              <a:rPr lang="en-GB" dirty="0" err="1"/>
              <a:t>county_region</a:t>
            </a:r>
            <a:r>
              <a:rPr lang="en-GB" dirty="0"/>
              <a:t> -so</a:t>
            </a:r>
          </a:p>
        </p:txBody>
      </p:sp>
    </p:spTree>
    <p:extLst>
      <p:ext uri="{BB962C8B-B14F-4D97-AF65-F5344CB8AC3E}">
        <p14:creationId xmlns:p14="http://schemas.microsoft.com/office/powerpoint/2010/main" val="12085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models based on Layers (Step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 models.py and create a model based on the attributes:</a:t>
            </a:r>
          </a:p>
          <a:p>
            <a:pPr lvl="1"/>
            <a:r>
              <a:rPr lang="en-GB" dirty="0"/>
              <a:t>class County(</a:t>
            </a:r>
            <a:r>
              <a:rPr lang="en-GB" dirty="0" err="1"/>
              <a:t>models.Model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name </a:t>
            </a:r>
            <a:r>
              <a:rPr lang="en-GB" dirty="0"/>
              <a:t>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=60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area_code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=3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descriptio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=50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file_name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=50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number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number0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polygon_id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unit_id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code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=9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hectares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area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type_code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descript0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=25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type_cod0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=3, null=True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descript1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=25, null=True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geom</a:t>
            </a:r>
            <a:r>
              <a:rPr lang="en-GB" dirty="0"/>
              <a:t> = </a:t>
            </a:r>
            <a:r>
              <a:rPr lang="en-GB" dirty="0" err="1"/>
              <a:t>models.MultiPolygonField</a:t>
            </a:r>
            <a:r>
              <a:rPr lang="en-GB" dirty="0"/>
              <a:t>(</a:t>
            </a:r>
            <a:r>
              <a:rPr lang="en-GB" dirty="0" err="1"/>
              <a:t>srid</a:t>
            </a:r>
            <a:r>
              <a:rPr lang="en-GB" dirty="0"/>
              <a:t>=27700)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599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Migrating models (</a:t>
            </a:r>
            <a:r>
              <a:rPr lang="en-GB" dirty="0" err="1" smtClean="0"/>
              <a:t>SteP</a:t>
            </a:r>
            <a:r>
              <a:rPr lang="en-GB" dirty="0" smtClean="0"/>
              <a:t>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migrations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ython manage.py </a:t>
            </a:r>
            <a:r>
              <a:rPr lang="en-GB" dirty="0" err="1" smtClean="0"/>
              <a:t>makemigrations</a:t>
            </a:r>
            <a:endParaRPr lang="en-GB" dirty="0" smtClean="0"/>
          </a:p>
          <a:p>
            <a:r>
              <a:rPr lang="en-GB" dirty="0" smtClean="0"/>
              <a:t>Running migrations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ython manage.py migrate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5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the Shapefile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PostGIS</a:t>
            </a:r>
            <a:r>
              <a:rPr lang="en-US" dirty="0"/>
              <a:t> Shapefile Import/Export Manager.</a:t>
            </a:r>
          </a:p>
          <a:p>
            <a:r>
              <a:rPr lang="en-US" dirty="0"/>
              <a:t>Ensure connection database is set to ‘</a:t>
            </a:r>
            <a:r>
              <a:rPr lang="en-US" dirty="0" err="1"/>
              <a:t>accident_database</a:t>
            </a:r>
            <a:r>
              <a:rPr lang="en-US" dirty="0"/>
              <a:t>’ </a:t>
            </a:r>
          </a:p>
          <a:p>
            <a:r>
              <a:rPr lang="en-US" dirty="0"/>
              <a:t>Import the data from data/county-boundaries and data/road-lines folders </a:t>
            </a:r>
            <a:r>
              <a:rPr lang="en-US" dirty="0" smtClean="0"/>
              <a:t>after: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changing the SRID column value to 27700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changing the Table column value to ‘</a:t>
            </a:r>
            <a:r>
              <a:rPr lang="en-US" dirty="0" err="1" smtClean="0"/>
              <a:t>accidents_county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hanging the Mode to ‘Append’</a:t>
            </a:r>
          </a:p>
          <a:p>
            <a:r>
              <a:rPr lang="en-US" dirty="0" smtClean="0"/>
              <a:t>After uploading, simplify the shapefile so that it is easier for the system to load: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accidents_county</a:t>
            </a:r>
            <a:r>
              <a:rPr lang="en-US" dirty="0"/>
              <a:t> SET </a:t>
            </a:r>
            <a:r>
              <a:rPr lang="en-US" dirty="0" err="1" smtClean="0"/>
              <a:t>geom</a:t>
            </a:r>
            <a:r>
              <a:rPr lang="en-US" dirty="0" smtClean="0"/>
              <a:t>=ST_SIMPLIFY(geom,10);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the </a:t>
            </a:r>
            <a:r>
              <a:rPr lang="en-GB" dirty="0" err="1" smtClean="0"/>
              <a:t>GeoAdmin</a:t>
            </a:r>
            <a:r>
              <a:rPr lang="en-GB" dirty="0" smtClean="0"/>
              <a:t> interface (Step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admin.py file, insert the following code:</a:t>
            </a:r>
          </a:p>
          <a:p>
            <a:pPr lvl="1"/>
            <a:r>
              <a:rPr lang="en-GB" dirty="0"/>
              <a:t>from </a:t>
            </a:r>
            <a:r>
              <a:rPr lang="en-GB" dirty="0" err="1"/>
              <a:t>django.contrib.gis</a:t>
            </a:r>
            <a:r>
              <a:rPr lang="en-GB" dirty="0"/>
              <a:t> import </a:t>
            </a:r>
            <a:r>
              <a:rPr lang="en-GB" dirty="0" smtClean="0"/>
              <a:t>admin</a:t>
            </a:r>
            <a:br>
              <a:rPr lang="en-GB" dirty="0" smtClean="0"/>
            </a:br>
            <a:r>
              <a:rPr lang="en-GB" dirty="0" smtClean="0"/>
              <a:t>from </a:t>
            </a:r>
            <a:r>
              <a:rPr lang="en-GB" dirty="0"/>
              <a:t>.models import </a:t>
            </a:r>
            <a:r>
              <a:rPr lang="en-GB" dirty="0" err="1" smtClean="0"/>
              <a:t>WorldBorder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admin.site.register</a:t>
            </a:r>
            <a:r>
              <a:rPr lang="en-GB" dirty="0" smtClean="0"/>
              <a:t>(</a:t>
            </a:r>
            <a:r>
              <a:rPr lang="en-GB" dirty="0" err="1" smtClean="0"/>
              <a:t>WorldBorder</a:t>
            </a:r>
            <a:r>
              <a:rPr lang="en-GB" dirty="0"/>
              <a:t>, </a:t>
            </a:r>
            <a:r>
              <a:rPr lang="en-GB" dirty="0" err="1" smtClean="0"/>
              <a:t>admin.GeoModelAdmin</a:t>
            </a:r>
            <a:r>
              <a:rPr lang="en-GB" dirty="0" smtClean="0"/>
              <a:t>)</a:t>
            </a:r>
          </a:p>
          <a:p>
            <a:r>
              <a:rPr lang="en-GB" dirty="0" smtClean="0"/>
              <a:t>Create an admin user by running the command in the terminal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 smtClean="0"/>
              <a:t>createsuperuser</a:t>
            </a:r>
            <a:endParaRPr lang="en-GB" dirty="0" smtClean="0"/>
          </a:p>
          <a:p>
            <a:r>
              <a:rPr lang="en-GB" dirty="0" smtClean="0"/>
              <a:t>Go to </a:t>
            </a:r>
            <a:r>
              <a:rPr lang="en-GB" dirty="0">
                <a:hlinkClick r:id="rId2"/>
              </a:rPr>
              <a:t>http://localhost:8000/admin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, and 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0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Include </a:t>
            </a:r>
            <a:r>
              <a:rPr lang="en-GB" dirty="0" err="1" smtClean="0"/>
              <a:t>Javascript</a:t>
            </a:r>
            <a:r>
              <a:rPr lang="en-GB" dirty="0" smtClean="0"/>
              <a:t> Libraries (Step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and include </a:t>
            </a:r>
            <a:r>
              <a:rPr lang="en-GB" dirty="0" err="1" smtClean="0"/>
              <a:t>jquery</a:t>
            </a:r>
            <a:r>
              <a:rPr lang="en-GB" dirty="0" smtClean="0"/>
              <a:t> 1.9.1, bootstrap </a:t>
            </a:r>
            <a:r>
              <a:rPr lang="en-GB" dirty="0"/>
              <a:t>3.3.6</a:t>
            </a:r>
            <a:r>
              <a:rPr lang="en-GB" dirty="0" smtClean="0"/>
              <a:t> and </a:t>
            </a:r>
            <a:r>
              <a:rPr lang="en-GB" dirty="0" err="1" smtClean="0"/>
              <a:t>openlayers</a:t>
            </a:r>
            <a:r>
              <a:rPr lang="en-GB" dirty="0" smtClean="0"/>
              <a:t> 3.16.0 in the accidents</a:t>
            </a:r>
            <a:r>
              <a:rPr lang="en-GB" dirty="0"/>
              <a:t> </a:t>
            </a:r>
            <a:r>
              <a:rPr lang="en-GB" dirty="0" smtClean="0"/>
              <a:t>app (accidents\static\accidents\lib)</a:t>
            </a:r>
          </a:p>
          <a:p>
            <a:r>
              <a:rPr lang="en-GB" dirty="0" smtClean="0"/>
              <a:t>Update settings.py to include the static folder locations</a:t>
            </a:r>
          </a:p>
          <a:p>
            <a:pPr lvl="1"/>
            <a:r>
              <a:rPr lang="en-GB" dirty="0"/>
              <a:t>STATICFILES_DIRS = </a:t>
            </a:r>
            <a:r>
              <a:rPr lang="en-GB" dirty="0" smtClean="0"/>
              <a:t>(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os.path.join</a:t>
            </a:r>
            <a:r>
              <a:rPr lang="en-GB" dirty="0"/>
              <a:t>(</a:t>
            </a:r>
            <a:r>
              <a:rPr lang="en-GB" dirty="0" err="1"/>
              <a:t>BASE_DIR,'accidents','static</a:t>
            </a:r>
            <a:r>
              <a:rPr lang="en-GB" dirty="0" smtClean="0"/>
              <a:t>'),</a:t>
            </a:r>
            <a:br>
              <a:rPr lang="en-GB" dirty="0" smtClean="0"/>
            </a:br>
            <a:r>
              <a:rPr lang="en-GB" dirty="0" smtClean="0"/>
              <a:t>)</a:t>
            </a:r>
          </a:p>
          <a:p>
            <a:r>
              <a:rPr lang="en-GB" dirty="0" smtClean="0"/>
              <a:t>Create a customised bootstrap template </a:t>
            </a:r>
            <a:r>
              <a:rPr lang="en-GB" dirty="0"/>
              <a:t>(</a:t>
            </a:r>
            <a:r>
              <a:rPr lang="en-GB" dirty="0" smtClean="0"/>
              <a:t>e.g</a:t>
            </a:r>
            <a:r>
              <a:rPr lang="en-GB" dirty="0"/>
              <a:t>.</a:t>
            </a:r>
            <a:r>
              <a:rPr lang="en-GB" dirty="0" smtClean="0"/>
              <a:t> from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://bootstrap-live-customizer.com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), and save it in the accidents app </a:t>
            </a:r>
            <a:r>
              <a:rPr lang="en-GB" dirty="0"/>
              <a:t>(</a:t>
            </a:r>
            <a:r>
              <a:rPr lang="en-GB" dirty="0" smtClean="0"/>
              <a:t>accidents\static\accidents\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Template and view (Step 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Update settings.py to include the </a:t>
            </a:r>
            <a:r>
              <a:rPr lang="en-GB" dirty="0" smtClean="0"/>
              <a:t>template folder </a:t>
            </a:r>
            <a:r>
              <a:rPr lang="en-GB" dirty="0"/>
              <a:t>locations</a:t>
            </a:r>
          </a:p>
          <a:p>
            <a:pPr lvl="1"/>
            <a:r>
              <a:rPr lang="en-GB" dirty="0"/>
              <a:t>TEMPLATE_DIRS = (</a:t>
            </a:r>
            <a:r>
              <a:rPr lang="en-GB" dirty="0" err="1"/>
              <a:t>os.path.join</a:t>
            </a:r>
            <a:r>
              <a:rPr lang="en-GB" dirty="0"/>
              <a:t>(BASE_DIR, 'templates</a:t>
            </a:r>
            <a:r>
              <a:rPr lang="en-GB" dirty="0" smtClean="0"/>
              <a:t>'),</a:t>
            </a:r>
            <a:br>
              <a:rPr lang="en-GB" dirty="0" smtClean="0"/>
            </a:br>
            <a:r>
              <a:rPr lang="en-GB" dirty="0" smtClean="0"/>
              <a:t>                 </a:t>
            </a:r>
            <a:r>
              <a:rPr lang="en-GB" dirty="0" err="1"/>
              <a:t>os.path.join</a:t>
            </a:r>
            <a:r>
              <a:rPr lang="en-GB" dirty="0"/>
              <a:t>(BASE_DIR, '</a:t>
            </a:r>
            <a:r>
              <a:rPr lang="en-GB" dirty="0" err="1"/>
              <a:t>accidents','templates</a:t>
            </a:r>
            <a:r>
              <a:rPr lang="en-GB" dirty="0" smtClean="0"/>
              <a:t>'),)</a:t>
            </a:r>
          </a:p>
          <a:p>
            <a:r>
              <a:rPr lang="en-GB" dirty="0" smtClean="0"/>
              <a:t>Create a template file index.html in accidents app (accidents\templates\index.html)</a:t>
            </a:r>
          </a:p>
          <a:p>
            <a:pPr lvl="1"/>
            <a:r>
              <a:rPr lang="en-GB" dirty="0" smtClean="0"/>
              <a:t>Get file from </a:t>
            </a:r>
            <a:r>
              <a:rPr lang="en-GB" dirty="0" err="1" smtClean="0"/>
              <a:t>github</a:t>
            </a:r>
            <a:r>
              <a:rPr lang="en-GB" dirty="0" smtClean="0"/>
              <a:t> branch step_5</a:t>
            </a:r>
          </a:p>
          <a:p>
            <a:r>
              <a:rPr lang="en-GB" dirty="0" smtClean="0"/>
              <a:t>Create a view in accidents\views.py</a:t>
            </a:r>
            <a:endParaRPr lang="en-GB" dirty="0"/>
          </a:p>
          <a:p>
            <a:pPr lvl="1"/>
            <a:r>
              <a:rPr lang="en-GB" dirty="0"/>
              <a:t>from </a:t>
            </a:r>
            <a:r>
              <a:rPr lang="en-GB" dirty="0" err="1"/>
              <a:t>django.views.generic.base</a:t>
            </a:r>
            <a:r>
              <a:rPr lang="en-GB" dirty="0"/>
              <a:t> import </a:t>
            </a:r>
            <a:r>
              <a:rPr lang="en-GB" dirty="0" err="1" smtClean="0"/>
              <a:t>TemplateView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class </a:t>
            </a:r>
            <a:r>
              <a:rPr lang="en-GB" dirty="0" err="1"/>
              <a:t>IndexView</a:t>
            </a:r>
            <a:r>
              <a:rPr lang="en-GB" dirty="0"/>
              <a:t>(</a:t>
            </a:r>
            <a:r>
              <a:rPr lang="en-GB" dirty="0" err="1"/>
              <a:t>TemplateView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template_name</a:t>
            </a:r>
            <a:r>
              <a:rPr lang="en-GB" dirty="0"/>
              <a:t> = </a:t>
            </a:r>
            <a:r>
              <a:rPr lang="en-GB" dirty="0" smtClean="0"/>
              <a:t>'accidents/index.html‘</a:t>
            </a:r>
          </a:p>
        </p:txBody>
      </p:sp>
    </p:spTree>
    <p:extLst>
      <p:ext uri="{BB962C8B-B14F-4D97-AF65-F5344CB8AC3E}">
        <p14:creationId xmlns:p14="http://schemas.microsoft.com/office/powerpoint/2010/main" val="23696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r>
              <a:rPr lang="en-GB" dirty="0" err="1" smtClean="0"/>
              <a:t>urls</a:t>
            </a:r>
            <a:r>
              <a:rPr lang="en-GB" dirty="0" smtClean="0"/>
              <a:t> (Step 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urls.py in </a:t>
            </a:r>
            <a:r>
              <a:rPr lang="en-GB" dirty="0" err="1" smtClean="0"/>
              <a:t>county_stats</a:t>
            </a:r>
            <a:r>
              <a:rPr lang="en-GB" dirty="0"/>
              <a:t> </a:t>
            </a:r>
            <a:r>
              <a:rPr lang="en-GB" dirty="0" smtClean="0"/>
              <a:t>(main app) to include</a:t>
            </a:r>
          </a:p>
          <a:p>
            <a:pPr lvl="1"/>
            <a:r>
              <a:rPr lang="en-GB" dirty="0" smtClean="0"/>
              <a:t>    </a:t>
            </a:r>
            <a:r>
              <a:rPr lang="en-GB" dirty="0" err="1"/>
              <a:t>url</a:t>
            </a:r>
            <a:r>
              <a:rPr lang="en-GB" dirty="0"/>
              <a:t>(</a:t>
            </a:r>
            <a:r>
              <a:rPr lang="en-GB" dirty="0" err="1"/>
              <a:t>r'^accidents</a:t>
            </a:r>
            <a:r>
              <a:rPr lang="en-GB" dirty="0"/>
              <a:t>/', include('</a:t>
            </a:r>
            <a:r>
              <a:rPr lang="en-GB" dirty="0" err="1"/>
              <a:t>accidents.urls</a:t>
            </a:r>
            <a:r>
              <a:rPr lang="en-GB" dirty="0"/>
              <a:t>', namespace="accidents</a:t>
            </a:r>
            <a:r>
              <a:rPr lang="en-GB" dirty="0" smtClean="0"/>
              <a:t>"))</a:t>
            </a:r>
          </a:p>
          <a:p>
            <a:r>
              <a:rPr lang="en-GB" dirty="0" smtClean="0"/>
              <a:t>Create a urls.py file in accidents,</a:t>
            </a:r>
          </a:p>
          <a:p>
            <a:pPr lvl="1"/>
            <a:r>
              <a:rPr lang="en-GB" dirty="0"/>
              <a:t>from </a:t>
            </a:r>
            <a:r>
              <a:rPr lang="en-GB" dirty="0" err="1"/>
              <a:t>django.conf.urls</a:t>
            </a:r>
            <a:r>
              <a:rPr lang="en-GB" dirty="0"/>
              <a:t> import patterns, </a:t>
            </a:r>
            <a:r>
              <a:rPr lang="en-GB" dirty="0" err="1" smtClean="0"/>
              <a:t>url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from </a:t>
            </a:r>
            <a:r>
              <a:rPr lang="en-GB" dirty="0"/>
              <a:t>.views import </a:t>
            </a:r>
            <a:r>
              <a:rPr lang="en-GB" dirty="0" err="1" smtClean="0"/>
              <a:t>IndexView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urlpatterns</a:t>
            </a:r>
            <a:r>
              <a:rPr lang="en-GB" dirty="0" smtClean="0"/>
              <a:t> </a:t>
            </a:r>
            <a:r>
              <a:rPr lang="en-GB" dirty="0"/>
              <a:t>= patterns</a:t>
            </a:r>
            <a:r>
              <a:rPr lang="en-GB" dirty="0" smtClean="0"/>
              <a:t>('',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url</a:t>
            </a:r>
            <a:r>
              <a:rPr lang="en-GB" dirty="0"/>
              <a:t>(r'^$', </a:t>
            </a:r>
            <a:r>
              <a:rPr lang="en-GB" dirty="0" err="1"/>
              <a:t>IndexView.as_view</a:t>
            </a:r>
            <a:r>
              <a:rPr lang="en-GB" dirty="0"/>
              <a:t>(), name="index"),  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</a:t>
            </a:r>
            <a:r>
              <a:rPr lang="en-GB" dirty="0" err="1" smtClean="0"/>
              <a:t>Openlayers</a:t>
            </a:r>
            <a:r>
              <a:rPr lang="en-GB" dirty="0" smtClean="0"/>
              <a:t> Map(Step 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javascript</a:t>
            </a:r>
            <a:r>
              <a:rPr lang="en-GB" dirty="0" smtClean="0"/>
              <a:t> file accidents.js and include it in the index.html</a:t>
            </a:r>
          </a:p>
          <a:p>
            <a:pPr lvl="1"/>
            <a:r>
              <a:rPr lang="en-GB" dirty="0" smtClean="0"/>
              <a:t>Create an </a:t>
            </a:r>
            <a:r>
              <a:rPr lang="en-GB" dirty="0" err="1" smtClean="0"/>
              <a:t>openlayers</a:t>
            </a:r>
            <a:r>
              <a:rPr lang="en-GB" dirty="0" smtClean="0"/>
              <a:t> map, view and </a:t>
            </a:r>
            <a:r>
              <a:rPr lang="en-GB" dirty="0" err="1" smtClean="0"/>
              <a:t>OpenStreetMaps</a:t>
            </a:r>
            <a:r>
              <a:rPr lang="en-GB" dirty="0" smtClean="0"/>
              <a:t> layer and wire them together.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2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Learn to use Django and </a:t>
            </a:r>
            <a:r>
              <a:rPr lang="en-GB" dirty="0" err="1" smtClean="0"/>
              <a:t>GeoDjango</a:t>
            </a:r>
            <a:r>
              <a:rPr lang="en-GB" dirty="0" smtClean="0"/>
              <a:t> to create a GIS enabled </a:t>
            </a:r>
            <a:r>
              <a:rPr lang="en-GB" dirty="0"/>
              <a:t>website</a:t>
            </a:r>
          </a:p>
          <a:p>
            <a:r>
              <a:rPr lang="en-GB" dirty="0"/>
              <a:t>Use </a:t>
            </a:r>
            <a:r>
              <a:rPr lang="en-GB" dirty="0" err="1"/>
              <a:t>Geodjango's</a:t>
            </a:r>
            <a:r>
              <a:rPr lang="en-GB" dirty="0"/>
              <a:t> admin page to manage the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Use Bootstrap</a:t>
            </a:r>
            <a:r>
              <a:rPr lang="en-GB" dirty="0"/>
              <a:t>, </a:t>
            </a:r>
            <a:r>
              <a:rPr lang="en-GB" dirty="0" err="1" smtClean="0"/>
              <a:t>Openlayers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/>
              <a:t>django</a:t>
            </a:r>
            <a:r>
              <a:rPr lang="en-GB" dirty="0"/>
              <a:t> templates to create beautiful user </a:t>
            </a:r>
            <a:r>
              <a:rPr lang="en-GB" dirty="0" smtClean="0"/>
              <a:t>interfaces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Geodjango's</a:t>
            </a:r>
            <a:r>
              <a:rPr lang="en-GB" dirty="0" smtClean="0"/>
              <a:t> </a:t>
            </a:r>
            <a:r>
              <a:rPr lang="en-GB" dirty="0"/>
              <a:t>widgets and forms to create and save new vector </a:t>
            </a:r>
            <a:r>
              <a:rPr lang="en-GB" dirty="0" smtClean="0"/>
              <a:t>data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Github</a:t>
            </a:r>
            <a:r>
              <a:rPr lang="en-GB"/>
              <a:t> link: https://github.com/anushamc/foss4guk-django-openlayers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GEOJSON View (STEP 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GeoJSON</a:t>
            </a:r>
            <a:r>
              <a:rPr lang="en-GB" dirty="0" smtClean="0"/>
              <a:t> </a:t>
            </a:r>
            <a:r>
              <a:rPr lang="en-GB" dirty="0" err="1" smtClean="0"/>
              <a:t>viewto</a:t>
            </a:r>
            <a:r>
              <a:rPr lang="en-GB" dirty="0" smtClean="0"/>
              <a:t> return all the counties:</a:t>
            </a:r>
          </a:p>
          <a:p>
            <a:pPr lvl="1"/>
            <a:r>
              <a:rPr lang="en-GB" dirty="0"/>
              <a:t>class </a:t>
            </a:r>
            <a:r>
              <a:rPr lang="en-GB" dirty="0" err="1"/>
              <a:t>countyGeoJSON</a:t>
            </a:r>
            <a:r>
              <a:rPr lang="en-GB" dirty="0"/>
              <a:t> (View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def</a:t>
            </a:r>
            <a:r>
              <a:rPr lang="en-GB" dirty="0"/>
              <a:t> get(self, request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	</a:t>
            </a:r>
            <a:r>
              <a:rPr lang="en-GB" dirty="0" err="1"/>
              <a:t>geojson</a:t>
            </a:r>
            <a:r>
              <a:rPr lang="en-GB" dirty="0"/>
              <a:t> = serialize('</a:t>
            </a:r>
            <a:r>
              <a:rPr lang="en-GB" dirty="0" err="1"/>
              <a:t>geojson</a:t>
            </a:r>
            <a:r>
              <a:rPr lang="en-GB" dirty="0"/>
              <a:t>', </a:t>
            </a:r>
            <a:r>
              <a:rPr lang="en-GB" dirty="0" err="1"/>
              <a:t>County.objects.all</a:t>
            </a:r>
            <a:r>
              <a:rPr lang="en-GB" dirty="0" smtClean="0"/>
              <a:t>(),</a:t>
            </a:r>
            <a:br>
              <a:rPr lang="en-GB" dirty="0" smtClean="0"/>
            </a:br>
            <a:r>
              <a:rPr lang="en-GB" dirty="0" smtClean="0"/>
              <a:t>          </a:t>
            </a:r>
            <a:r>
              <a:rPr lang="en-GB" dirty="0" err="1" smtClean="0"/>
              <a:t>geometry_field</a:t>
            </a:r>
            <a:r>
              <a:rPr lang="en-GB" dirty="0" smtClean="0"/>
              <a:t>='</a:t>
            </a:r>
            <a:r>
              <a:rPr lang="en-GB" dirty="0" err="1" smtClean="0"/>
              <a:t>geom</a:t>
            </a:r>
            <a:r>
              <a:rPr lang="en-GB" dirty="0" smtClean="0"/>
              <a:t>',</a:t>
            </a:r>
            <a:br>
              <a:rPr lang="en-GB" dirty="0" smtClean="0"/>
            </a:br>
            <a:r>
              <a:rPr lang="en-GB" dirty="0" smtClean="0"/>
              <a:t>          </a:t>
            </a:r>
            <a:r>
              <a:rPr lang="en-GB" dirty="0"/>
              <a:t>fields=('name</a:t>
            </a:r>
            <a:r>
              <a:rPr lang="en-GB" dirty="0" smtClean="0"/>
              <a:t>',))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	return </a:t>
            </a:r>
            <a:r>
              <a:rPr lang="en-GB" dirty="0" err="1"/>
              <a:t>HttpResponse</a:t>
            </a:r>
            <a:r>
              <a:rPr lang="en-GB" dirty="0"/>
              <a:t>(</a:t>
            </a:r>
            <a:r>
              <a:rPr lang="en-GB" dirty="0" err="1"/>
              <a:t>geojson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Update urls.py in accidents to include new view: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(r'^</a:t>
            </a:r>
            <a:r>
              <a:rPr lang="en-GB" dirty="0" err="1"/>
              <a:t>countyGeoJSON</a:t>
            </a:r>
            <a:r>
              <a:rPr lang="en-GB" dirty="0"/>
              <a:t>/', </a:t>
            </a:r>
            <a:r>
              <a:rPr lang="en-GB" dirty="0" err="1"/>
              <a:t>countyGeoJSON.as_view</a:t>
            </a:r>
            <a:r>
              <a:rPr lang="en-GB" dirty="0"/>
              <a:t>(), name="</a:t>
            </a:r>
            <a:r>
              <a:rPr lang="en-GB" dirty="0" err="1"/>
              <a:t>countyGeoJSON</a:t>
            </a:r>
            <a:r>
              <a:rPr lang="en-GB" dirty="0"/>
              <a:t>"),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JSON View TO Map (STEP 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accidents.js, create a vector view and load county data in it – look at the accidents.js file in step 7 on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8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Accident Data (Step 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model with accident data</a:t>
            </a:r>
          </a:p>
          <a:p>
            <a:pPr lvl="1"/>
            <a:r>
              <a:rPr lang="en-GB" dirty="0"/>
              <a:t>class Accident(</a:t>
            </a:r>
            <a:r>
              <a:rPr lang="en-GB" dirty="0" err="1"/>
              <a:t>models.Model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accident_index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location_easting_osgr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location_northing_osgr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longitude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latitude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.</a:t>
            </a:r>
            <a:br>
              <a:rPr lang="en-GB" dirty="0" smtClean="0"/>
            </a:br>
            <a:r>
              <a:rPr lang="en-GB" dirty="0" smtClean="0"/>
              <a:t>    .</a:t>
            </a:r>
            <a:br>
              <a:rPr lang="en-GB" dirty="0" smtClean="0"/>
            </a:br>
            <a:r>
              <a:rPr lang="en-GB" dirty="0" smtClean="0"/>
              <a:t>    .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# </a:t>
            </a:r>
            <a:r>
              <a:rPr lang="en-GB" dirty="0" err="1"/>
              <a:t>GeoDjango</a:t>
            </a:r>
            <a:r>
              <a:rPr lang="en-GB" dirty="0"/>
              <a:t>-specific: a geometry field (</a:t>
            </a:r>
            <a:r>
              <a:rPr lang="en-GB" dirty="0" err="1"/>
              <a:t>MultiPolygonField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geom</a:t>
            </a:r>
            <a:r>
              <a:rPr lang="en-GB" dirty="0"/>
              <a:t> = </a:t>
            </a:r>
            <a:r>
              <a:rPr lang="en-GB" dirty="0" err="1"/>
              <a:t>models.MultiPolygonField</a:t>
            </a:r>
            <a:r>
              <a:rPr lang="en-GB" dirty="0"/>
              <a:t>(</a:t>
            </a:r>
            <a:r>
              <a:rPr lang="en-GB" dirty="0" err="1"/>
              <a:t>srid</a:t>
            </a:r>
            <a:r>
              <a:rPr lang="en-GB" dirty="0"/>
              <a:t>=27700, null=True)</a:t>
            </a:r>
          </a:p>
        </p:txBody>
      </p:sp>
    </p:spTree>
    <p:extLst>
      <p:ext uri="{BB962C8B-B14F-4D97-AF65-F5344CB8AC3E}">
        <p14:creationId xmlns:p14="http://schemas.microsoft.com/office/powerpoint/2010/main" val="12861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Retrieve Accident Data On Click of County(STEP 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accident data geometry point using query in </a:t>
            </a:r>
            <a:r>
              <a:rPr lang="en-GB" dirty="0" err="1" smtClean="0"/>
              <a:t>PGAdmin</a:t>
            </a:r>
            <a:r>
              <a:rPr lang="en-GB" dirty="0" smtClean="0"/>
              <a:t> III</a:t>
            </a:r>
          </a:p>
          <a:p>
            <a:pPr lvl="1"/>
            <a:r>
              <a:rPr lang="en-GB" dirty="0"/>
              <a:t>UPDATE </a:t>
            </a:r>
            <a:r>
              <a:rPr lang="en-GB" dirty="0" err="1"/>
              <a:t>accidents_accident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</a:t>
            </a:r>
            <a:r>
              <a:rPr lang="en-GB"/>
              <a:t>27700</a:t>
            </a:r>
            <a:r>
              <a:rPr lang="en-GB" smtClean="0"/>
              <a:t>);</a:t>
            </a:r>
            <a:endParaRPr lang="en-GB" dirty="0"/>
          </a:p>
          <a:p>
            <a:r>
              <a:rPr lang="en-GB" dirty="0" smtClean="0"/>
              <a:t>Create </a:t>
            </a:r>
            <a:r>
              <a:rPr lang="en-GB" dirty="0" err="1" smtClean="0"/>
              <a:t>AccidentView</a:t>
            </a:r>
            <a:r>
              <a:rPr lang="en-GB" dirty="0" smtClean="0"/>
              <a:t> to retrieve accident data by name.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2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8800" dirty="0" smtClean="0"/>
              <a:t>		Thank You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1507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django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Django is a free and </a:t>
            </a:r>
            <a:r>
              <a:rPr lang="en-GB" dirty="0" err="1" smtClean="0"/>
              <a:t>opensource</a:t>
            </a:r>
            <a:r>
              <a:rPr lang="en-GB" dirty="0" smtClean="0"/>
              <a:t> python framework that makes it easy to develop web applications </a:t>
            </a:r>
          </a:p>
          <a:p>
            <a:r>
              <a:rPr lang="en-GB" dirty="0"/>
              <a:t>Ridiculously fast</a:t>
            </a:r>
            <a:r>
              <a:rPr lang="en-GB" dirty="0" smtClean="0"/>
              <a:t>.</a:t>
            </a:r>
          </a:p>
          <a:p>
            <a:r>
              <a:rPr lang="en-GB" dirty="0"/>
              <a:t>Fully </a:t>
            </a:r>
            <a:r>
              <a:rPr lang="en-GB" dirty="0" smtClean="0"/>
              <a:t>loaded</a:t>
            </a:r>
          </a:p>
          <a:p>
            <a:r>
              <a:rPr lang="en-GB" dirty="0"/>
              <a:t>Reassuringly </a:t>
            </a:r>
            <a:r>
              <a:rPr lang="en-GB" dirty="0" smtClean="0"/>
              <a:t>secure</a:t>
            </a:r>
          </a:p>
          <a:p>
            <a:r>
              <a:rPr lang="en-GB" dirty="0"/>
              <a:t>Exceedingly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GEOdjango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GeoDjango</a:t>
            </a:r>
            <a:r>
              <a:rPr lang="en-GB" dirty="0"/>
              <a:t> strives to make it as simple as possible to create geographic Web </a:t>
            </a:r>
            <a:r>
              <a:rPr lang="en-GB" dirty="0" smtClean="0"/>
              <a:t>applications</a:t>
            </a:r>
          </a:p>
          <a:p>
            <a:r>
              <a:rPr lang="en-US" dirty="0" smtClean="0"/>
              <a:t>Includes python interfaces for GEOS, GDAL and </a:t>
            </a:r>
            <a:r>
              <a:rPr lang="en-US" dirty="0" err="1" smtClean="0"/>
              <a:t>GeoIP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Geodjango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model fields for </a:t>
            </a:r>
            <a:r>
              <a:rPr lang="en-GB" dirty="0">
                <a:hlinkClick r:id="rId2"/>
              </a:rPr>
              <a:t>OGC</a:t>
            </a:r>
            <a:r>
              <a:rPr lang="en-GB" dirty="0"/>
              <a:t> geometries and raster data.</a:t>
            </a:r>
          </a:p>
          <a:p>
            <a:r>
              <a:rPr lang="en-GB" dirty="0"/>
              <a:t>Extensions to Django’s ORM for querying and manipulating spatial data.</a:t>
            </a:r>
          </a:p>
          <a:p>
            <a:r>
              <a:rPr lang="en-GB" dirty="0"/>
              <a:t>Loosely-coupled, high-level Python interfaces for GIS geometry and raster operations and data manipulation in different formats.</a:t>
            </a:r>
          </a:p>
          <a:p>
            <a:r>
              <a:rPr lang="en-GB" dirty="0"/>
              <a:t>Editing geometry fields from the admin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Geodjango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to get started</a:t>
            </a:r>
          </a:p>
          <a:p>
            <a:r>
              <a:rPr lang="en-US" dirty="0" smtClean="0"/>
              <a:t>Base level integration with GEOS, PROJ4, GDAL, </a:t>
            </a:r>
            <a:r>
              <a:rPr lang="en-US" dirty="0" err="1" smtClean="0"/>
              <a:t>GeoApi</a:t>
            </a:r>
            <a:endParaRPr lang="en-US" dirty="0" smtClean="0"/>
          </a:p>
          <a:p>
            <a:r>
              <a:rPr lang="en-US" dirty="0" smtClean="0"/>
              <a:t>Integrating data with spatial information</a:t>
            </a:r>
          </a:p>
          <a:p>
            <a:r>
              <a:rPr lang="en-US" dirty="0" smtClean="0"/>
              <a:t>Admin interface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Doesn’t support WFS as is – to use this you would need to use a </a:t>
            </a:r>
            <a:r>
              <a:rPr lang="en-US" dirty="0" err="1" smtClean="0"/>
              <a:t>GeoDjango-Postgis-Geoserver</a:t>
            </a:r>
            <a:r>
              <a:rPr lang="en-US" dirty="0" smtClean="0"/>
              <a:t> combo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Django &amp;</a:t>
            </a:r>
            <a:r>
              <a:rPr lang="en-US" dirty="0"/>
              <a:t> </a:t>
            </a:r>
            <a:r>
              <a:rPr lang="en-US" dirty="0" err="1" smtClean="0"/>
              <a:t>Geodjango</a:t>
            </a:r>
            <a:r>
              <a:rPr lang="en-US" dirty="0" smtClean="0"/>
              <a:t> on </a:t>
            </a:r>
            <a:r>
              <a:rPr lang="en-US" dirty="0" err="1" smtClean="0"/>
              <a:t>OSGeo</a:t>
            </a:r>
            <a:r>
              <a:rPr lang="en-US" dirty="0" smtClean="0"/>
              <a:t>-Live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terminal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django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/>
              <a:t>apt-get </a:t>
            </a:r>
            <a:r>
              <a:rPr lang="en-US" sz="2400" dirty="0" smtClean="0"/>
              <a:t>install python3-pip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sudo</a:t>
            </a:r>
            <a:r>
              <a:rPr lang="en-US" sz="2400" dirty="0"/>
              <a:t> pip3 </a:t>
            </a:r>
            <a:r>
              <a:rPr lang="en-US" sz="2400" dirty="0" smtClean="0"/>
              <a:t>install Django</a:t>
            </a:r>
          </a:p>
          <a:p>
            <a:r>
              <a:rPr lang="en-US" dirty="0" smtClean="0"/>
              <a:t>Install python bindings for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smtClean="0"/>
              <a:t>apt-get install python3-psycopg2</a:t>
            </a:r>
          </a:p>
          <a:p>
            <a:r>
              <a:rPr lang="en-US" dirty="0" err="1" smtClean="0"/>
              <a:t>Geodjango</a:t>
            </a:r>
            <a:r>
              <a:rPr lang="en-US" dirty="0" smtClean="0"/>
              <a:t> is included in the Django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pgAdmin</a:t>
            </a:r>
            <a:r>
              <a:rPr lang="en-US" dirty="0" smtClean="0"/>
              <a:t> III.</a:t>
            </a:r>
          </a:p>
          <a:p>
            <a:r>
              <a:rPr lang="en-US" dirty="0"/>
              <a:t>C</a:t>
            </a:r>
            <a:r>
              <a:rPr lang="en-US" dirty="0" smtClean="0"/>
              <a:t>reate a new database called ‘</a:t>
            </a:r>
            <a:r>
              <a:rPr lang="en-US" dirty="0" err="1" smtClean="0"/>
              <a:t>accident_database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postgis</a:t>
            </a:r>
            <a:r>
              <a:rPr lang="en-US" dirty="0" smtClean="0"/>
              <a:t>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 (Step 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django</a:t>
            </a:r>
            <a:r>
              <a:rPr lang="en-US" sz="2400" dirty="0" smtClean="0"/>
              <a:t>-admin </a:t>
            </a:r>
            <a:r>
              <a:rPr lang="en-US" sz="2400" dirty="0" err="1" smtClean="0"/>
              <a:t>startproject</a:t>
            </a:r>
            <a:r>
              <a:rPr lang="en-US" sz="2400" dirty="0" smtClean="0"/>
              <a:t> </a:t>
            </a:r>
            <a:r>
              <a:rPr lang="en-US" sz="2400" dirty="0" err="1" smtClean="0"/>
              <a:t>county_stats</a:t>
            </a:r>
            <a:endParaRPr lang="en-US" sz="2400" dirty="0"/>
          </a:p>
          <a:p>
            <a:r>
              <a:rPr lang="en-US" dirty="0" smtClean="0"/>
              <a:t>Open the project and create an app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 smtClean="0"/>
              <a:t>cd </a:t>
            </a:r>
            <a:r>
              <a:rPr lang="en-US" sz="2400" dirty="0" err="1" smtClean="0"/>
              <a:t>county_stats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 manage.py </a:t>
            </a:r>
            <a:r>
              <a:rPr lang="en-US" sz="2400" dirty="0" err="1" smtClean="0"/>
              <a:t>startapp</a:t>
            </a:r>
            <a:r>
              <a:rPr lang="en-US" sz="2400" dirty="0" smtClean="0"/>
              <a:t> accidents</a:t>
            </a:r>
            <a:endParaRPr lang="en-US" sz="2400" dirty="0"/>
          </a:p>
          <a:p>
            <a:r>
              <a:rPr lang="en-US" dirty="0" err="1" smtClean="0"/>
              <a:t>Runserver</a:t>
            </a:r>
            <a:r>
              <a:rPr lang="en-US" dirty="0" smtClean="0"/>
              <a:t> to see the created app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python manage.py </a:t>
            </a:r>
            <a:r>
              <a:rPr lang="en-US" dirty="0" err="1" smtClean="0"/>
              <a:t>runserver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Open the browser and go to localhost:80000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853</Words>
  <Application>Microsoft Office PowerPoint</Application>
  <PresentationFormat>Custom</PresentationFormat>
  <Paragraphs>150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Continental Europe 16x9</vt:lpstr>
      <vt:lpstr>GeoDjango and Openlayers 3</vt:lpstr>
      <vt:lpstr>Objectives</vt:lpstr>
      <vt:lpstr>What is django?</vt:lpstr>
      <vt:lpstr>What is GEOdjango?</vt:lpstr>
      <vt:lpstr>Features of Geodjango</vt:lpstr>
      <vt:lpstr>Using Geodjango</vt:lpstr>
      <vt:lpstr>Installing Django &amp; Geodjango on OSGeo-Live </vt:lpstr>
      <vt:lpstr>Creating the database</vt:lpstr>
      <vt:lpstr>Creating the project (Step 0)</vt:lpstr>
      <vt:lpstr>UpDatE the settings File (Step 1)</vt:lpstr>
      <vt:lpstr>ExaminE ShapeFile using ogrinfo</vt:lpstr>
      <vt:lpstr>Creating models based on Layers (Step 2)</vt:lpstr>
      <vt:lpstr>Migrating models (SteP 2)</vt:lpstr>
      <vt:lpstr>Uploading the Shapefile data</vt:lpstr>
      <vt:lpstr>Enabling the GeoAdmin interface (Step 3)</vt:lpstr>
      <vt:lpstr>Include Javascript Libraries (Step 4)</vt:lpstr>
      <vt:lpstr>Create Template and view (Step 5)</vt:lpstr>
      <vt:lpstr>Update urls (Step 5)</vt:lpstr>
      <vt:lpstr>Create the Openlayers Map(Step 6)</vt:lpstr>
      <vt:lpstr>Create GEOJSON View (STEP 7)</vt:lpstr>
      <vt:lpstr>Add JSON View TO Map (STEP 7)</vt:lpstr>
      <vt:lpstr>Import Accident Data (Step 8)</vt:lpstr>
      <vt:lpstr>Retrieve Accident Data On Click of County(STEP 8)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2016-05-29T12:17:52Z</dcterms:created>
  <dcterms:modified xsi:type="dcterms:W3CDTF">2016-06-14T12:31:22Z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