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8" r:id="rId3"/>
    <p:sldId id="257" r:id="rId4"/>
    <p:sldId id="259" r:id="rId5"/>
    <p:sldId id="261" r:id="rId6"/>
    <p:sldId id="285" r:id="rId7"/>
    <p:sldId id="286" r:id="rId8"/>
    <p:sldId id="287" r:id="rId9"/>
    <p:sldId id="288" r:id="rId10"/>
    <p:sldId id="289" r:id="rId11"/>
    <p:sldId id="262" r:id="rId12"/>
    <p:sldId id="263" r:id="rId13"/>
    <p:sldId id="290" r:id="rId14"/>
    <p:sldId id="291" r:id="rId15"/>
    <p:sldId id="292" r:id="rId16"/>
    <p:sldId id="293" r:id="rId17"/>
    <p:sldId id="294" r:id="rId18"/>
    <p:sldId id="296" r:id="rId19"/>
    <p:sldId id="297" r:id="rId20"/>
    <p:sldId id="298" r:id="rId21"/>
    <p:sldId id="299" r:id="rId22"/>
    <p:sldId id="304" r:id="rId23"/>
    <p:sldId id="305" r:id="rId24"/>
    <p:sldId id="302" r:id="rId25"/>
    <p:sldId id="314" r:id="rId26"/>
    <p:sldId id="303" r:id="rId27"/>
    <p:sldId id="306" r:id="rId28"/>
    <p:sldId id="307" r:id="rId29"/>
    <p:sldId id="308" r:id="rId30"/>
    <p:sldId id="309" r:id="rId31"/>
    <p:sldId id="310" r:id="rId32"/>
    <p:sldId id="311" r:id="rId33"/>
    <p:sldId id="312" r:id="rId34"/>
    <p:sldId id="315" r:id="rId35"/>
    <p:sldId id="316" r:id="rId36"/>
    <p:sldId id="317" r:id="rId37"/>
    <p:sldId id="318" r:id="rId38"/>
    <p:sldId id="319" r:id="rId39"/>
    <p:sldId id="320" r:id="rId40"/>
    <p:sldId id="280" r:id="rId41"/>
  </p:sldIdLst>
  <p:sldSz cx="9144000" cy="6858000" type="screen4x3"/>
  <p:notesSz cx="6858000" cy="9144000"/>
  <p:embeddedFontLst>
    <p:embeddedFont>
      <p:font typeface="Amatic SC" charset="0"/>
      <p:regular r:id="rId43"/>
      <p:bold r:id="rId44"/>
    </p:embeddedFont>
    <p:embeddedFont>
      <p:font typeface="Aharoni" pitchFamily="2" charset="-79"/>
      <p:bold r:id="rId45"/>
    </p:embeddedFont>
    <p:embeddedFont>
      <p:font typeface="Merriweather"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1033E74-E699-41A9-961B-74AF08F7CDB5}">
  <a:tblStyle styleId="{01033E74-E699-41A9-961B-74AF08F7CDB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p:scale>
          <a:sx n="70" d="100"/>
          <a:sy n="70" d="100"/>
        </p:scale>
        <p:origin x="-1098"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387557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4"/>
        <p:cNvGrpSpPr/>
        <p:nvPr/>
      </p:nvGrpSpPr>
      <p:grpSpPr>
        <a:xfrm>
          <a:off x="0" y="0"/>
          <a:ext cx="0" cy="0"/>
          <a:chOff x="0" y="0"/>
          <a:chExt cx="0" cy="0"/>
        </a:xfrm>
      </p:grpSpPr>
      <p:sp>
        <p:nvSpPr>
          <p:cNvPr id="1805" name="Shape 18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6" name="Shape 18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404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0129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Shape 1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5" name="Shape 18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87873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8526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7245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Shape 19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6" name="Shape 19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9436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9718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16198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36686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9175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9653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8"/>
        <p:cNvGrpSpPr/>
        <p:nvPr/>
      </p:nvGrpSpPr>
      <p:grpSpPr>
        <a:xfrm>
          <a:off x="0" y="0"/>
          <a:ext cx="0" cy="0"/>
          <a:chOff x="0" y="0"/>
          <a:chExt cx="0" cy="0"/>
        </a:xfrm>
      </p:grpSpPr>
      <p:sp>
        <p:nvSpPr>
          <p:cNvPr id="1819" name="Shape 18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0" name="Shape 18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0791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96138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2866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421853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78844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37978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58471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918754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68569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7722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8449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Shape 1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1" name="Shape 1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01164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00231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Shape 18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3" name="Shape 18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29792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33639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70988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38962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695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127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Shape 19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6" name="Shape 19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15288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Shape 1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5" name="Shape 18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41760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Shape 20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4" name="Shape 20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5567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7787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828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Shape 1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9" name="Shape 18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6799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6"/>
        <p:cNvGrpSpPr/>
        <p:nvPr/>
      </p:nvGrpSpPr>
      <p:grpSpPr>
        <a:xfrm>
          <a:off x="0" y="0"/>
          <a:ext cx="0" cy="0"/>
          <a:chOff x="0" y="0"/>
          <a:chExt cx="0" cy="0"/>
        </a:xfrm>
      </p:grpSpPr>
      <p:sp>
        <p:nvSpPr>
          <p:cNvPr id="1827" name="Shape 18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8" name="Shape 18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1559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18641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Shape 20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7" name="Shape 20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8261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55D4B"/>
        </a:solidFill>
        <a:effectLst/>
      </p:bgPr>
    </p:bg>
    <p:spTree>
      <p:nvGrpSpPr>
        <p:cNvPr id="1" name="Shape 8"/>
        <p:cNvGrpSpPr/>
        <p:nvPr/>
      </p:nvGrpSpPr>
      <p:grpSpPr>
        <a:xfrm>
          <a:off x="0" y="0"/>
          <a:ext cx="0" cy="0"/>
          <a:chOff x="0" y="0"/>
          <a:chExt cx="0" cy="0"/>
        </a:xfrm>
      </p:grpSpPr>
      <p:grpSp>
        <p:nvGrpSpPr>
          <p:cNvPr id="9" name="Shape 9"/>
          <p:cNvGrpSpPr/>
          <p:nvPr/>
        </p:nvGrpSpPr>
        <p:grpSpPr>
          <a:xfrm>
            <a:off x="-7997" y="-6006"/>
            <a:ext cx="9159994" cy="6870012"/>
            <a:chOff x="328725" y="2891150"/>
            <a:chExt cx="3447625" cy="2585725"/>
          </a:xfrm>
        </p:grpSpPr>
        <p:sp>
          <p:nvSpPr>
            <p:cNvPr id="10" name="Shape 10"/>
            <p:cNvSpPr/>
            <p:nvPr/>
          </p:nvSpPr>
          <p:spPr>
            <a:xfrm>
              <a:off x="1720050" y="5007200"/>
              <a:ext cx="58100" cy="55575"/>
            </a:xfrm>
            <a:custGeom>
              <a:avLst/>
              <a:gdLst/>
              <a:ahLst/>
              <a:cxnLst/>
              <a:rect l="0" t="0" r="0" b="0"/>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 name="Shape 11"/>
            <p:cNvSpPr/>
            <p:nvPr/>
          </p:nvSpPr>
          <p:spPr>
            <a:xfrm>
              <a:off x="328725" y="4577925"/>
              <a:ext cx="118700" cy="33700"/>
            </a:xfrm>
            <a:custGeom>
              <a:avLst/>
              <a:gdLst/>
              <a:ahLst/>
              <a:cxnLst/>
              <a:rect l="0" t="0" r="0" b="0"/>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 name="Shape 12"/>
            <p:cNvSpPr/>
            <p:nvPr/>
          </p:nvSpPr>
          <p:spPr>
            <a:xfrm>
              <a:off x="1679650" y="4953325"/>
              <a:ext cx="58100" cy="57250"/>
            </a:xfrm>
            <a:custGeom>
              <a:avLst/>
              <a:gdLst/>
              <a:ahLst/>
              <a:cxnLst/>
              <a:rect l="0" t="0" r="0" b="0"/>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 name="Shape 13"/>
            <p:cNvSpPr/>
            <p:nvPr/>
          </p:nvSpPr>
          <p:spPr>
            <a:xfrm>
              <a:off x="328725" y="4540050"/>
              <a:ext cx="117000" cy="36225"/>
            </a:xfrm>
            <a:custGeom>
              <a:avLst/>
              <a:gdLst/>
              <a:ahLst/>
              <a:cxnLst/>
              <a:rect l="0" t="0" r="0" b="0"/>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 name="Shape 14"/>
            <p:cNvSpPr/>
            <p:nvPr/>
          </p:nvSpPr>
          <p:spPr>
            <a:xfrm>
              <a:off x="328725" y="4469350"/>
              <a:ext cx="96800" cy="23600"/>
            </a:xfrm>
            <a:custGeom>
              <a:avLst/>
              <a:gdLst/>
              <a:ahLst/>
              <a:cxnLst/>
              <a:rect l="0" t="0" r="0" b="0"/>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 name="Shape 15"/>
            <p:cNvSpPr/>
            <p:nvPr/>
          </p:nvSpPr>
          <p:spPr>
            <a:xfrm>
              <a:off x="328725" y="4488700"/>
              <a:ext cx="98500" cy="32025"/>
            </a:xfrm>
            <a:custGeom>
              <a:avLst/>
              <a:gdLst/>
              <a:ahLst/>
              <a:cxnLst/>
              <a:rect l="0" t="0" r="0" b="0"/>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 name="Shape 16"/>
            <p:cNvSpPr/>
            <p:nvPr/>
          </p:nvSpPr>
          <p:spPr>
            <a:xfrm>
              <a:off x="1618200" y="5157850"/>
              <a:ext cx="15175" cy="14350"/>
            </a:xfrm>
            <a:custGeom>
              <a:avLst/>
              <a:gdLst/>
              <a:ahLst/>
              <a:cxnLst/>
              <a:rect l="0" t="0" r="0" b="0"/>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 name="Shape 17"/>
            <p:cNvSpPr/>
            <p:nvPr/>
          </p:nvSpPr>
          <p:spPr>
            <a:xfrm>
              <a:off x="1741075" y="5063575"/>
              <a:ext cx="55600" cy="57275"/>
            </a:xfrm>
            <a:custGeom>
              <a:avLst/>
              <a:gdLst/>
              <a:ahLst/>
              <a:cxnLst/>
              <a:rect l="0" t="0" r="0" b="0"/>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 name="Shape 18"/>
            <p:cNvSpPr/>
            <p:nvPr/>
          </p:nvSpPr>
          <p:spPr>
            <a:xfrm>
              <a:off x="1678800" y="5072850"/>
              <a:ext cx="59775" cy="56425"/>
            </a:xfrm>
            <a:custGeom>
              <a:avLst/>
              <a:gdLst/>
              <a:ahLst/>
              <a:cxnLst/>
              <a:rect l="0" t="0" r="0" b="0"/>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 name="Shape 19"/>
            <p:cNvSpPr/>
            <p:nvPr/>
          </p:nvSpPr>
          <p:spPr>
            <a:xfrm>
              <a:off x="1659450" y="5014775"/>
              <a:ext cx="58100" cy="63150"/>
            </a:xfrm>
            <a:custGeom>
              <a:avLst/>
              <a:gdLst/>
              <a:ahLst/>
              <a:cxnLst/>
              <a:rect l="0" t="0" r="0" b="0"/>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 name="Shape 20"/>
            <p:cNvSpPr/>
            <p:nvPr/>
          </p:nvSpPr>
          <p:spPr>
            <a:xfrm>
              <a:off x="328725" y="4637675"/>
              <a:ext cx="140575" cy="37075"/>
            </a:xfrm>
            <a:custGeom>
              <a:avLst/>
              <a:gdLst/>
              <a:ahLst/>
              <a:cxnLst/>
              <a:rect l="0" t="0" r="0" b="0"/>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 name="Shape 21"/>
            <p:cNvSpPr/>
            <p:nvPr/>
          </p:nvSpPr>
          <p:spPr>
            <a:xfrm>
              <a:off x="1583700" y="5002975"/>
              <a:ext cx="12650" cy="16875"/>
            </a:xfrm>
            <a:custGeom>
              <a:avLst/>
              <a:gdLst/>
              <a:ahLst/>
              <a:cxnLst/>
              <a:rect l="0" t="0" r="0" b="0"/>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 name="Shape 22"/>
            <p:cNvSpPr/>
            <p:nvPr/>
          </p:nvSpPr>
          <p:spPr>
            <a:xfrm>
              <a:off x="1558450" y="4970150"/>
              <a:ext cx="57250" cy="63150"/>
            </a:xfrm>
            <a:custGeom>
              <a:avLst/>
              <a:gdLst/>
              <a:ahLst/>
              <a:cxnLst/>
              <a:rect l="0" t="0" r="0" b="0"/>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 name="Shape 23"/>
            <p:cNvSpPr/>
            <p:nvPr/>
          </p:nvSpPr>
          <p:spPr>
            <a:xfrm>
              <a:off x="1318550" y="5127550"/>
              <a:ext cx="52225" cy="57275"/>
            </a:xfrm>
            <a:custGeom>
              <a:avLst/>
              <a:gdLst/>
              <a:ahLst/>
              <a:cxnLst/>
              <a:rect l="0" t="0" r="0" b="0"/>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 name="Shape 24"/>
            <p:cNvSpPr/>
            <p:nvPr/>
          </p:nvSpPr>
          <p:spPr>
            <a:xfrm>
              <a:off x="328725" y="4609075"/>
              <a:ext cx="85025" cy="26100"/>
            </a:xfrm>
            <a:custGeom>
              <a:avLst/>
              <a:gdLst/>
              <a:ahLst/>
              <a:cxnLst/>
              <a:rect l="0" t="0" r="0" b="0"/>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 name="Shape 25"/>
            <p:cNvSpPr/>
            <p:nvPr/>
          </p:nvSpPr>
          <p:spPr>
            <a:xfrm>
              <a:off x="328725" y="4657050"/>
              <a:ext cx="143950" cy="35375"/>
            </a:xfrm>
            <a:custGeom>
              <a:avLst/>
              <a:gdLst/>
              <a:ahLst/>
              <a:cxnLst/>
              <a:rect l="0" t="0" r="0" b="0"/>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 name="Shape 26"/>
            <p:cNvSpPr/>
            <p:nvPr/>
          </p:nvSpPr>
          <p:spPr>
            <a:xfrm>
              <a:off x="955775" y="4552675"/>
              <a:ext cx="143950" cy="126275"/>
            </a:xfrm>
            <a:custGeom>
              <a:avLst/>
              <a:gdLst/>
              <a:ahLst/>
              <a:cxnLst/>
              <a:rect l="0" t="0" r="0" b="0"/>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 name="Shape 27"/>
            <p:cNvSpPr/>
            <p:nvPr/>
          </p:nvSpPr>
          <p:spPr>
            <a:xfrm>
              <a:off x="328725" y="4675575"/>
              <a:ext cx="141425" cy="38725"/>
            </a:xfrm>
            <a:custGeom>
              <a:avLst/>
              <a:gdLst/>
              <a:ahLst/>
              <a:cxnLst/>
              <a:rect l="0" t="0" r="0" b="0"/>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 name="Shape 28"/>
            <p:cNvSpPr/>
            <p:nvPr/>
          </p:nvSpPr>
          <p:spPr>
            <a:xfrm>
              <a:off x="1320225" y="5209200"/>
              <a:ext cx="16875" cy="13500"/>
            </a:xfrm>
            <a:custGeom>
              <a:avLst/>
              <a:gdLst/>
              <a:ahLst/>
              <a:cxnLst/>
              <a:rect l="0" t="0" r="0" b="0"/>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 name="Shape 29"/>
            <p:cNvSpPr/>
            <p:nvPr/>
          </p:nvSpPr>
          <p:spPr>
            <a:xfrm>
              <a:off x="328725" y="4393600"/>
              <a:ext cx="81650" cy="27800"/>
            </a:xfrm>
            <a:custGeom>
              <a:avLst/>
              <a:gdLst/>
              <a:ahLst/>
              <a:cxnLst/>
              <a:rect l="0" t="0" r="0" b="0"/>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 name="Shape 30"/>
            <p:cNvSpPr/>
            <p:nvPr/>
          </p:nvSpPr>
          <p:spPr>
            <a:xfrm>
              <a:off x="1261325" y="5218450"/>
              <a:ext cx="13475" cy="13500"/>
            </a:xfrm>
            <a:custGeom>
              <a:avLst/>
              <a:gdLst/>
              <a:ahLst/>
              <a:cxnLst/>
              <a:rect l="0" t="0" r="0" b="0"/>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 name="Shape 31"/>
            <p:cNvSpPr/>
            <p:nvPr/>
          </p:nvSpPr>
          <p:spPr>
            <a:xfrm>
              <a:off x="328725" y="4558575"/>
              <a:ext cx="122050" cy="35375"/>
            </a:xfrm>
            <a:custGeom>
              <a:avLst/>
              <a:gdLst/>
              <a:ahLst/>
              <a:cxnLst/>
              <a:rect l="0" t="0" r="0" b="0"/>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 name="Shape 32"/>
            <p:cNvSpPr/>
            <p:nvPr/>
          </p:nvSpPr>
          <p:spPr>
            <a:xfrm>
              <a:off x="1298350" y="5189850"/>
              <a:ext cx="59800" cy="55575"/>
            </a:xfrm>
            <a:custGeom>
              <a:avLst/>
              <a:gdLst/>
              <a:ahLst/>
              <a:cxnLst/>
              <a:rect l="0" t="0" r="0" b="0"/>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 name="Shape 33"/>
            <p:cNvSpPr/>
            <p:nvPr/>
          </p:nvSpPr>
          <p:spPr>
            <a:xfrm>
              <a:off x="1241950" y="5199100"/>
              <a:ext cx="54750" cy="55575"/>
            </a:xfrm>
            <a:custGeom>
              <a:avLst/>
              <a:gdLst/>
              <a:ahLst/>
              <a:cxnLst/>
              <a:rect l="0" t="0" r="0" b="0"/>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 name="Shape 34"/>
            <p:cNvSpPr/>
            <p:nvPr/>
          </p:nvSpPr>
          <p:spPr>
            <a:xfrm>
              <a:off x="1238600" y="5205825"/>
              <a:ext cx="11800" cy="50525"/>
            </a:xfrm>
            <a:custGeom>
              <a:avLst/>
              <a:gdLst/>
              <a:ahLst/>
              <a:cxnLst/>
              <a:rect l="0" t="0" r="0" b="0"/>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 name="Shape 35"/>
            <p:cNvSpPr/>
            <p:nvPr/>
          </p:nvSpPr>
          <p:spPr>
            <a:xfrm>
              <a:off x="1279825" y="5156175"/>
              <a:ext cx="16025" cy="23600"/>
            </a:xfrm>
            <a:custGeom>
              <a:avLst/>
              <a:gdLst/>
              <a:ahLst/>
              <a:cxnLst/>
              <a:rect l="0" t="0" r="0" b="0"/>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 name="Shape 36"/>
            <p:cNvSpPr/>
            <p:nvPr/>
          </p:nvSpPr>
          <p:spPr>
            <a:xfrm>
              <a:off x="1257100" y="5134300"/>
              <a:ext cx="58950" cy="58925"/>
            </a:xfrm>
            <a:custGeom>
              <a:avLst/>
              <a:gdLst/>
              <a:ahLst/>
              <a:cxnLst/>
              <a:rect l="0" t="0" r="0" b="0"/>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 name="Shape 37"/>
            <p:cNvSpPr/>
            <p:nvPr/>
          </p:nvSpPr>
          <p:spPr>
            <a:xfrm>
              <a:off x="1010500" y="2891150"/>
              <a:ext cx="2237250" cy="272750"/>
            </a:xfrm>
            <a:custGeom>
              <a:avLst/>
              <a:gdLst/>
              <a:ahLst/>
              <a:cxnLst/>
              <a:rect l="0" t="0" r="0" b="0"/>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 name="Shape 38"/>
            <p:cNvSpPr/>
            <p:nvPr/>
          </p:nvSpPr>
          <p:spPr>
            <a:xfrm>
              <a:off x="328725" y="4410425"/>
              <a:ext cx="81650" cy="25275"/>
            </a:xfrm>
            <a:custGeom>
              <a:avLst/>
              <a:gdLst/>
              <a:ahLst/>
              <a:cxnLst/>
              <a:rect l="0" t="0" r="0" b="0"/>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 name="Shape 39"/>
            <p:cNvSpPr/>
            <p:nvPr/>
          </p:nvSpPr>
          <p:spPr>
            <a:xfrm>
              <a:off x="328725" y="4446625"/>
              <a:ext cx="90075" cy="27800"/>
            </a:xfrm>
            <a:custGeom>
              <a:avLst/>
              <a:gdLst/>
              <a:ahLst/>
              <a:cxnLst/>
              <a:rect l="0" t="0" r="0" b="0"/>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 name="Shape 40"/>
            <p:cNvSpPr/>
            <p:nvPr/>
          </p:nvSpPr>
          <p:spPr>
            <a:xfrm>
              <a:off x="328725" y="4515650"/>
              <a:ext cx="53875" cy="20225"/>
            </a:xfrm>
            <a:custGeom>
              <a:avLst/>
              <a:gdLst/>
              <a:ahLst/>
              <a:cxnLst/>
              <a:rect l="0" t="0" r="0" b="0"/>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 name="Shape 41"/>
            <p:cNvSpPr/>
            <p:nvPr/>
          </p:nvSpPr>
          <p:spPr>
            <a:xfrm>
              <a:off x="1480150" y="5161225"/>
              <a:ext cx="58950" cy="58100"/>
            </a:xfrm>
            <a:custGeom>
              <a:avLst/>
              <a:gdLst/>
              <a:ahLst/>
              <a:cxnLst/>
              <a:rect l="0" t="0" r="0" b="0"/>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 name="Shape 42"/>
            <p:cNvSpPr/>
            <p:nvPr/>
          </p:nvSpPr>
          <p:spPr>
            <a:xfrm>
              <a:off x="1599675" y="5145225"/>
              <a:ext cx="59800" cy="54750"/>
            </a:xfrm>
            <a:custGeom>
              <a:avLst/>
              <a:gdLst/>
              <a:ahLst/>
              <a:cxnLst/>
              <a:rect l="0" t="0" r="0" b="0"/>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 name="Shape 43"/>
            <p:cNvSpPr/>
            <p:nvPr/>
          </p:nvSpPr>
          <p:spPr>
            <a:xfrm>
              <a:off x="1358950" y="5178900"/>
              <a:ext cx="57275" cy="63150"/>
            </a:xfrm>
            <a:custGeom>
              <a:avLst/>
              <a:gdLst/>
              <a:ahLst/>
              <a:cxnLst/>
              <a:rect l="0" t="0" r="0" b="0"/>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 name="Shape 44"/>
            <p:cNvSpPr/>
            <p:nvPr/>
          </p:nvSpPr>
          <p:spPr>
            <a:xfrm>
              <a:off x="328725" y="4427250"/>
              <a:ext cx="93450" cy="34550"/>
            </a:xfrm>
            <a:custGeom>
              <a:avLst/>
              <a:gdLst/>
              <a:ahLst/>
              <a:cxnLst/>
              <a:rect l="0" t="0" r="0" b="0"/>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 name="Shape 45"/>
            <p:cNvSpPr/>
            <p:nvPr/>
          </p:nvSpPr>
          <p:spPr>
            <a:xfrm>
              <a:off x="1379150" y="5199100"/>
              <a:ext cx="16025" cy="19375"/>
            </a:xfrm>
            <a:custGeom>
              <a:avLst/>
              <a:gdLst/>
              <a:ahLst/>
              <a:cxnLst/>
              <a:rect l="0" t="0" r="0" b="0"/>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 name="Shape 46"/>
            <p:cNvSpPr/>
            <p:nvPr/>
          </p:nvSpPr>
          <p:spPr>
            <a:xfrm>
              <a:off x="1618200" y="4963425"/>
              <a:ext cx="58100" cy="54725"/>
            </a:xfrm>
            <a:custGeom>
              <a:avLst/>
              <a:gdLst/>
              <a:ahLst/>
              <a:cxnLst/>
              <a:rect l="0" t="0" r="0" b="0"/>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7" name="Shape 47"/>
            <p:cNvSpPr/>
            <p:nvPr/>
          </p:nvSpPr>
          <p:spPr>
            <a:xfrm>
              <a:off x="1077825" y="5125025"/>
              <a:ext cx="18550" cy="21075"/>
            </a:xfrm>
            <a:custGeom>
              <a:avLst/>
              <a:gdLst/>
              <a:ahLst/>
              <a:cxnLst/>
              <a:rect l="0" t="0" r="0" b="0"/>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8" name="Shape 48"/>
            <p:cNvSpPr/>
            <p:nvPr/>
          </p:nvSpPr>
          <p:spPr>
            <a:xfrm>
              <a:off x="2853825" y="4795925"/>
              <a:ext cx="42100" cy="569025"/>
            </a:xfrm>
            <a:custGeom>
              <a:avLst/>
              <a:gdLst/>
              <a:ahLst/>
              <a:cxnLst/>
              <a:rect l="0" t="0" r="0" b="0"/>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9" name="Shape 49"/>
            <p:cNvSpPr/>
            <p:nvPr/>
          </p:nvSpPr>
          <p:spPr>
            <a:xfrm>
              <a:off x="3628175" y="4015675"/>
              <a:ext cx="10125" cy="12650"/>
            </a:xfrm>
            <a:custGeom>
              <a:avLst/>
              <a:gdLst/>
              <a:ahLst/>
              <a:cxnLst/>
              <a:rect l="0" t="0" r="0" b="0"/>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0" name="Shape 50"/>
            <p:cNvSpPr/>
            <p:nvPr/>
          </p:nvSpPr>
          <p:spPr>
            <a:xfrm>
              <a:off x="1049200" y="5284950"/>
              <a:ext cx="58950" cy="70725"/>
            </a:xfrm>
            <a:custGeom>
              <a:avLst/>
              <a:gdLst/>
              <a:ahLst/>
              <a:cxnLst/>
              <a:rect l="0" t="0" r="0" b="0"/>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1" name="Shape 51"/>
            <p:cNvSpPr/>
            <p:nvPr/>
          </p:nvSpPr>
          <p:spPr>
            <a:xfrm>
              <a:off x="3599550" y="4372550"/>
              <a:ext cx="38750" cy="44625"/>
            </a:xfrm>
            <a:custGeom>
              <a:avLst/>
              <a:gdLst/>
              <a:ahLst/>
              <a:cxnLst/>
              <a:rect l="0" t="0" r="0" b="0"/>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2" name="Shape 52"/>
            <p:cNvSpPr/>
            <p:nvPr/>
          </p:nvSpPr>
          <p:spPr>
            <a:xfrm>
              <a:off x="1076150" y="5162900"/>
              <a:ext cx="59775" cy="56425"/>
            </a:xfrm>
            <a:custGeom>
              <a:avLst/>
              <a:gdLst/>
              <a:ahLst/>
              <a:cxnLst/>
              <a:rect l="0" t="0" r="0" b="0"/>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3" name="Shape 53"/>
            <p:cNvSpPr/>
            <p:nvPr/>
          </p:nvSpPr>
          <p:spPr>
            <a:xfrm>
              <a:off x="2762075" y="4700825"/>
              <a:ext cx="125425" cy="712925"/>
            </a:xfrm>
            <a:custGeom>
              <a:avLst/>
              <a:gdLst/>
              <a:ahLst/>
              <a:cxnLst/>
              <a:rect l="0" t="0" r="0" b="0"/>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4" name="Shape 54"/>
            <p:cNvSpPr/>
            <p:nvPr/>
          </p:nvSpPr>
          <p:spPr>
            <a:xfrm>
              <a:off x="1056775" y="5104825"/>
              <a:ext cx="57275" cy="63150"/>
            </a:xfrm>
            <a:custGeom>
              <a:avLst/>
              <a:gdLst/>
              <a:ahLst/>
              <a:cxnLst/>
              <a:rect l="0" t="0" r="0" b="0"/>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5" name="Shape 55"/>
            <p:cNvSpPr/>
            <p:nvPr/>
          </p:nvSpPr>
          <p:spPr>
            <a:xfrm>
              <a:off x="3645850" y="4022400"/>
              <a:ext cx="40425" cy="10125"/>
            </a:xfrm>
            <a:custGeom>
              <a:avLst/>
              <a:gdLst/>
              <a:ahLst/>
              <a:cxnLst/>
              <a:rect l="0" t="0" r="0" b="0"/>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6" name="Shape 56"/>
            <p:cNvSpPr/>
            <p:nvPr/>
          </p:nvSpPr>
          <p:spPr>
            <a:xfrm>
              <a:off x="3509500" y="3976950"/>
              <a:ext cx="259275" cy="457900"/>
            </a:xfrm>
            <a:custGeom>
              <a:avLst/>
              <a:gdLst/>
              <a:ahLst/>
              <a:cxnLst/>
              <a:rect l="0" t="0" r="0" b="0"/>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7" name="Shape 57"/>
            <p:cNvSpPr/>
            <p:nvPr/>
          </p:nvSpPr>
          <p:spPr>
            <a:xfrm>
              <a:off x="725150" y="2891150"/>
              <a:ext cx="2679175" cy="790400"/>
            </a:xfrm>
            <a:custGeom>
              <a:avLst/>
              <a:gdLst/>
              <a:ahLst/>
              <a:cxnLst/>
              <a:rect l="0" t="0" r="0" b="0"/>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8" name="Shape 58"/>
            <p:cNvSpPr/>
            <p:nvPr/>
          </p:nvSpPr>
          <p:spPr>
            <a:xfrm>
              <a:off x="475175" y="4197475"/>
              <a:ext cx="269375" cy="75775"/>
            </a:xfrm>
            <a:custGeom>
              <a:avLst/>
              <a:gdLst/>
              <a:ahLst/>
              <a:cxnLst/>
              <a:rect l="0" t="0" r="0" b="0"/>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59" name="Shape 59"/>
            <p:cNvSpPr/>
            <p:nvPr/>
          </p:nvSpPr>
          <p:spPr>
            <a:xfrm>
              <a:off x="733575" y="4522375"/>
              <a:ext cx="19375" cy="10125"/>
            </a:xfrm>
            <a:custGeom>
              <a:avLst/>
              <a:gdLst/>
              <a:ahLst/>
              <a:cxnLst/>
              <a:rect l="0" t="0" r="0" b="0"/>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0" name="Shape 60"/>
            <p:cNvSpPr/>
            <p:nvPr/>
          </p:nvSpPr>
          <p:spPr>
            <a:xfrm>
              <a:off x="1440600" y="4990350"/>
              <a:ext cx="55575" cy="55575"/>
            </a:xfrm>
            <a:custGeom>
              <a:avLst/>
              <a:gdLst/>
              <a:ahLst/>
              <a:cxnLst/>
              <a:rect l="0" t="0" r="0" b="0"/>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1" name="Shape 61"/>
            <p:cNvSpPr/>
            <p:nvPr/>
          </p:nvSpPr>
          <p:spPr>
            <a:xfrm>
              <a:off x="3530550" y="4035875"/>
              <a:ext cx="219700" cy="344275"/>
            </a:xfrm>
            <a:custGeom>
              <a:avLst/>
              <a:gdLst/>
              <a:ahLst/>
              <a:cxnLst/>
              <a:rect l="0" t="0" r="0" b="0"/>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2" name="Shape 62"/>
            <p:cNvSpPr/>
            <p:nvPr/>
          </p:nvSpPr>
          <p:spPr>
            <a:xfrm>
              <a:off x="988600" y="5295900"/>
              <a:ext cx="60625" cy="64000"/>
            </a:xfrm>
            <a:custGeom>
              <a:avLst/>
              <a:gdLst/>
              <a:ahLst/>
              <a:cxnLst/>
              <a:rect l="0" t="0" r="0" b="0"/>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3" name="Shape 63"/>
            <p:cNvSpPr/>
            <p:nvPr/>
          </p:nvSpPr>
          <p:spPr>
            <a:xfrm>
              <a:off x="1100550" y="4580450"/>
              <a:ext cx="24425" cy="9275"/>
            </a:xfrm>
            <a:custGeom>
              <a:avLst/>
              <a:gdLst/>
              <a:ahLst/>
              <a:cxnLst/>
              <a:rect l="0" t="0" r="0" b="0"/>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4" name="Shape 64"/>
            <p:cNvSpPr/>
            <p:nvPr/>
          </p:nvSpPr>
          <p:spPr>
            <a:xfrm>
              <a:off x="1938050" y="4972675"/>
              <a:ext cx="222225" cy="368700"/>
            </a:xfrm>
            <a:custGeom>
              <a:avLst/>
              <a:gdLst/>
              <a:ahLst/>
              <a:cxnLst/>
              <a:rect l="0" t="0" r="0" b="0"/>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5" name="Shape 65"/>
            <p:cNvSpPr/>
            <p:nvPr/>
          </p:nvSpPr>
          <p:spPr>
            <a:xfrm>
              <a:off x="1257100" y="5015600"/>
              <a:ext cx="57275" cy="62325"/>
            </a:xfrm>
            <a:custGeom>
              <a:avLst/>
              <a:gdLst/>
              <a:ahLst/>
              <a:cxnLst/>
              <a:rect l="0" t="0" r="0" b="0"/>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6" name="Shape 66"/>
            <p:cNvSpPr/>
            <p:nvPr/>
          </p:nvSpPr>
          <p:spPr>
            <a:xfrm>
              <a:off x="830375" y="2891150"/>
              <a:ext cx="183500" cy="267700"/>
            </a:xfrm>
            <a:custGeom>
              <a:avLst/>
              <a:gdLst/>
              <a:ahLst/>
              <a:cxnLst/>
              <a:rect l="0" t="0" r="0" b="0"/>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7" name="Shape 67"/>
            <p:cNvSpPr/>
            <p:nvPr/>
          </p:nvSpPr>
          <p:spPr>
            <a:xfrm>
              <a:off x="1316875" y="5008025"/>
              <a:ext cx="58100" cy="55575"/>
            </a:xfrm>
            <a:custGeom>
              <a:avLst/>
              <a:gdLst/>
              <a:ahLst/>
              <a:cxnLst/>
              <a:rect l="0" t="0" r="0" b="0"/>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8" name="Shape 68"/>
            <p:cNvSpPr/>
            <p:nvPr/>
          </p:nvSpPr>
          <p:spPr>
            <a:xfrm>
              <a:off x="1138425" y="5119150"/>
              <a:ext cx="19400" cy="16000"/>
            </a:xfrm>
            <a:custGeom>
              <a:avLst/>
              <a:gdLst/>
              <a:ahLst/>
              <a:cxnLst/>
              <a:rect l="0" t="0" r="0" b="0"/>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69" name="Shape 69"/>
            <p:cNvSpPr/>
            <p:nvPr/>
          </p:nvSpPr>
          <p:spPr>
            <a:xfrm>
              <a:off x="3384075" y="4763100"/>
              <a:ext cx="22775" cy="22750"/>
            </a:xfrm>
            <a:custGeom>
              <a:avLst/>
              <a:gdLst/>
              <a:ahLst/>
              <a:cxnLst/>
              <a:rect l="0" t="0" r="0" b="0"/>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0" name="Shape 70"/>
            <p:cNvSpPr/>
            <p:nvPr/>
          </p:nvSpPr>
          <p:spPr>
            <a:xfrm>
              <a:off x="1378325" y="4997925"/>
              <a:ext cx="58100" cy="57275"/>
            </a:xfrm>
            <a:custGeom>
              <a:avLst/>
              <a:gdLst/>
              <a:ahLst/>
              <a:cxnLst/>
              <a:rect l="0" t="0" r="0" b="0"/>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1" name="Shape 71"/>
            <p:cNvSpPr/>
            <p:nvPr/>
          </p:nvSpPr>
          <p:spPr>
            <a:xfrm>
              <a:off x="1402725" y="5029925"/>
              <a:ext cx="10125" cy="15175"/>
            </a:xfrm>
            <a:custGeom>
              <a:avLst/>
              <a:gdLst/>
              <a:ahLst/>
              <a:cxnLst/>
              <a:rect l="0" t="0" r="0" b="0"/>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2" name="Shape 72"/>
            <p:cNvSpPr/>
            <p:nvPr/>
          </p:nvSpPr>
          <p:spPr>
            <a:xfrm>
              <a:off x="328725" y="4115825"/>
              <a:ext cx="825725" cy="756725"/>
            </a:xfrm>
            <a:custGeom>
              <a:avLst/>
              <a:gdLst/>
              <a:ahLst/>
              <a:cxnLst/>
              <a:rect l="0" t="0" r="0" b="0"/>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3" name="Shape 73"/>
            <p:cNvSpPr/>
            <p:nvPr/>
          </p:nvSpPr>
          <p:spPr>
            <a:xfrm>
              <a:off x="1342950" y="5039175"/>
              <a:ext cx="12675" cy="15175"/>
            </a:xfrm>
            <a:custGeom>
              <a:avLst/>
              <a:gdLst/>
              <a:ahLst/>
              <a:cxnLst/>
              <a:rect l="0" t="0" r="0" b="0"/>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4" name="Shape 74"/>
            <p:cNvSpPr/>
            <p:nvPr/>
          </p:nvSpPr>
          <p:spPr>
            <a:xfrm>
              <a:off x="1117375" y="5097250"/>
              <a:ext cx="58125" cy="55575"/>
            </a:xfrm>
            <a:custGeom>
              <a:avLst/>
              <a:gdLst/>
              <a:ahLst/>
              <a:cxnLst/>
              <a:rect l="0" t="0" r="0" b="0"/>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5" name="Shape 75"/>
            <p:cNvSpPr/>
            <p:nvPr/>
          </p:nvSpPr>
          <p:spPr>
            <a:xfrm>
              <a:off x="328725" y="4697450"/>
              <a:ext cx="135525" cy="41275"/>
            </a:xfrm>
            <a:custGeom>
              <a:avLst/>
              <a:gdLst/>
              <a:ahLst/>
              <a:cxnLst/>
              <a:rect l="0" t="0" r="0" b="0"/>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6" name="Shape 76"/>
            <p:cNvSpPr/>
            <p:nvPr/>
          </p:nvSpPr>
          <p:spPr>
            <a:xfrm>
              <a:off x="3661000" y="4008100"/>
              <a:ext cx="7600" cy="7600"/>
            </a:xfrm>
            <a:custGeom>
              <a:avLst/>
              <a:gdLst/>
              <a:ahLst/>
              <a:cxnLst/>
              <a:rect l="0" t="0" r="0" b="0"/>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7" name="Shape 77"/>
            <p:cNvSpPr/>
            <p:nvPr/>
          </p:nvSpPr>
          <p:spPr>
            <a:xfrm>
              <a:off x="2890000" y="4783300"/>
              <a:ext cx="886350" cy="58950"/>
            </a:xfrm>
            <a:custGeom>
              <a:avLst/>
              <a:gdLst/>
              <a:ahLst/>
              <a:cxnLst/>
              <a:rect l="0" t="0" r="0" b="0"/>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8" name="Shape 78"/>
            <p:cNvSpPr/>
            <p:nvPr/>
          </p:nvSpPr>
          <p:spPr>
            <a:xfrm>
              <a:off x="2885800" y="4699125"/>
              <a:ext cx="890550" cy="64000"/>
            </a:xfrm>
            <a:custGeom>
              <a:avLst/>
              <a:gdLst/>
              <a:ahLst/>
              <a:cxnLst/>
              <a:rect l="0" t="0" r="0" b="0"/>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79" name="Shape 79"/>
            <p:cNvSpPr/>
            <p:nvPr/>
          </p:nvSpPr>
          <p:spPr>
            <a:xfrm>
              <a:off x="3352100" y="4769000"/>
              <a:ext cx="11800" cy="11800"/>
            </a:xfrm>
            <a:custGeom>
              <a:avLst/>
              <a:gdLst/>
              <a:ahLst/>
              <a:cxnLst/>
              <a:rect l="0" t="0" r="0" b="0"/>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0" name="Shape 80"/>
            <p:cNvSpPr/>
            <p:nvPr/>
          </p:nvSpPr>
          <p:spPr>
            <a:xfrm>
              <a:off x="1281525" y="5046750"/>
              <a:ext cx="15175" cy="21900"/>
            </a:xfrm>
            <a:custGeom>
              <a:avLst/>
              <a:gdLst/>
              <a:ahLst/>
              <a:cxnLst/>
              <a:rect l="0" t="0" r="0" b="0"/>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1" name="Shape 81"/>
            <p:cNvSpPr/>
            <p:nvPr/>
          </p:nvSpPr>
          <p:spPr>
            <a:xfrm>
              <a:off x="1139275" y="5035800"/>
              <a:ext cx="55575" cy="54750"/>
            </a:xfrm>
            <a:custGeom>
              <a:avLst/>
              <a:gdLst/>
              <a:ahLst/>
              <a:cxnLst/>
              <a:rect l="0" t="0" r="0" b="0"/>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2" name="Shape 82"/>
            <p:cNvSpPr/>
            <p:nvPr/>
          </p:nvSpPr>
          <p:spPr>
            <a:xfrm>
              <a:off x="981025" y="5147750"/>
              <a:ext cx="24450" cy="20225"/>
            </a:xfrm>
            <a:custGeom>
              <a:avLst/>
              <a:gdLst/>
              <a:ahLst/>
              <a:cxnLst/>
              <a:rect l="0" t="0" r="0" b="0"/>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3" name="Shape 83"/>
            <p:cNvSpPr/>
            <p:nvPr/>
          </p:nvSpPr>
          <p:spPr>
            <a:xfrm>
              <a:off x="1325275" y="4965950"/>
              <a:ext cx="60650" cy="42100"/>
            </a:xfrm>
            <a:custGeom>
              <a:avLst/>
              <a:gdLst/>
              <a:ahLst/>
              <a:cxnLst/>
              <a:rect l="0" t="0" r="0" b="0"/>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4" name="Shape 84"/>
            <p:cNvSpPr/>
            <p:nvPr/>
          </p:nvSpPr>
          <p:spPr>
            <a:xfrm>
              <a:off x="1385050" y="4957525"/>
              <a:ext cx="60625" cy="42125"/>
            </a:xfrm>
            <a:custGeom>
              <a:avLst/>
              <a:gdLst/>
              <a:ahLst/>
              <a:cxnLst/>
              <a:rect l="0" t="0" r="0" b="0"/>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5" name="Shape 85"/>
            <p:cNvSpPr/>
            <p:nvPr/>
          </p:nvSpPr>
          <p:spPr>
            <a:xfrm>
              <a:off x="1635025" y="4922175"/>
              <a:ext cx="57275" cy="37900"/>
            </a:xfrm>
            <a:custGeom>
              <a:avLst/>
              <a:gdLst/>
              <a:ahLst/>
              <a:cxnLst/>
              <a:rect l="0" t="0" r="0" b="0"/>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6" name="Shape 86"/>
            <p:cNvSpPr/>
            <p:nvPr/>
          </p:nvSpPr>
          <p:spPr>
            <a:xfrm>
              <a:off x="1453225" y="4947425"/>
              <a:ext cx="54725" cy="42125"/>
            </a:xfrm>
            <a:custGeom>
              <a:avLst/>
              <a:gdLst/>
              <a:ahLst/>
              <a:cxnLst/>
              <a:rect l="0" t="0" r="0" b="0"/>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7" name="Shape 87"/>
            <p:cNvSpPr/>
            <p:nvPr/>
          </p:nvSpPr>
          <p:spPr>
            <a:xfrm>
              <a:off x="1199025" y="4985300"/>
              <a:ext cx="61475" cy="39600"/>
            </a:xfrm>
            <a:custGeom>
              <a:avLst/>
              <a:gdLst/>
              <a:ahLst/>
              <a:cxnLst/>
              <a:rect l="0" t="0" r="0" b="0"/>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8" name="Shape 88"/>
            <p:cNvSpPr/>
            <p:nvPr/>
          </p:nvSpPr>
          <p:spPr>
            <a:xfrm>
              <a:off x="1573600" y="4930600"/>
              <a:ext cx="58925" cy="38750"/>
            </a:xfrm>
            <a:custGeom>
              <a:avLst/>
              <a:gdLst/>
              <a:ahLst/>
              <a:cxnLst/>
              <a:rect l="0" t="0" r="0" b="0"/>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89" name="Shape 89"/>
            <p:cNvSpPr/>
            <p:nvPr/>
          </p:nvSpPr>
          <p:spPr>
            <a:xfrm>
              <a:off x="1512150" y="4939850"/>
              <a:ext cx="58950" cy="38750"/>
            </a:xfrm>
            <a:custGeom>
              <a:avLst/>
              <a:gdLst/>
              <a:ahLst/>
              <a:cxnLst/>
              <a:rect l="0" t="0" r="0" b="0"/>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0" name="Shape 90"/>
            <p:cNvSpPr/>
            <p:nvPr/>
          </p:nvSpPr>
          <p:spPr>
            <a:xfrm>
              <a:off x="1012175" y="5015600"/>
              <a:ext cx="57250" cy="37900"/>
            </a:xfrm>
            <a:custGeom>
              <a:avLst/>
              <a:gdLst/>
              <a:ahLst/>
              <a:cxnLst/>
              <a:rect l="0" t="0" r="0" b="0"/>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1" name="Shape 91"/>
            <p:cNvSpPr/>
            <p:nvPr/>
          </p:nvSpPr>
          <p:spPr>
            <a:xfrm>
              <a:off x="1073625" y="5003825"/>
              <a:ext cx="61450" cy="40425"/>
            </a:xfrm>
            <a:custGeom>
              <a:avLst/>
              <a:gdLst/>
              <a:ahLst/>
              <a:cxnLst/>
              <a:rect l="0" t="0" r="0" b="0"/>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2" name="Shape 92"/>
            <p:cNvSpPr/>
            <p:nvPr/>
          </p:nvSpPr>
          <p:spPr>
            <a:xfrm>
              <a:off x="1015550" y="5053475"/>
              <a:ext cx="58100" cy="55600"/>
            </a:xfrm>
            <a:custGeom>
              <a:avLst/>
              <a:gdLst/>
              <a:ahLst/>
              <a:cxnLst/>
              <a:rect l="0" t="0" r="0" b="0"/>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3" name="Shape 93"/>
            <p:cNvSpPr/>
            <p:nvPr/>
          </p:nvSpPr>
          <p:spPr>
            <a:xfrm>
              <a:off x="1102225" y="5070325"/>
              <a:ext cx="16025" cy="19375"/>
            </a:xfrm>
            <a:custGeom>
              <a:avLst/>
              <a:gdLst/>
              <a:ahLst/>
              <a:cxnLst/>
              <a:rect l="0" t="0" r="0" b="0"/>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4" name="Shape 94"/>
            <p:cNvSpPr/>
            <p:nvPr/>
          </p:nvSpPr>
          <p:spPr>
            <a:xfrm>
              <a:off x="1135900" y="4995400"/>
              <a:ext cx="59800" cy="40425"/>
            </a:xfrm>
            <a:custGeom>
              <a:avLst/>
              <a:gdLst/>
              <a:ahLst/>
              <a:cxnLst/>
              <a:rect l="0" t="0" r="0" b="0"/>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5" name="Shape 95"/>
            <p:cNvSpPr/>
            <p:nvPr/>
          </p:nvSpPr>
          <p:spPr>
            <a:xfrm>
              <a:off x="1076975" y="5043375"/>
              <a:ext cx="58100" cy="57275"/>
            </a:xfrm>
            <a:custGeom>
              <a:avLst/>
              <a:gdLst/>
              <a:ahLst/>
              <a:cxnLst/>
              <a:rect l="0" t="0" r="0" b="0"/>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6" name="Shape 96"/>
            <p:cNvSpPr/>
            <p:nvPr/>
          </p:nvSpPr>
          <p:spPr>
            <a:xfrm>
              <a:off x="1219225" y="5053475"/>
              <a:ext cx="16875" cy="18550"/>
            </a:xfrm>
            <a:custGeom>
              <a:avLst/>
              <a:gdLst/>
              <a:ahLst/>
              <a:cxnLst/>
              <a:rect l="0" t="0" r="0" b="0"/>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7" name="Shape 97"/>
            <p:cNvSpPr/>
            <p:nvPr/>
          </p:nvSpPr>
          <p:spPr>
            <a:xfrm>
              <a:off x="1196500" y="5026550"/>
              <a:ext cx="58950" cy="55575"/>
            </a:xfrm>
            <a:custGeom>
              <a:avLst/>
              <a:gdLst/>
              <a:ahLst/>
              <a:cxnLst/>
              <a:rect l="0" t="0" r="0" b="0"/>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8" name="Shape 98"/>
            <p:cNvSpPr/>
            <p:nvPr/>
          </p:nvSpPr>
          <p:spPr>
            <a:xfrm>
              <a:off x="1262150" y="4976900"/>
              <a:ext cx="59800" cy="39575"/>
            </a:xfrm>
            <a:custGeom>
              <a:avLst/>
              <a:gdLst/>
              <a:ahLst/>
              <a:cxnLst/>
              <a:rect l="0" t="0" r="0" b="0"/>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99" name="Shape 99"/>
            <p:cNvSpPr/>
            <p:nvPr/>
          </p:nvSpPr>
          <p:spPr>
            <a:xfrm>
              <a:off x="1830300" y="5214250"/>
              <a:ext cx="10975" cy="16025"/>
            </a:xfrm>
            <a:custGeom>
              <a:avLst/>
              <a:gdLst/>
              <a:ahLst/>
              <a:cxnLst/>
              <a:rect l="0" t="0" r="0" b="0"/>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0" name="Shape 100"/>
            <p:cNvSpPr/>
            <p:nvPr/>
          </p:nvSpPr>
          <p:spPr>
            <a:xfrm>
              <a:off x="1807575" y="5213400"/>
              <a:ext cx="6775" cy="29500"/>
            </a:xfrm>
            <a:custGeom>
              <a:avLst/>
              <a:gdLst/>
              <a:ahLst/>
              <a:cxnLst/>
              <a:rect l="0" t="0" r="0" b="0"/>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1" name="Shape 101"/>
            <p:cNvSpPr/>
            <p:nvPr/>
          </p:nvSpPr>
          <p:spPr>
            <a:xfrm>
              <a:off x="1807575" y="5201625"/>
              <a:ext cx="58100" cy="38750"/>
            </a:xfrm>
            <a:custGeom>
              <a:avLst/>
              <a:gdLst/>
              <a:ahLst/>
              <a:cxnLst/>
              <a:rect l="0" t="0" r="0" b="0"/>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2" name="Shape 102"/>
            <p:cNvSpPr/>
            <p:nvPr/>
          </p:nvSpPr>
          <p:spPr>
            <a:xfrm>
              <a:off x="1763825" y="5194050"/>
              <a:ext cx="18525" cy="11800"/>
            </a:xfrm>
            <a:custGeom>
              <a:avLst/>
              <a:gdLst/>
              <a:ahLst/>
              <a:cxnLst/>
              <a:rect l="0" t="0" r="0" b="0"/>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3" name="Shape 103"/>
            <p:cNvSpPr/>
            <p:nvPr/>
          </p:nvSpPr>
          <p:spPr>
            <a:xfrm>
              <a:off x="1695625" y="4910400"/>
              <a:ext cx="62325" cy="41275"/>
            </a:xfrm>
            <a:custGeom>
              <a:avLst/>
              <a:gdLst/>
              <a:ahLst/>
              <a:cxnLst/>
              <a:rect l="0" t="0" r="0" b="0"/>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4" name="Shape 104"/>
            <p:cNvSpPr/>
            <p:nvPr/>
          </p:nvSpPr>
          <p:spPr>
            <a:xfrm>
              <a:off x="1744450" y="5182275"/>
              <a:ext cx="58100" cy="68200"/>
            </a:xfrm>
            <a:custGeom>
              <a:avLst/>
              <a:gdLst/>
              <a:ahLst/>
              <a:cxnLst/>
              <a:rect l="0" t="0" r="0" b="0"/>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5" name="Shape 105"/>
            <p:cNvSpPr/>
            <p:nvPr/>
          </p:nvSpPr>
          <p:spPr>
            <a:xfrm>
              <a:off x="1768875" y="5223500"/>
              <a:ext cx="17700" cy="11825"/>
            </a:xfrm>
            <a:custGeom>
              <a:avLst/>
              <a:gdLst/>
              <a:ahLst/>
              <a:cxnLst/>
              <a:rect l="0" t="0" r="0" b="0"/>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6" name="Shape 106"/>
            <p:cNvSpPr/>
            <p:nvPr/>
          </p:nvSpPr>
          <p:spPr>
            <a:xfrm>
              <a:off x="1688900" y="5216775"/>
              <a:ext cx="58100" cy="40425"/>
            </a:xfrm>
            <a:custGeom>
              <a:avLst/>
              <a:gdLst/>
              <a:ahLst/>
              <a:cxnLst/>
              <a:rect l="0" t="0" r="0" b="0"/>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7" name="Shape 107"/>
            <p:cNvSpPr/>
            <p:nvPr/>
          </p:nvSpPr>
          <p:spPr>
            <a:xfrm>
              <a:off x="1737725" y="4941550"/>
              <a:ext cx="90075" cy="58100"/>
            </a:xfrm>
            <a:custGeom>
              <a:avLst/>
              <a:gdLst/>
              <a:ahLst/>
              <a:cxnLst/>
              <a:rect l="0" t="0" r="0" b="0"/>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8" name="Shape 108"/>
            <p:cNvSpPr/>
            <p:nvPr/>
          </p:nvSpPr>
          <p:spPr>
            <a:xfrm>
              <a:off x="1789900" y="4970150"/>
              <a:ext cx="23600" cy="16025"/>
            </a:xfrm>
            <a:custGeom>
              <a:avLst/>
              <a:gdLst/>
              <a:ahLst/>
              <a:cxnLst/>
              <a:rect l="0" t="0" r="0" b="0"/>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09" name="Shape 109"/>
            <p:cNvSpPr/>
            <p:nvPr/>
          </p:nvSpPr>
          <p:spPr>
            <a:xfrm>
              <a:off x="1758750" y="4901975"/>
              <a:ext cx="58950" cy="41275"/>
            </a:xfrm>
            <a:custGeom>
              <a:avLst/>
              <a:gdLst/>
              <a:ahLst/>
              <a:cxnLst/>
              <a:rect l="0" t="0" r="0" b="0"/>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0" name="Shape 110"/>
            <p:cNvSpPr/>
            <p:nvPr/>
          </p:nvSpPr>
          <p:spPr>
            <a:xfrm>
              <a:off x="1804225" y="5028225"/>
              <a:ext cx="22750" cy="21075"/>
            </a:xfrm>
            <a:custGeom>
              <a:avLst/>
              <a:gdLst/>
              <a:ahLst/>
              <a:cxnLst/>
              <a:rect l="0" t="0" r="0" b="0"/>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1" name="Shape 111"/>
            <p:cNvSpPr/>
            <p:nvPr/>
          </p:nvSpPr>
          <p:spPr>
            <a:xfrm>
              <a:off x="1719200" y="5112400"/>
              <a:ext cx="133850" cy="72425"/>
            </a:xfrm>
            <a:custGeom>
              <a:avLst/>
              <a:gdLst/>
              <a:ahLst/>
              <a:cxnLst/>
              <a:rect l="0" t="0" r="0" b="0"/>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2" name="Shape 112"/>
            <p:cNvSpPr/>
            <p:nvPr/>
          </p:nvSpPr>
          <p:spPr>
            <a:xfrm>
              <a:off x="1778125" y="4997925"/>
              <a:ext cx="69875" cy="111975"/>
            </a:xfrm>
            <a:custGeom>
              <a:avLst/>
              <a:gdLst/>
              <a:ahLst/>
              <a:cxnLst/>
              <a:rect l="0" t="0" r="0" b="0"/>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3" name="Shape 113"/>
            <p:cNvSpPr/>
            <p:nvPr/>
          </p:nvSpPr>
          <p:spPr>
            <a:xfrm>
              <a:off x="981025" y="5233600"/>
              <a:ext cx="74950" cy="60650"/>
            </a:xfrm>
            <a:custGeom>
              <a:avLst/>
              <a:gdLst/>
              <a:ahLst/>
              <a:cxnLst/>
              <a:rect l="0" t="0" r="0" b="0"/>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4" name="Shape 114"/>
            <p:cNvSpPr/>
            <p:nvPr/>
          </p:nvSpPr>
          <p:spPr>
            <a:xfrm>
              <a:off x="837100" y="3663850"/>
              <a:ext cx="44625" cy="40425"/>
            </a:xfrm>
            <a:custGeom>
              <a:avLst/>
              <a:gdLst/>
              <a:ahLst/>
              <a:cxnLst/>
              <a:rect l="0" t="0" r="0" b="0"/>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5" name="Shape 115"/>
            <p:cNvSpPr/>
            <p:nvPr/>
          </p:nvSpPr>
          <p:spPr>
            <a:xfrm>
              <a:off x="862350" y="3691625"/>
              <a:ext cx="13500" cy="13475"/>
            </a:xfrm>
            <a:custGeom>
              <a:avLst/>
              <a:gdLst/>
              <a:ahLst/>
              <a:cxnLst/>
              <a:rect l="0" t="0" r="0" b="0"/>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6" name="Shape 116"/>
            <p:cNvSpPr/>
            <p:nvPr/>
          </p:nvSpPr>
          <p:spPr>
            <a:xfrm>
              <a:off x="950725" y="5023175"/>
              <a:ext cx="58950" cy="38750"/>
            </a:xfrm>
            <a:custGeom>
              <a:avLst/>
              <a:gdLst/>
              <a:ahLst/>
              <a:cxnLst/>
              <a:rect l="0" t="0" r="0" b="0"/>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7" name="Shape 117"/>
            <p:cNvSpPr/>
            <p:nvPr/>
          </p:nvSpPr>
          <p:spPr>
            <a:xfrm>
              <a:off x="630050" y="3368400"/>
              <a:ext cx="233175" cy="212975"/>
            </a:xfrm>
            <a:custGeom>
              <a:avLst/>
              <a:gdLst/>
              <a:ahLst/>
              <a:cxnLst/>
              <a:rect l="0" t="0" r="0" b="0"/>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8" name="Shape 118"/>
            <p:cNvSpPr/>
            <p:nvPr/>
          </p:nvSpPr>
          <p:spPr>
            <a:xfrm>
              <a:off x="696525" y="3543475"/>
              <a:ext cx="79150" cy="20225"/>
            </a:xfrm>
            <a:custGeom>
              <a:avLst/>
              <a:gdLst/>
              <a:ahLst/>
              <a:cxnLst/>
              <a:rect l="0" t="0" r="0" b="0"/>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19" name="Shape 119"/>
            <p:cNvSpPr/>
            <p:nvPr/>
          </p:nvSpPr>
          <p:spPr>
            <a:xfrm>
              <a:off x="1008800" y="3646150"/>
              <a:ext cx="23600" cy="50550"/>
            </a:xfrm>
            <a:custGeom>
              <a:avLst/>
              <a:gdLst/>
              <a:ahLst/>
              <a:cxnLst/>
              <a:rect l="0" t="0" r="0" b="0"/>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0" name="Shape 120"/>
            <p:cNvSpPr/>
            <p:nvPr/>
          </p:nvSpPr>
          <p:spPr>
            <a:xfrm>
              <a:off x="782400" y="3562000"/>
              <a:ext cx="27800" cy="11800"/>
            </a:xfrm>
            <a:custGeom>
              <a:avLst/>
              <a:gdLst/>
              <a:ahLst/>
              <a:cxnLst/>
              <a:rect l="0" t="0" r="0" b="0"/>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1" name="Shape 121"/>
            <p:cNvSpPr/>
            <p:nvPr/>
          </p:nvSpPr>
          <p:spPr>
            <a:xfrm>
              <a:off x="3432900" y="5444025"/>
              <a:ext cx="35375" cy="25275"/>
            </a:xfrm>
            <a:custGeom>
              <a:avLst/>
              <a:gdLst/>
              <a:ahLst/>
              <a:cxnLst/>
              <a:rect l="0" t="0" r="0" b="0"/>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2" name="Shape 122"/>
            <p:cNvSpPr/>
            <p:nvPr/>
          </p:nvSpPr>
          <p:spPr>
            <a:xfrm>
              <a:off x="3291500" y="5425525"/>
              <a:ext cx="109450" cy="36200"/>
            </a:xfrm>
            <a:custGeom>
              <a:avLst/>
              <a:gdLst/>
              <a:ahLst/>
              <a:cxnLst/>
              <a:rect l="0" t="0" r="0" b="0"/>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3" name="Shape 123"/>
            <p:cNvSpPr/>
            <p:nvPr/>
          </p:nvSpPr>
          <p:spPr>
            <a:xfrm>
              <a:off x="632575" y="3558625"/>
              <a:ext cx="24425" cy="12650"/>
            </a:xfrm>
            <a:custGeom>
              <a:avLst/>
              <a:gdLst/>
              <a:ahLst/>
              <a:cxnLst/>
              <a:rect l="0" t="0" r="0" b="0"/>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4" name="Shape 124"/>
            <p:cNvSpPr/>
            <p:nvPr/>
          </p:nvSpPr>
          <p:spPr>
            <a:xfrm>
              <a:off x="2855500" y="5364075"/>
              <a:ext cx="920850" cy="71575"/>
            </a:xfrm>
            <a:custGeom>
              <a:avLst/>
              <a:gdLst/>
              <a:ahLst/>
              <a:cxnLst/>
              <a:rect l="0" t="0" r="0" b="0"/>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5" name="Shape 125"/>
            <p:cNvSpPr/>
            <p:nvPr/>
          </p:nvSpPr>
          <p:spPr>
            <a:xfrm>
              <a:off x="3219125" y="5439825"/>
              <a:ext cx="32000" cy="8450"/>
            </a:xfrm>
            <a:custGeom>
              <a:avLst/>
              <a:gdLst/>
              <a:ahLst/>
              <a:cxnLst/>
              <a:rect l="0" t="0" r="0" b="0"/>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6" name="Shape 126"/>
            <p:cNvSpPr/>
            <p:nvPr/>
          </p:nvSpPr>
          <p:spPr>
            <a:xfrm>
              <a:off x="3221650" y="5413725"/>
              <a:ext cx="32850" cy="7600"/>
            </a:xfrm>
            <a:custGeom>
              <a:avLst/>
              <a:gdLst/>
              <a:ahLst/>
              <a:cxnLst/>
              <a:rect l="0" t="0" r="0" b="0"/>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7" name="Shape 127"/>
            <p:cNvSpPr/>
            <p:nvPr/>
          </p:nvSpPr>
          <p:spPr>
            <a:xfrm>
              <a:off x="3225000" y="5426350"/>
              <a:ext cx="34550" cy="10975"/>
            </a:xfrm>
            <a:custGeom>
              <a:avLst/>
              <a:gdLst/>
              <a:ahLst/>
              <a:cxnLst/>
              <a:rect l="0" t="0" r="0" b="0"/>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8" name="Shape 128"/>
            <p:cNvSpPr/>
            <p:nvPr/>
          </p:nvSpPr>
          <p:spPr>
            <a:xfrm>
              <a:off x="2757850" y="5409525"/>
              <a:ext cx="584175" cy="67350"/>
            </a:xfrm>
            <a:custGeom>
              <a:avLst/>
              <a:gdLst/>
              <a:ahLst/>
              <a:cxnLst/>
              <a:rect l="0" t="0" r="0" b="0"/>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29" name="Shape 129"/>
            <p:cNvSpPr/>
            <p:nvPr/>
          </p:nvSpPr>
          <p:spPr>
            <a:xfrm>
              <a:off x="829525" y="3584725"/>
              <a:ext cx="53900" cy="19375"/>
            </a:xfrm>
            <a:custGeom>
              <a:avLst/>
              <a:gdLst/>
              <a:ahLst/>
              <a:cxnLst/>
              <a:rect l="0" t="0" r="0" b="0"/>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0" name="Shape 130"/>
            <p:cNvSpPr/>
            <p:nvPr/>
          </p:nvSpPr>
          <p:spPr>
            <a:xfrm>
              <a:off x="1711625" y="5231075"/>
              <a:ext cx="10125" cy="15175"/>
            </a:xfrm>
            <a:custGeom>
              <a:avLst/>
              <a:gdLst/>
              <a:ahLst/>
              <a:cxnLst/>
              <a:rect l="0" t="0" r="0" b="0"/>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1" name="Shape 131"/>
            <p:cNvSpPr/>
            <p:nvPr/>
          </p:nvSpPr>
          <p:spPr>
            <a:xfrm>
              <a:off x="923800" y="4840525"/>
              <a:ext cx="959550" cy="542925"/>
            </a:xfrm>
            <a:custGeom>
              <a:avLst/>
              <a:gdLst/>
              <a:ahLst/>
              <a:cxnLst/>
              <a:rect l="0" t="0" r="0" b="0"/>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2" name="Shape 132"/>
            <p:cNvSpPr/>
            <p:nvPr/>
          </p:nvSpPr>
          <p:spPr>
            <a:xfrm>
              <a:off x="965875" y="3714350"/>
              <a:ext cx="25" cy="25"/>
            </a:xfrm>
            <a:custGeom>
              <a:avLst/>
              <a:gdLst/>
              <a:ahLst/>
              <a:cxnLst/>
              <a:rect l="0" t="0" r="0" b="0"/>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3" name="Shape 133"/>
            <p:cNvSpPr/>
            <p:nvPr/>
          </p:nvSpPr>
          <p:spPr>
            <a:xfrm>
              <a:off x="954950" y="5060225"/>
              <a:ext cx="58100" cy="63150"/>
            </a:xfrm>
            <a:custGeom>
              <a:avLst/>
              <a:gdLst/>
              <a:ahLst/>
              <a:cxnLst/>
              <a:rect l="0" t="0" r="0" b="0"/>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4" name="Shape 134"/>
            <p:cNvSpPr/>
            <p:nvPr/>
          </p:nvSpPr>
          <p:spPr>
            <a:xfrm>
              <a:off x="956625" y="3705925"/>
              <a:ext cx="10125" cy="10125"/>
            </a:xfrm>
            <a:custGeom>
              <a:avLst/>
              <a:gdLst/>
              <a:ahLst/>
              <a:cxnLst/>
              <a:rect l="0" t="0" r="0" b="0"/>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5" name="Shape 135"/>
            <p:cNvSpPr/>
            <p:nvPr/>
          </p:nvSpPr>
          <p:spPr>
            <a:xfrm>
              <a:off x="973450" y="5173850"/>
              <a:ext cx="103550" cy="63150"/>
            </a:xfrm>
            <a:custGeom>
              <a:avLst/>
              <a:gdLst/>
              <a:ahLst/>
              <a:cxnLst/>
              <a:rect l="0" t="0" r="0" b="0"/>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6" name="Shape 136"/>
            <p:cNvSpPr/>
            <p:nvPr/>
          </p:nvSpPr>
          <p:spPr>
            <a:xfrm>
              <a:off x="614050" y="3595650"/>
              <a:ext cx="114500" cy="94300"/>
            </a:xfrm>
            <a:custGeom>
              <a:avLst/>
              <a:gdLst/>
              <a:ahLst/>
              <a:cxnLst/>
              <a:rect l="0" t="0" r="0" b="0"/>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7" name="Shape 137"/>
            <p:cNvSpPr/>
            <p:nvPr/>
          </p:nvSpPr>
          <p:spPr>
            <a:xfrm>
              <a:off x="963350" y="5113250"/>
              <a:ext cx="90100" cy="63150"/>
            </a:xfrm>
            <a:custGeom>
              <a:avLst/>
              <a:gdLst/>
              <a:ahLst/>
              <a:cxnLst/>
              <a:rect l="0" t="0" r="0" b="0"/>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8" name="Shape 138"/>
            <p:cNvSpPr/>
            <p:nvPr/>
          </p:nvSpPr>
          <p:spPr>
            <a:xfrm>
              <a:off x="947375" y="3694975"/>
              <a:ext cx="33675" cy="37900"/>
            </a:xfrm>
            <a:custGeom>
              <a:avLst/>
              <a:gdLst/>
              <a:ahLst/>
              <a:cxnLst/>
              <a:rect l="0" t="0" r="0" b="0"/>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39" name="Shape 139"/>
            <p:cNvSpPr/>
            <p:nvPr/>
          </p:nvSpPr>
          <p:spPr>
            <a:xfrm>
              <a:off x="659500" y="3640275"/>
              <a:ext cx="14325" cy="13475"/>
            </a:xfrm>
            <a:custGeom>
              <a:avLst/>
              <a:gdLst/>
              <a:ahLst/>
              <a:cxnLst/>
              <a:rect l="0" t="0" r="0" b="0"/>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0" name="Shape 140"/>
            <p:cNvSpPr/>
            <p:nvPr/>
          </p:nvSpPr>
          <p:spPr>
            <a:xfrm>
              <a:off x="470950" y="3557775"/>
              <a:ext cx="100200" cy="96825"/>
            </a:xfrm>
            <a:custGeom>
              <a:avLst/>
              <a:gdLst/>
              <a:ahLst/>
              <a:cxnLst/>
              <a:rect l="0" t="0" r="0" b="0"/>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1" name="Shape 141"/>
            <p:cNvSpPr/>
            <p:nvPr/>
          </p:nvSpPr>
          <p:spPr>
            <a:xfrm>
              <a:off x="446550" y="3524950"/>
              <a:ext cx="579125" cy="253375"/>
            </a:xfrm>
            <a:custGeom>
              <a:avLst/>
              <a:gdLst/>
              <a:ahLst/>
              <a:cxnLst/>
              <a:rect l="0" t="0" r="0" b="0"/>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2" name="Shape 142"/>
            <p:cNvSpPr/>
            <p:nvPr/>
          </p:nvSpPr>
          <p:spPr>
            <a:xfrm>
              <a:off x="492850" y="3578825"/>
              <a:ext cx="53900" cy="58950"/>
            </a:xfrm>
            <a:custGeom>
              <a:avLst/>
              <a:gdLst/>
              <a:ahLst/>
              <a:cxnLst/>
              <a:rect l="0" t="0" r="0" b="0"/>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3" name="Shape 143"/>
            <p:cNvSpPr/>
            <p:nvPr/>
          </p:nvSpPr>
          <p:spPr>
            <a:xfrm>
              <a:off x="928850" y="3674775"/>
              <a:ext cx="71575" cy="75775"/>
            </a:xfrm>
            <a:custGeom>
              <a:avLst/>
              <a:gdLst/>
              <a:ahLst/>
              <a:cxnLst/>
              <a:rect l="0" t="0" r="0" b="0"/>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4" name="Shape 144"/>
            <p:cNvSpPr/>
            <p:nvPr/>
          </p:nvSpPr>
          <p:spPr>
            <a:xfrm>
              <a:off x="1366525" y="5127550"/>
              <a:ext cx="8450" cy="50525"/>
            </a:xfrm>
            <a:custGeom>
              <a:avLst/>
              <a:gdLst/>
              <a:ahLst/>
              <a:cxnLst/>
              <a:rect l="0" t="0" r="0" b="0"/>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5" name="Shape 145"/>
            <p:cNvSpPr/>
            <p:nvPr/>
          </p:nvSpPr>
          <p:spPr>
            <a:xfrm>
              <a:off x="1542450" y="5034975"/>
              <a:ext cx="55575" cy="55575"/>
            </a:xfrm>
            <a:custGeom>
              <a:avLst/>
              <a:gdLst/>
              <a:ahLst/>
              <a:cxnLst/>
              <a:rect l="0" t="0" r="0" b="0"/>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6" name="Shape 146"/>
            <p:cNvSpPr/>
            <p:nvPr/>
          </p:nvSpPr>
          <p:spPr>
            <a:xfrm>
              <a:off x="1618200" y="5046750"/>
              <a:ext cx="18550" cy="16025"/>
            </a:xfrm>
            <a:custGeom>
              <a:avLst/>
              <a:gdLst/>
              <a:ahLst/>
              <a:cxnLst/>
              <a:rect l="0" t="0" r="0" b="0"/>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7" name="Shape 147"/>
            <p:cNvSpPr/>
            <p:nvPr/>
          </p:nvSpPr>
          <p:spPr>
            <a:xfrm>
              <a:off x="1667850" y="5082100"/>
              <a:ext cx="9300" cy="50525"/>
            </a:xfrm>
            <a:custGeom>
              <a:avLst/>
              <a:gdLst/>
              <a:ahLst/>
              <a:cxnLst/>
              <a:rect l="0" t="0" r="0" b="0"/>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8" name="Shape 148"/>
            <p:cNvSpPr/>
            <p:nvPr/>
          </p:nvSpPr>
          <p:spPr>
            <a:xfrm>
              <a:off x="1599675" y="5025700"/>
              <a:ext cx="58950" cy="55600"/>
            </a:xfrm>
            <a:custGeom>
              <a:avLst/>
              <a:gdLst/>
              <a:ahLst/>
              <a:cxnLst/>
              <a:rect l="0" t="0" r="0" b="0"/>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49" name="Shape 149"/>
            <p:cNvSpPr/>
            <p:nvPr/>
          </p:nvSpPr>
          <p:spPr>
            <a:xfrm>
              <a:off x="1619875" y="5082100"/>
              <a:ext cx="52225" cy="58100"/>
            </a:xfrm>
            <a:custGeom>
              <a:avLst/>
              <a:gdLst/>
              <a:ahLst/>
              <a:cxnLst/>
              <a:rect l="0" t="0" r="0" b="0"/>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0" name="Shape 150"/>
            <p:cNvSpPr/>
            <p:nvPr/>
          </p:nvSpPr>
          <p:spPr>
            <a:xfrm>
              <a:off x="1540750" y="5161225"/>
              <a:ext cx="10975" cy="49675"/>
            </a:xfrm>
            <a:custGeom>
              <a:avLst/>
              <a:gdLst/>
              <a:ahLst/>
              <a:cxnLst/>
              <a:rect l="0" t="0" r="0" b="0"/>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1" name="Shape 151"/>
            <p:cNvSpPr/>
            <p:nvPr/>
          </p:nvSpPr>
          <p:spPr>
            <a:xfrm>
              <a:off x="1550025" y="5212575"/>
              <a:ext cx="58950" cy="10125"/>
            </a:xfrm>
            <a:custGeom>
              <a:avLst/>
              <a:gdLst/>
              <a:ahLst/>
              <a:cxnLst/>
              <a:rect l="0" t="0" r="0" b="0"/>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2" name="Shape 152"/>
            <p:cNvSpPr/>
            <p:nvPr/>
          </p:nvSpPr>
          <p:spPr>
            <a:xfrm>
              <a:off x="1465000" y="5020650"/>
              <a:ext cx="10975" cy="16875"/>
            </a:xfrm>
            <a:custGeom>
              <a:avLst/>
              <a:gdLst/>
              <a:ahLst/>
              <a:cxnLst/>
              <a:rect l="0" t="0" r="0" b="0"/>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3" name="Shape 153"/>
            <p:cNvSpPr/>
            <p:nvPr/>
          </p:nvSpPr>
          <p:spPr>
            <a:xfrm>
              <a:off x="1557600" y="5166275"/>
              <a:ext cx="19375" cy="10975"/>
            </a:xfrm>
            <a:custGeom>
              <a:avLst/>
              <a:gdLst/>
              <a:ahLst/>
              <a:cxnLst/>
              <a:rect l="0" t="0" r="0" b="0"/>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4" name="Shape 154"/>
            <p:cNvSpPr/>
            <p:nvPr/>
          </p:nvSpPr>
          <p:spPr>
            <a:xfrm>
              <a:off x="1438075" y="4997925"/>
              <a:ext cx="11800" cy="49700"/>
            </a:xfrm>
            <a:custGeom>
              <a:avLst/>
              <a:gdLst/>
              <a:ahLst/>
              <a:cxnLst/>
              <a:rect l="0" t="0" r="0" b="0"/>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5" name="Shape 155"/>
            <p:cNvSpPr/>
            <p:nvPr/>
          </p:nvSpPr>
          <p:spPr>
            <a:xfrm>
              <a:off x="1502875" y="5066100"/>
              <a:ext cx="5075" cy="15200"/>
            </a:xfrm>
            <a:custGeom>
              <a:avLst/>
              <a:gdLst/>
              <a:ahLst/>
              <a:cxnLst/>
              <a:rect l="0" t="0" r="0" b="0"/>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6" name="Shape 156"/>
            <p:cNvSpPr/>
            <p:nvPr/>
          </p:nvSpPr>
          <p:spPr>
            <a:xfrm>
              <a:off x="1497825" y="4981950"/>
              <a:ext cx="58950" cy="54725"/>
            </a:xfrm>
            <a:custGeom>
              <a:avLst/>
              <a:gdLst/>
              <a:ahLst/>
              <a:cxnLst/>
              <a:rect l="0" t="0" r="0" b="0"/>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7" name="Shape 157"/>
            <p:cNvSpPr/>
            <p:nvPr/>
          </p:nvSpPr>
          <p:spPr>
            <a:xfrm>
              <a:off x="1560125" y="5056850"/>
              <a:ext cx="16025" cy="16850"/>
            </a:xfrm>
            <a:custGeom>
              <a:avLst/>
              <a:gdLst/>
              <a:ahLst/>
              <a:cxnLst/>
              <a:rect l="0" t="0" r="0" b="0"/>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8" name="Shape 158"/>
            <p:cNvSpPr/>
            <p:nvPr/>
          </p:nvSpPr>
          <p:spPr>
            <a:xfrm>
              <a:off x="1524775" y="5011400"/>
              <a:ext cx="13475" cy="14325"/>
            </a:xfrm>
            <a:custGeom>
              <a:avLst/>
              <a:gdLst/>
              <a:ahLst/>
              <a:cxnLst/>
              <a:rect l="0" t="0" r="0" b="0"/>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59" name="Shape 159"/>
            <p:cNvSpPr/>
            <p:nvPr/>
          </p:nvSpPr>
          <p:spPr>
            <a:xfrm>
              <a:off x="1438925" y="5074525"/>
              <a:ext cx="17700" cy="15175"/>
            </a:xfrm>
            <a:custGeom>
              <a:avLst/>
              <a:gdLst/>
              <a:ahLst/>
              <a:cxnLst/>
              <a:rect l="0" t="0" r="0" b="0"/>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0" name="Shape 160"/>
            <p:cNvSpPr/>
            <p:nvPr/>
          </p:nvSpPr>
          <p:spPr>
            <a:xfrm>
              <a:off x="1480150" y="5042550"/>
              <a:ext cx="58100" cy="57250"/>
            </a:xfrm>
            <a:custGeom>
              <a:avLst/>
              <a:gdLst/>
              <a:ahLst/>
              <a:cxnLst/>
              <a:rect l="0" t="0" r="0" b="0"/>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1" name="Shape 161"/>
            <p:cNvSpPr/>
            <p:nvPr/>
          </p:nvSpPr>
          <p:spPr>
            <a:xfrm>
              <a:off x="1440600" y="5193200"/>
              <a:ext cx="17700" cy="14350"/>
            </a:xfrm>
            <a:custGeom>
              <a:avLst/>
              <a:gdLst/>
              <a:ahLst/>
              <a:cxnLst/>
              <a:rect l="0" t="0" r="0" b="0"/>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2" name="Shape 162"/>
            <p:cNvSpPr/>
            <p:nvPr/>
          </p:nvSpPr>
          <p:spPr>
            <a:xfrm>
              <a:off x="1439750" y="5109050"/>
              <a:ext cx="55575" cy="56400"/>
            </a:xfrm>
            <a:custGeom>
              <a:avLst/>
              <a:gdLst/>
              <a:ahLst/>
              <a:cxnLst/>
              <a:rect l="0" t="0" r="0" b="0"/>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3" name="Shape 163"/>
            <p:cNvSpPr/>
            <p:nvPr/>
          </p:nvSpPr>
          <p:spPr>
            <a:xfrm>
              <a:off x="1460800" y="5130075"/>
              <a:ext cx="11800" cy="16875"/>
            </a:xfrm>
            <a:custGeom>
              <a:avLst/>
              <a:gdLst/>
              <a:ahLst/>
              <a:cxnLst/>
              <a:rect l="0" t="0" r="0" b="0"/>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4" name="Shape 164"/>
            <p:cNvSpPr/>
            <p:nvPr/>
          </p:nvSpPr>
          <p:spPr>
            <a:xfrm>
              <a:off x="1419550" y="5171325"/>
              <a:ext cx="57275" cy="55575"/>
            </a:xfrm>
            <a:custGeom>
              <a:avLst/>
              <a:gdLst/>
              <a:ahLst/>
              <a:cxnLst/>
              <a:rect l="0" t="0" r="0" b="0"/>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5" name="Shape 165"/>
            <p:cNvSpPr/>
            <p:nvPr/>
          </p:nvSpPr>
          <p:spPr>
            <a:xfrm>
              <a:off x="1339600" y="5147750"/>
              <a:ext cx="21900" cy="19400"/>
            </a:xfrm>
            <a:custGeom>
              <a:avLst/>
              <a:gdLst/>
              <a:ahLst/>
              <a:cxnLst/>
              <a:rect l="0" t="0" r="0" b="0"/>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6" name="Shape 166"/>
            <p:cNvSpPr/>
            <p:nvPr/>
          </p:nvSpPr>
          <p:spPr>
            <a:xfrm>
              <a:off x="1377475" y="5118300"/>
              <a:ext cx="59775" cy="56425"/>
            </a:xfrm>
            <a:custGeom>
              <a:avLst/>
              <a:gdLst/>
              <a:ahLst/>
              <a:cxnLst/>
              <a:rect l="0" t="0" r="0" b="0"/>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7" name="Shape 167"/>
            <p:cNvSpPr/>
            <p:nvPr/>
          </p:nvSpPr>
          <p:spPr>
            <a:xfrm>
              <a:off x="1403575" y="5140175"/>
              <a:ext cx="16000" cy="16025"/>
            </a:xfrm>
            <a:custGeom>
              <a:avLst/>
              <a:gdLst/>
              <a:ahLst/>
              <a:cxnLst/>
              <a:rect l="0" t="0" r="0" b="0"/>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8" name="Shape 168"/>
            <p:cNvSpPr/>
            <p:nvPr/>
          </p:nvSpPr>
          <p:spPr>
            <a:xfrm>
              <a:off x="1543275" y="5153650"/>
              <a:ext cx="54750" cy="55575"/>
            </a:xfrm>
            <a:custGeom>
              <a:avLst/>
              <a:gdLst/>
              <a:ahLst/>
              <a:cxnLst/>
              <a:rect l="0" t="0" r="0" b="0"/>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69" name="Shape 169"/>
            <p:cNvSpPr/>
            <p:nvPr/>
          </p:nvSpPr>
          <p:spPr>
            <a:xfrm>
              <a:off x="1559275" y="5089675"/>
              <a:ext cx="58100" cy="58950"/>
            </a:xfrm>
            <a:custGeom>
              <a:avLst/>
              <a:gdLst/>
              <a:ahLst/>
              <a:cxnLst/>
              <a:rect l="0" t="0" r="0" b="0"/>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 name="Shape 170"/>
            <p:cNvSpPr/>
            <p:nvPr/>
          </p:nvSpPr>
          <p:spPr>
            <a:xfrm>
              <a:off x="1584525" y="5112400"/>
              <a:ext cx="16025" cy="18550"/>
            </a:xfrm>
            <a:custGeom>
              <a:avLst/>
              <a:gdLst/>
              <a:ahLst/>
              <a:cxnLst/>
              <a:rect l="0" t="0" r="0" b="0"/>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 name="Shape 171"/>
            <p:cNvSpPr/>
            <p:nvPr/>
          </p:nvSpPr>
          <p:spPr>
            <a:xfrm>
              <a:off x="1539925" y="5041700"/>
              <a:ext cx="10950" cy="50525"/>
            </a:xfrm>
            <a:custGeom>
              <a:avLst/>
              <a:gdLst/>
              <a:ahLst/>
              <a:cxnLst/>
              <a:rect l="0" t="0" r="0" b="0"/>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 name="Shape 172"/>
            <p:cNvSpPr/>
            <p:nvPr/>
          </p:nvSpPr>
          <p:spPr>
            <a:xfrm>
              <a:off x="1521400" y="5122500"/>
              <a:ext cx="17700" cy="16875"/>
            </a:xfrm>
            <a:custGeom>
              <a:avLst/>
              <a:gdLst/>
              <a:ahLst/>
              <a:cxnLst/>
              <a:rect l="0" t="0" r="0" b="0"/>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 name="Shape 173"/>
            <p:cNvSpPr/>
            <p:nvPr/>
          </p:nvSpPr>
          <p:spPr>
            <a:xfrm>
              <a:off x="1496150" y="5182275"/>
              <a:ext cx="21900" cy="16850"/>
            </a:xfrm>
            <a:custGeom>
              <a:avLst/>
              <a:gdLst/>
              <a:ahLst/>
              <a:cxnLst/>
              <a:rect l="0" t="0" r="0" b="0"/>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 name="Shape 174"/>
            <p:cNvSpPr/>
            <p:nvPr/>
          </p:nvSpPr>
          <p:spPr>
            <a:xfrm>
              <a:off x="1498675" y="5098950"/>
              <a:ext cx="58100" cy="59775"/>
            </a:xfrm>
            <a:custGeom>
              <a:avLst/>
              <a:gdLst/>
              <a:ahLst/>
              <a:cxnLst/>
              <a:rect l="0" t="0" r="0" b="0"/>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 name="Shape 175"/>
            <p:cNvSpPr/>
            <p:nvPr/>
          </p:nvSpPr>
          <p:spPr>
            <a:xfrm>
              <a:off x="1619050" y="5212575"/>
              <a:ext cx="9275" cy="56400"/>
            </a:xfrm>
            <a:custGeom>
              <a:avLst/>
              <a:gdLst/>
              <a:ahLst/>
              <a:cxnLst/>
              <a:rect l="0" t="0" r="0" b="0"/>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 name="Shape 176"/>
            <p:cNvSpPr/>
            <p:nvPr/>
          </p:nvSpPr>
          <p:spPr>
            <a:xfrm>
              <a:off x="1136750" y="5042550"/>
              <a:ext cx="11800" cy="50525"/>
            </a:xfrm>
            <a:custGeom>
              <a:avLst/>
              <a:gdLst/>
              <a:ahLst/>
              <a:cxnLst/>
              <a:rect l="0" t="0" r="0" b="0"/>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 name="Shape 177"/>
            <p:cNvSpPr/>
            <p:nvPr/>
          </p:nvSpPr>
          <p:spPr>
            <a:xfrm>
              <a:off x="1160325" y="5061050"/>
              <a:ext cx="16850" cy="22775"/>
            </a:xfrm>
            <a:custGeom>
              <a:avLst/>
              <a:gdLst/>
              <a:ahLst/>
              <a:cxnLst/>
              <a:rect l="0" t="0" r="0" b="0"/>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 name="Shape 178"/>
            <p:cNvSpPr/>
            <p:nvPr/>
          </p:nvSpPr>
          <p:spPr>
            <a:xfrm>
              <a:off x="1103925" y="5181425"/>
              <a:ext cx="12650" cy="18550"/>
            </a:xfrm>
            <a:custGeom>
              <a:avLst/>
              <a:gdLst/>
              <a:ahLst/>
              <a:cxnLst/>
              <a:rect l="0" t="0" r="0" b="0"/>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 name="Shape 179"/>
            <p:cNvSpPr/>
            <p:nvPr/>
          </p:nvSpPr>
          <p:spPr>
            <a:xfrm>
              <a:off x="1057625" y="5223500"/>
              <a:ext cx="57250" cy="63175"/>
            </a:xfrm>
            <a:custGeom>
              <a:avLst/>
              <a:gdLst/>
              <a:ahLst/>
              <a:cxnLst/>
              <a:rect l="0" t="0" r="0" b="0"/>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0" name="Shape 180"/>
            <p:cNvSpPr/>
            <p:nvPr/>
          </p:nvSpPr>
          <p:spPr>
            <a:xfrm>
              <a:off x="1204075" y="5109050"/>
              <a:ext cx="11825" cy="5075"/>
            </a:xfrm>
            <a:custGeom>
              <a:avLst/>
              <a:gdLst/>
              <a:ahLst/>
              <a:cxnLst/>
              <a:rect l="0" t="0" r="0" b="0"/>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1" name="Shape 181"/>
            <p:cNvSpPr/>
            <p:nvPr/>
          </p:nvSpPr>
          <p:spPr>
            <a:xfrm>
              <a:off x="1178825" y="5088000"/>
              <a:ext cx="58100" cy="57250"/>
            </a:xfrm>
            <a:custGeom>
              <a:avLst/>
              <a:gdLst/>
              <a:ahLst/>
              <a:cxnLst/>
              <a:rect l="0" t="0" r="0" b="0"/>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2" name="Shape 182"/>
            <p:cNvSpPr/>
            <p:nvPr/>
          </p:nvSpPr>
          <p:spPr>
            <a:xfrm>
              <a:off x="1202400" y="5112400"/>
              <a:ext cx="13500" cy="16025"/>
            </a:xfrm>
            <a:custGeom>
              <a:avLst/>
              <a:gdLst/>
              <a:ahLst/>
              <a:cxnLst/>
              <a:rect l="0" t="0" r="0" b="0"/>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3" name="Shape 183"/>
            <p:cNvSpPr/>
            <p:nvPr/>
          </p:nvSpPr>
          <p:spPr>
            <a:xfrm>
              <a:off x="1109800" y="5277375"/>
              <a:ext cx="58950" cy="64000"/>
            </a:xfrm>
            <a:custGeom>
              <a:avLst/>
              <a:gdLst/>
              <a:ahLst/>
              <a:cxnLst/>
              <a:rect l="0" t="0" r="0" b="0"/>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4" name="Shape 184"/>
            <p:cNvSpPr/>
            <p:nvPr/>
          </p:nvSpPr>
          <p:spPr>
            <a:xfrm>
              <a:off x="1660275" y="5133450"/>
              <a:ext cx="57275" cy="63150"/>
            </a:xfrm>
            <a:custGeom>
              <a:avLst/>
              <a:gdLst/>
              <a:ahLst/>
              <a:cxnLst/>
              <a:rect l="0" t="0" r="0" b="0"/>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5" name="Shape 185"/>
            <p:cNvSpPr/>
            <p:nvPr/>
          </p:nvSpPr>
          <p:spPr>
            <a:xfrm>
              <a:off x="1620725" y="5199100"/>
              <a:ext cx="60625" cy="69875"/>
            </a:xfrm>
            <a:custGeom>
              <a:avLst/>
              <a:gdLst/>
              <a:ahLst/>
              <a:cxnLst/>
              <a:rect l="0" t="0" r="0" b="0"/>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6" name="Shape 186"/>
            <p:cNvSpPr/>
            <p:nvPr/>
          </p:nvSpPr>
          <p:spPr>
            <a:xfrm>
              <a:off x="1201550" y="5226875"/>
              <a:ext cx="16025" cy="17700"/>
            </a:xfrm>
            <a:custGeom>
              <a:avLst/>
              <a:gdLst/>
              <a:ahLst/>
              <a:cxnLst/>
              <a:rect l="0" t="0" r="0" b="0"/>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7" name="Shape 187"/>
            <p:cNvSpPr/>
            <p:nvPr/>
          </p:nvSpPr>
          <p:spPr>
            <a:xfrm>
              <a:off x="1546650" y="5208350"/>
              <a:ext cx="73250" cy="67375"/>
            </a:xfrm>
            <a:custGeom>
              <a:avLst/>
              <a:gdLst/>
              <a:ahLst/>
              <a:cxnLst/>
              <a:rect l="0" t="0" r="0" b="0"/>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8" name="Shape 188"/>
            <p:cNvSpPr/>
            <p:nvPr/>
          </p:nvSpPr>
          <p:spPr>
            <a:xfrm>
              <a:off x="1246175" y="5223500"/>
              <a:ext cx="300500" cy="101875"/>
            </a:xfrm>
            <a:custGeom>
              <a:avLst/>
              <a:gdLst/>
              <a:ahLst/>
              <a:cxnLst/>
              <a:rect l="0" t="0" r="0" b="0"/>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9" name="Shape 189"/>
            <p:cNvSpPr/>
            <p:nvPr/>
          </p:nvSpPr>
          <p:spPr>
            <a:xfrm>
              <a:off x="1169575" y="5265600"/>
              <a:ext cx="79975" cy="69875"/>
            </a:xfrm>
            <a:custGeom>
              <a:avLst/>
              <a:gdLst/>
              <a:ahLst/>
              <a:cxnLst/>
              <a:rect l="0" t="0" r="0" b="0"/>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0" name="Shape 190"/>
            <p:cNvSpPr/>
            <p:nvPr/>
          </p:nvSpPr>
          <p:spPr>
            <a:xfrm>
              <a:off x="1418725" y="5052650"/>
              <a:ext cx="58100" cy="55575"/>
            </a:xfrm>
            <a:custGeom>
              <a:avLst/>
              <a:gdLst/>
              <a:ahLst/>
              <a:cxnLst/>
              <a:rect l="0" t="0" r="0" b="0"/>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1" name="Shape 191"/>
            <p:cNvSpPr/>
            <p:nvPr/>
          </p:nvSpPr>
          <p:spPr>
            <a:xfrm>
              <a:off x="1241125" y="5079575"/>
              <a:ext cx="55575" cy="55575"/>
            </a:xfrm>
            <a:custGeom>
              <a:avLst/>
              <a:gdLst/>
              <a:ahLst/>
              <a:cxnLst/>
              <a:rect l="0" t="0" r="0" b="0"/>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2" name="Shape 192"/>
            <p:cNvSpPr/>
            <p:nvPr/>
          </p:nvSpPr>
          <p:spPr>
            <a:xfrm>
              <a:off x="1318550" y="5092200"/>
              <a:ext cx="18550" cy="16025"/>
            </a:xfrm>
            <a:custGeom>
              <a:avLst/>
              <a:gdLst/>
              <a:ahLst/>
              <a:cxnLst/>
              <a:rect l="0" t="0" r="0" b="0"/>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3" name="Shape 193"/>
            <p:cNvSpPr/>
            <p:nvPr/>
          </p:nvSpPr>
          <p:spPr>
            <a:xfrm>
              <a:off x="1138425" y="5153650"/>
              <a:ext cx="55575" cy="57250"/>
            </a:xfrm>
            <a:custGeom>
              <a:avLst/>
              <a:gdLst/>
              <a:ahLst/>
              <a:cxnLst/>
              <a:rect l="0" t="0" r="0" b="0"/>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4" name="Shape 194"/>
            <p:cNvSpPr/>
            <p:nvPr/>
          </p:nvSpPr>
          <p:spPr>
            <a:xfrm>
              <a:off x="1238600" y="5087150"/>
              <a:ext cx="10950" cy="49700"/>
            </a:xfrm>
            <a:custGeom>
              <a:avLst/>
              <a:gdLst/>
              <a:ahLst/>
              <a:cxnLst/>
              <a:rect l="0" t="0" r="0" b="0"/>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5" name="Shape 195"/>
            <p:cNvSpPr/>
            <p:nvPr/>
          </p:nvSpPr>
          <p:spPr>
            <a:xfrm>
              <a:off x="1382525" y="5082950"/>
              <a:ext cx="12650" cy="16025"/>
            </a:xfrm>
            <a:custGeom>
              <a:avLst/>
              <a:gdLst/>
              <a:ahLst/>
              <a:cxnLst/>
              <a:rect l="0" t="0" r="0" b="0"/>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6" name="Shape 196"/>
            <p:cNvSpPr/>
            <p:nvPr/>
          </p:nvSpPr>
          <p:spPr>
            <a:xfrm>
              <a:off x="1298350" y="5071175"/>
              <a:ext cx="58950" cy="55575"/>
            </a:xfrm>
            <a:custGeom>
              <a:avLst/>
              <a:gdLst/>
              <a:ahLst/>
              <a:cxnLst/>
              <a:rect l="0" t="0" r="0" b="0"/>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7" name="Shape 197"/>
            <p:cNvSpPr/>
            <p:nvPr/>
          </p:nvSpPr>
          <p:spPr>
            <a:xfrm>
              <a:off x="1358125" y="5059375"/>
              <a:ext cx="58100" cy="63150"/>
            </a:xfrm>
            <a:custGeom>
              <a:avLst/>
              <a:gdLst/>
              <a:ahLst/>
              <a:cxnLst/>
              <a:rect l="0" t="0" r="0" b="0"/>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8" name="Shape 198"/>
            <p:cNvSpPr/>
            <p:nvPr/>
          </p:nvSpPr>
          <p:spPr>
            <a:xfrm>
              <a:off x="1262150" y="5100625"/>
              <a:ext cx="13500" cy="17700"/>
            </a:xfrm>
            <a:custGeom>
              <a:avLst/>
              <a:gdLst/>
              <a:ahLst/>
              <a:cxnLst/>
              <a:rect l="0" t="0" r="0" b="0"/>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99" name="Shape 199"/>
            <p:cNvSpPr/>
            <p:nvPr/>
          </p:nvSpPr>
          <p:spPr>
            <a:xfrm>
              <a:off x="1118225" y="5216775"/>
              <a:ext cx="57275" cy="55575"/>
            </a:xfrm>
            <a:custGeom>
              <a:avLst/>
              <a:gdLst/>
              <a:ahLst/>
              <a:cxnLst/>
              <a:rect l="0" t="0" r="0" b="0"/>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0" name="Shape 200"/>
            <p:cNvSpPr/>
            <p:nvPr/>
          </p:nvSpPr>
          <p:spPr>
            <a:xfrm>
              <a:off x="1162000" y="5176375"/>
              <a:ext cx="12650" cy="18550"/>
            </a:xfrm>
            <a:custGeom>
              <a:avLst/>
              <a:gdLst/>
              <a:ahLst/>
              <a:cxnLst/>
              <a:rect l="0" t="0" r="0" b="0"/>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1" name="Shape 201"/>
            <p:cNvSpPr/>
            <p:nvPr/>
          </p:nvSpPr>
          <p:spPr>
            <a:xfrm>
              <a:off x="1219225" y="5164600"/>
              <a:ext cx="16025" cy="22750"/>
            </a:xfrm>
            <a:custGeom>
              <a:avLst/>
              <a:gdLst/>
              <a:ahLst/>
              <a:cxnLst/>
              <a:rect l="0" t="0" r="0" b="0"/>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2" name="Shape 202"/>
            <p:cNvSpPr/>
            <p:nvPr/>
          </p:nvSpPr>
          <p:spPr>
            <a:xfrm>
              <a:off x="1140100" y="5236975"/>
              <a:ext cx="16875" cy="18550"/>
            </a:xfrm>
            <a:custGeom>
              <a:avLst/>
              <a:gdLst/>
              <a:ahLst/>
              <a:cxnLst/>
              <a:rect l="0" t="0" r="0" b="0"/>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3" name="Shape 203"/>
            <p:cNvSpPr/>
            <p:nvPr/>
          </p:nvSpPr>
          <p:spPr>
            <a:xfrm>
              <a:off x="1197350" y="5143550"/>
              <a:ext cx="58100" cy="60625"/>
            </a:xfrm>
            <a:custGeom>
              <a:avLst/>
              <a:gdLst/>
              <a:ahLst/>
              <a:cxnLst/>
              <a:rect l="0" t="0" r="0" b="0"/>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4" name="Shape 204"/>
            <p:cNvSpPr/>
            <p:nvPr/>
          </p:nvSpPr>
          <p:spPr>
            <a:xfrm>
              <a:off x="1178825" y="5206675"/>
              <a:ext cx="58950" cy="57250"/>
            </a:xfrm>
            <a:custGeom>
              <a:avLst/>
              <a:gdLst/>
              <a:ahLst/>
              <a:cxnLst/>
              <a:rect l="0" t="0" r="0" b="0"/>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grpSp>
      <p:sp>
        <p:nvSpPr>
          <p:cNvPr id="205" name="Shape 205"/>
          <p:cNvSpPr txBox="1">
            <a:spLocks noGrp="1"/>
          </p:cNvSpPr>
          <p:nvPr>
            <p:ph type="ctrTitle"/>
          </p:nvPr>
        </p:nvSpPr>
        <p:spPr>
          <a:xfrm>
            <a:off x="2191050" y="2427150"/>
            <a:ext cx="4761899" cy="1546500"/>
          </a:xfrm>
          <a:prstGeom prst="rect">
            <a:avLst/>
          </a:prstGeom>
        </p:spPr>
        <p:txBody>
          <a:bodyPr lIns="91425" tIns="91425" rIns="91425" bIns="91425" anchor="ctr" anchorCtr="0"/>
          <a:lstStyle>
            <a:lvl1pPr lvl="0" algn="ctr">
              <a:spcBef>
                <a:spcPts val="0"/>
              </a:spcBef>
              <a:buClr>
                <a:srgbClr val="FFFFFF"/>
              </a:buClr>
              <a:buSzPct val="100000"/>
              <a:defRPr sz="7200" b="0">
                <a:solidFill>
                  <a:srgbClr val="FFFFFF"/>
                </a:solidFill>
              </a:defRPr>
            </a:lvl1pPr>
            <a:lvl2pPr lvl="1" algn="ctr">
              <a:spcBef>
                <a:spcPts val="0"/>
              </a:spcBef>
              <a:buClr>
                <a:srgbClr val="FFFFFF"/>
              </a:buClr>
              <a:buSzPct val="100000"/>
              <a:defRPr sz="7200" b="0">
                <a:solidFill>
                  <a:srgbClr val="FFFFFF"/>
                </a:solidFill>
              </a:defRPr>
            </a:lvl2pPr>
            <a:lvl3pPr lvl="2" algn="ctr">
              <a:spcBef>
                <a:spcPts val="0"/>
              </a:spcBef>
              <a:buClr>
                <a:srgbClr val="FFFFFF"/>
              </a:buClr>
              <a:buSzPct val="100000"/>
              <a:defRPr sz="7200" b="0">
                <a:solidFill>
                  <a:srgbClr val="FFFFFF"/>
                </a:solidFill>
              </a:defRPr>
            </a:lvl3pPr>
            <a:lvl4pPr lvl="3" algn="ctr">
              <a:spcBef>
                <a:spcPts val="0"/>
              </a:spcBef>
              <a:buClr>
                <a:srgbClr val="FFFFFF"/>
              </a:buClr>
              <a:buSzPct val="100000"/>
              <a:defRPr sz="7200" b="0">
                <a:solidFill>
                  <a:srgbClr val="FFFFFF"/>
                </a:solidFill>
              </a:defRPr>
            </a:lvl4pPr>
            <a:lvl5pPr lvl="4" algn="ctr">
              <a:spcBef>
                <a:spcPts val="0"/>
              </a:spcBef>
              <a:buClr>
                <a:srgbClr val="FFFFFF"/>
              </a:buClr>
              <a:buSzPct val="100000"/>
              <a:defRPr sz="7200" b="0">
                <a:solidFill>
                  <a:srgbClr val="FFFFFF"/>
                </a:solidFill>
              </a:defRPr>
            </a:lvl5pPr>
            <a:lvl6pPr lvl="5" algn="ctr">
              <a:spcBef>
                <a:spcPts val="0"/>
              </a:spcBef>
              <a:buClr>
                <a:srgbClr val="FFFFFF"/>
              </a:buClr>
              <a:buSzPct val="100000"/>
              <a:defRPr sz="7200" b="0">
                <a:solidFill>
                  <a:srgbClr val="FFFFFF"/>
                </a:solidFill>
              </a:defRPr>
            </a:lvl6pPr>
            <a:lvl7pPr lvl="6" algn="ctr">
              <a:spcBef>
                <a:spcPts val="0"/>
              </a:spcBef>
              <a:buClr>
                <a:srgbClr val="FFFFFF"/>
              </a:buClr>
              <a:buSzPct val="100000"/>
              <a:defRPr sz="7200" b="0">
                <a:solidFill>
                  <a:srgbClr val="FFFFFF"/>
                </a:solidFill>
              </a:defRPr>
            </a:lvl7pPr>
            <a:lvl8pPr lvl="7" algn="ctr">
              <a:spcBef>
                <a:spcPts val="0"/>
              </a:spcBef>
              <a:buClr>
                <a:srgbClr val="FFFFFF"/>
              </a:buClr>
              <a:buSzPct val="100000"/>
              <a:defRPr sz="7200" b="0">
                <a:solidFill>
                  <a:srgbClr val="FFFFFF"/>
                </a:solidFill>
              </a:defRPr>
            </a:lvl8pPr>
            <a:lvl9pPr lvl="8" algn="ctr">
              <a:spcBef>
                <a:spcPts val="0"/>
              </a:spcBef>
              <a:buClr>
                <a:srgbClr val="FFFFFF"/>
              </a:buClr>
              <a:buSzPct val="100000"/>
              <a:defRPr sz="7200" b="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95A5A6"/>
        </a:solidFill>
        <a:effectLst/>
      </p:bgPr>
    </p:bg>
    <p:spTree>
      <p:nvGrpSpPr>
        <p:cNvPr id="1" name="Shape 206"/>
        <p:cNvGrpSpPr/>
        <p:nvPr/>
      </p:nvGrpSpPr>
      <p:grpSpPr>
        <a:xfrm>
          <a:off x="0" y="0"/>
          <a:ext cx="0" cy="0"/>
          <a:chOff x="0" y="0"/>
          <a:chExt cx="0" cy="0"/>
        </a:xfrm>
      </p:grpSpPr>
      <p:grpSp>
        <p:nvGrpSpPr>
          <p:cNvPr id="207" name="Shape 207"/>
          <p:cNvGrpSpPr/>
          <p:nvPr/>
        </p:nvGrpSpPr>
        <p:grpSpPr>
          <a:xfrm>
            <a:off x="91" y="9"/>
            <a:ext cx="9152064" cy="6864065"/>
            <a:chOff x="3843650" y="238125"/>
            <a:chExt cx="3447625" cy="2585725"/>
          </a:xfrm>
        </p:grpSpPr>
        <p:sp>
          <p:nvSpPr>
            <p:cNvPr id="208" name="Shape 208"/>
            <p:cNvSpPr/>
            <p:nvPr/>
          </p:nvSpPr>
          <p:spPr>
            <a:xfrm>
              <a:off x="4904200" y="1929925"/>
              <a:ext cx="1327375" cy="316500"/>
            </a:xfrm>
            <a:custGeom>
              <a:avLst/>
              <a:gdLst/>
              <a:ahLst/>
              <a:cxnLst/>
              <a:rect l="0" t="0" r="0" b="0"/>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09" name="Shape 209"/>
            <p:cNvSpPr/>
            <p:nvPr/>
          </p:nvSpPr>
          <p:spPr>
            <a:xfrm>
              <a:off x="5562400" y="1903850"/>
              <a:ext cx="15175" cy="15175"/>
            </a:xfrm>
            <a:custGeom>
              <a:avLst/>
              <a:gdLst/>
              <a:ahLst/>
              <a:cxnLst/>
              <a:rect l="0" t="0" r="0" b="0"/>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0" name="Shape 210"/>
            <p:cNvSpPr/>
            <p:nvPr/>
          </p:nvSpPr>
          <p:spPr>
            <a:xfrm>
              <a:off x="5150825" y="2276725"/>
              <a:ext cx="837500" cy="7600"/>
            </a:xfrm>
            <a:custGeom>
              <a:avLst/>
              <a:gdLst/>
              <a:ahLst/>
              <a:cxnLst/>
              <a:rect l="0" t="0" r="0" b="0"/>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1" name="Shape 211"/>
            <p:cNvSpPr/>
            <p:nvPr/>
          </p:nvSpPr>
          <p:spPr>
            <a:xfrm>
              <a:off x="6030400" y="634550"/>
              <a:ext cx="6750" cy="14350"/>
            </a:xfrm>
            <a:custGeom>
              <a:avLst/>
              <a:gdLst/>
              <a:ahLst/>
              <a:cxnLst/>
              <a:rect l="0" t="0" r="0" b="0"/>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2" name="Shape 212"/>
            <p:cNvSpPr/>
            <p:nvPr/>
          </p:nvSpPr>
          <p:spPr>
            <a:xfrm>
              <a:off x="5362925" y="2780900"/>
              <a:ext cx="430975" cy="42950"/>
            </a:xfrm>
            <a:custGeom>
              <a:avLst/>
              <a:gdLst/>
              <a:ahLst/>
              <a:cxnLst/>
              <a:rect l="0" t="0" r="0" b="0"/>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3" name="Shape 213"/>
            <p:cNvSpPr/>
            <p:nvPr/>
          </p:nvSpPr>
          <p:spPr>
            <a:xfrm>
              <a:off x="4575925" y="2354150"/>
              <a:ext cx="326625" cy="469700"/>
            </a:xfrm>
            <a:custGeom>
              <a:avLst/>
              <a:gdLst/>
              <a:ahLst/>
              <a:cxnLst/>
              <a:rect l="0" t="0" r="0" b="0"/>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4" name="Shape 214"/>
            <p:cNvSpPr/>
            <p:nvPr/>
          </p:nvSpPr>
          <p:spPr>
            <a:xfrm>
              <a:off x="4839400" y="1865975"/>
              <a:ext cx="1471300" cy="15175"/>
            </a:xfrm>
            <a:custGeom>
              <a:avLst/>
              <a:gdLst/>
              <a:ahLst/>
              <a:cxnLst/>
              <a:rect l="0" t="0" r="0" b="0"/>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5" name="Shape 215"/>
            <p:cNvSpPr/>
            <p:nvPr/>
          </p:nvSpPr>
          <p:spPr>
            <a:xfrm>
              <a:off x="6021975" y="655600"/>
              <a:ext cx="8450" cy="16850"/>
            </a:xfrm>
            <a:custGeom>
              <a:avLst/>
              <a:gdLst/>
              <a:ahLst/>
              <a:cxnLst/>
              <a:rect l="0" t="0" r="0" b="0"/>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6" name="Shape 216"/>
            <p:cNvSpPr/>
            <p:nvPr/>
          </p:nvSpPr>
          <p:spPr>
            <a:xfrm>
              <a:off x="6037975" y="610975"/>
              <a:ext cx="7600" cy="13500"/>
            </a:xfrm>
            <a:custGeom>
              <a:avLst/>
              <a:gdLst/>
              <a:ahLst/>
              <a:cxnLst/>
              <a:rect l="0" t="0" r="0" b="0"/>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7" name="Shape 217"/>
            <p:cNvSpPr/>
            <p:nvPr/>
          </p:nvSpPr>
          <p:spPr>
            <a:xfrm>
              <a:off x="6859475" y="2144575"/>
              <a:ext cx="111975" cy="69875"/>
            </a:xfrm>
            <a:custGeom>
              <a:avLst/>
              <a:gdLst/>
              <a:ahLst/>
              <a:cxnLst/>
              <a:rect l="0" t="0" r="0" b="0"/>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8" name="Shape 218"/>
            <p:cNvSpPr/>
            <p:nvPr/>
          </p:nvSpPr>
          <p:spPr>
            <a:xfrm>
              <a:off x="7089250" y="1504875"/>
              <a:ext cx="114500" cy="168375"/>
            </a:xfrm>
            <a:custGeom>
              <a:avLst/>
              <a:gdLst/>
              <a:ahLst/>
              <a:cxnLst/>
              <a:rect l="0" t="0" r="0" b="0"/>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19" name="Shape 219"/>
            <p:cNvSpPr/>
            <p:nvPr/>
          </p:nvSpPr>
          <p:spPr>
            <a:xfrm>
              <a:off x="6601075" y="2117625"/>
              <a:ext cx="520200" cy="617850"/>
            </a:xfrm>
            <a:custGeom>
              <a:avLst/>
              <a:gdLst/>
              <a:ahLst/>
              <a:cxnLst/>
              <a:rect l="0" t="0" r="0" b="0"/>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0" name="Shape 220"/>
            <p:cNvSpPr/>
            <p:nvPr/>
          </p:nvSpPr>
          <p:spPr>
            <a:xfrm>
              <a:off x="6923450" y="1426600"/>
              <a:ext cx="69875" cy="218850"/>
            </a:xfrm>
            <a:custGeom>
              <a:avLst/>
              <a:gdLst/>
              <a:ahLst/>
              <a:cxnLst/>
              <a:rect l="0" t="0" r="0" b="0"/>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1" name="Shape 221"/>
            <p:cNvSpPr/>
            <p:nvPr/>
          </p:nvSpPr>
          <p:spPr>
            <a:xfrm>
              <a:off x="6956275" y="2530075"/>
              <a:ext cx="74925" cy="111125"/>
            </a:xfrm>
            <a:custGeom>
              <a:avLst/>
              <a:gdLst/>
              <a:ahLst/>
              <a:cxnLst/>
              <a:rect l="0" t="0" r="0" b="0"/>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2" name="Shape 222"/>
            <p:cNvSpPr/>
            <p:nvPr/>
          </p:nvSpPr>
          <p:spPr>
            <a:xfrm>
              <a:off x="6645675" y="2190850"/>
              <a:ext cx="331650" cy="88425"/>
            </a:xfrm>
            <a:custGeom>
              <a:avLst/>
              <a:gdLst/>
              <a:ahLst/>
              <a:cxnLst/>
              <a:rect l="0" t="0" r="0" b="0"/>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3" name="Shape 223"/>
            <p:cNvSpPr/>
            <p:nvPr/>
          </p:nvSpPr>
          <p:spPr>
            <a:xfrm>
              <a:off x="7052225" y="2597400"/>
              <a:ext cx="16000" cy="8450"/>
            </a:xfrm>
            <a:custGeom>
              <a:avLst/>
              <a:gdLst/>
              <a:ahLst/>
              <a:cxnLst/>
              <a:rect l="0" t="0" r="0" b="0"/>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4" name="Shape 224"/>
            <p:cNvSpPr/>
            <p:nvPr/>
          </p:nvSpPr>
          <p:spPr>
            <a:xfrm>
              <a:off x="7051375" y="2588975"/>
              <a:ext cx="11800" cy="7600"/>
            </a:xfrm>
            <a:custGeom>
              <a:avLst/>
              <a:gdLst/>
              <a:ahLst/>
              <a:cxnLst/>
              <a:rect l="0" t="0" r="0" b="0"/>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5" name="Shape 225"/>
            <p:cNvSpPr/>
            <p:nvPr/>
          </p:nvSpPr>
          <p:spPr>
            <a:xfrm>
              <a:off x="7026125" y="2567950"/>
              <a:ext cx="60625" cy="54725"/>
            </a:xfrm>
            <a:custGeom>
              <a:avLst/>
              <a:gdLst/>
              <a:ahLst/>
              <a:cxnLst/>
              <a:rect l="0" t="0" r="0" b="0"/>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6" name="Shape 226"/>
            <p:cNvSpPr/>
            <p:nvPr/>
          </p:nvSpPr>
          <p:spPr>
            <a:xfrm>
              <a:off x="4553200" y="2754800"/>
              <a:ext cx="129650" cy="69050"/>
            </a:xfrm>
            <a:custGeom>
              <a:avLst/>
              <a:gdLst/>
              <a:ahLst/>
              <a:cxnLst/>
              <a:rect l="0" t="0" r="0" b="0"/>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7" name="Shape 227"/>
            <p:cNvSpPr/>
            <p:nvPr/>
          </p:nvSpPr>
          <p:spPr>
            <a:xfrm>
              <a:off x="7039600" y="1471200"/>
              <a:ext cx="157425" cy="198675"/>
            </a:xfrm>
            <a:custGeom>
              <a:avLst/>
              <a:gdLst/>
              <a:ahLst/>
              <a:cxnLst/>
              <a:rect l="0" t="0" r="0" b="0"/>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8" name="Shape 228"/>
            <p:cNvSpPr/>
            <p:nvPr/>
          </p:nvSpPr>
          <p:spPr>
            <a:xfrm>
              <a:off x="6976475" y="2197600"/>
              <a:ext cx="36200" cy="117850"/>
            </a:xfrm>
            <a:custGeom>
              <a:avLst/>
              <a:gdLst/>
              <a:ahLst/>
              <a:cxnLst/>
              <a:rect l="0" t="0" r="0" b="0"/>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29" name="Shape 229"/>
            <p:cNvSpPr/>
            <p:nvPr/>
          </p:nvSpPr>
          <p:spPr>
            <a:xfrm>
              <a:off x="6639775" y="2213575"/>
              <a:ext cx="167525" cy="44650"/>
            </a:xfrm>
            <a:custGeom>
              <a:avLst/>
              <a:gdLst/>
              <a:ahLst/>
              <a:cxnLst/>
              <a:rect l="0" t="0" r="0" b="0"/>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0" name="Shape 230"/>
            <p:cNvSpPr/>
            <p:nvPr/>
          </p:nvSpPr>
          <p:spPr>
            <a:xfrm>
              <a:off x="6685250" y="2227900"/>
              <a:ext cx="282825" cy="132175"/>
            </a:xfrm>
            <a:custGeom>
              <a:avLst/>
              <a:gdLst/>
              <a:ahLst/>
              <a:cxnLst/>
              <a:rect l="0" t="0" r="0" b="0"/>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1" name="Shape 231"/>
            <p:cNvSpPr/>
            <p:nvPr/>
          </p:nvSpPr>
          <p:spPr>
            <a:xfrm>
              <a:off x="6644000" y="2278400"/>
              <a:ext cx="31150" cy="121225"/>
            </a:xfrm>
            <a:custGeom>
              <a:avLst/>
              <a:gdLst/>
              <a:ahLst/>
              <a:cxnLst/>
              <a:rect l="0" t="0" r="0" b="0"/>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2" name="Shape 232"/>
            <p:cNvSpPr/>
            <p:nvPr/>
          </p:nvSpPr>
          <p:spPr>
            <a:xfrm>
              <a:off x="6672625" y="2313750"/>
              <a:ext cx="334175" cy="88400"/>
            </a:xfrm>
            <a:custGeom>
              <a:avLst/>
              <a:gdLst/>
              <a:ahLst/>
              <a:cxnLst/>
              <a:rect l="0" t="0" r="0" b="0"/>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3" name="Shape 233"/>
            <p:cNvSpPr/>
            <p:nvPr/>
          </p:nvSpPr>
          <p:spPr>
            <a:xfrm>
              <a:off x="6762675" y="2487150"/>
              <a:ext cx="15175" cy="24425"/>
            </a:xfrm>
            <a:custGeom>
              <a:avLst/>
              <a:gdLst/>
              <a:ahLst/>
              <a:cxnLst/>
              <a:rect l="0" t="0" r="0" b="0"/>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4" name="Shape 234"/>
            <p:cNvSpPr/>
            <p:nvPr/>
          </p:nvSpPr>
          <p:spPr>
            <a:xfrm>
              <a:off x="7013500" y="2429050"/>
              <a:ext cx="7600" cy="5925"/>
            </a:xfrm>
            <a:custGeom>
              <a:avLst/>
              <a:gdLst/>
              <a:ahLst/>
              <a:cxnLst/>
              <a:rect l="0" t="0" r="0" b="0"/>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5" name="Shape 235"/>
            <p:cNvSpPr/>
            <p:nvPr/>
          </p:nvSpPr>
          <p:spPr>
            <a:xfrm>
              <a:off x="7026975" y="2478725"/>
              <a:ext cx="15175" cy="27800"/>
            </a:xfrm>
            <a:custGeom>
              <a:avLst/>
              <a:gdLst/>
              <a:ahLst/>
              <a:cxnLst/>
              <a:rect l="0" t="0" r="0" b="0"/>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6" name="Shape 236"/>
            <p:cNvSpPr/>
            <p:nvPr/>
          </p:nvSpPr>
          <p:spPr>
            <a:xfrm>
              <a:off x="7005925" y="2460200"/>
              <a:ext cx="58950" cy="57275"/>
            </a:xfrm>
            <a:custGeom>
              <a:avLst/>
              <a:gdLst/>
              <a:ahLst/>
              <a:cxnLst/>
              <a:rect l="0" t="0" r="0" b="0"/>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7" name="Shape 237"/>
            <p:cNvSpPr/>
            <p:nvPr/>
          </p:nvSpPr>
          <p:spPr>
            <a:xfrm>
              <a:off x="6926800" y="2425700"/>
              <a:ext cx="63150" cy="54725"/>
            </a:xfrm>
            <a:custGeom>
              <a:avLst/>
              <a:gdLst/>
              <a:ahLst/>
              <a:cxnLst/>
              <a:rect l="0" t="0" r="0" b="0"/>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8" name="Shape 238"/>
            <p:cNvSpPr/>
            <p:nvPr/>
          </p:nvSpPr>
          <p:spPr>
            <a:xfrm>
              <a:off x="6867875" y="2439150"/>
              <a:ext cx="63175" cy="58125"/>
            </a:xfrm>
            <a:custGeom>
              <a:avLst/>
              <a:gdLst/>
              <a:ahLst/>
              <a:cxnLst/>
              <a:rect l="0" t="0" r="0" b="0"/>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39" name="Shape 239"/>
            <p:cNvSpPr/>
            <p:nvPr/>
          </p:nvSpPr>
          <p:spPr>
            <a:xfrm>
              <a:off x="7017700" y="2426525"/>
              <a:ext cx="12650" cy="31175"/>
            </a:xfrm>
            <a:custGeom>
              <a:avLst/>
              <a:gdLst/>
              <a:ahLst/>
              <a:cxnLst/>
              <a:rect l="0" t="0" r="0" b="0"/>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0" name="Shape 240"/>
            <p:cNvSpPr/>
            <p:nvPr/>
          </p:nvSpPr>
          <p:spPr>
            <a:xfrm>
              <a:off x="6901550" y="2507350"/>
              <a:ext cx="16025" cy="27800"/>
            </a:xfrm>
            <a:custGeom>
              <a:avLst/>
              <a:gdLst/>
              <a:ahLst/>
              <a:cxnLst/>
              <a:rect l="0" t="0" r="0" b="0"/>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1" name="Shape 241"/>
            <p:cNvSpPr/>
            <p:nvPr/>
          </p:nvSpPr>
          <p:spPr>
            <a:xfrm>
              <a:off x="6878825" y="2490500"/>
              <a:ext cx="63150" cy="55575"/>
            </a:xfrm>
            <a:custGeom>
              <a:avLst/>
              <a:gdLst/>
              <a:ahLst/>
              <a:cxnLst/>
              <a:rect l="0" t="0" r="0" b="0"/>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2" name="Shape 242"/>
            <p:cNvSpPr/>
            <p:nvPr/>
          </p:nvSpPr>
          <p:spPr>
            <a:xfrm>
              <a:off x="7032850" y="2440000"/>
              <a:ext cx="5925" cy="6750"/>
            </a:xfrm>
            <a:custGeom>
              <a:avLst/>
              <a:gdLst/>
              <a:ahLst/>
              <a:cxnLst/>
              <a:rect l="0" t="0" r="0" b="0"/>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3" name="Shape 243"/>
            <p:cNvSpPr/>
            <p:nvPr/>
          </p:nvSpPr>
          <p:spPr>
            <a:xfrm>
              <a:off x="6807275" y="1085700"/>
              <a:ext cx="484000" cy="586700"/>
            </a:xfrm>
            <a:custGeom>
              <a:avLst/>
              <a:gdLst/>
              <a:ahLst/>
              <a:cxnLst/>
              <a:rect l="0" t="0" r="0" b="0"/>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4" name="Shape 244"/>
            <p:cNvSpPr/>
            <p:nvPr/>
          </p:nvSpPr>
          <p:spPr>
            <a:xfrm>
              <a:off x="6964675" y="2496400"/>
              <a:ext cx="14350" cy="8450"/>
            </a:xfrm>
            <a:custGeom>
              <a:avLst/>
              <a:gdLst/>
              <a:ahLst/>
              <a:cxnLst/>
              <a:rect l="0" t="0" r="0" b="0"/>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5" name="Shape 245"/>
            <p:cNvSpPr/>
            <p:nvPr/>
          </p:nvSpPr>
          <p:spPr>
            <a:xfrm>
              <a:off x="7014350" y="2516600"/>
              <a:ext cx="60625" cy="54725"/>
            </a:xfrm>
            <a:custGeom>
              <a:avLst/>
              <a:gdLst/>
              <a:ahLst/>
              <a:cxnLst/>
              <a:rect l="0" t="0" r="0" b="0"/>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6" name="Shape 246"/>
            <p:cNvSpPr/>
            <p:nvPr/>
          </p:nvSpPr>
          <p:spPr>
            <a:xfrm>
              <a:off x="6044700" y="589950"/>
              <a:ext cx="8450" cy="13475"/>
            </a:xfrm>
            <a:custGeom>
              <a:avLst/>
              <a:gdLst/>
              <a:ahLst/>
              <a:cxnLst/>
              <a:rect l="0" t="0" r="0" b="0"/>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7" name="Shape 247"/>
            <p:cNvSpPr/>
            <p:nvPr/>
          </p:nvSpPr>
          <p:spPr>
            <a:xfrm>
              <a:off x="6754250" y="2521650"/>
              <a:ext cx="64850" cy="53900"/>
            </a:xfrm>
            <a:custGeom>
              <a:avLst/>
              <a:gdLst/>
              <a:ahLst/>
              <a:cxnLst/>
              <a:rect l="0" t="0" r="0" b="0"/>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8" name="Shape 248"/>
            <p:cNvSpPr/>
            <p:nvPr/>
          </p:nvSpPr>
          <p:spPr>
            <a:xfrm>
              <a:off x="6746675" y="2465250"/>
              <a:ext cx="58100" cy="58100"/>
            </a:xfrm>
            <a:custGeom>
              <a:avLst/>
              <a:gdLst/>
              <a:ahLst/>
              <a:cxnLst/>
              <a:rect l="0" t="0" r="0" b="0"/>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49" name="Shape 249"/>
            <p:cNvSpPr/>
            <p:nvPr/>
          </p:nvSpPr>
          <p:spPr>
            <a:xfrm>
              <a:off x="6794650" y="2591500"/>
              <a:ext cx="11825" cy="24450"/>
            </a:xfrm>
            <a:custGeom>
              <a:avLst/>
              <a:gdLst/>
              <a:ahLst/>
              <a:cxnLst/>
              <a:rect l="0" t="0" r="0" b="0"/>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0" name="Shape 250"/>
            <p:cNvSpPr/>
            <p:nvPr/>
          </p:nvSpPr>
          <p:spPr>
            <a:xfrm>
              <a:off x="6770250" y="2573825"/>
              <a:ext cx="62300" cy="58100"/>
            </a:xfrm>
            <a:custGeom>
              <a:avLst/>
              <a:gdLst/>
              <a:ahLst/>
              <a:cxnLst/>
              <a:rect l="0" t="0" r="0" b="0"/>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1" name="Shape 251"/>
            <p:cNvSpPr/>
            <p:nvPr/>
          </p:nvSpPr>
          <p:spPr>
            <a:xfrm>
              <a:off x="6988250" y="2412225"/>
              <a:ext cx="64825" cy="58100"/>
            </a:xfrm>
            <a:custGeom>
              <a:avLst/>
              <a:gdLst/>
              <a:ahLst/>
              <a:cxnLst/>
              <a:rect l="0" t="0" r="0" b="0"/>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2" name="Shape 252"/>
            <p:cNvSpPr/>
            <p:nvPr/>
          </p:nvSpPr>
          <p:spPr>
            <a:xfrm>
              <a:off x="6893150" y="2546050"/>
              <a:ext cx="56400" cy="56425"/>
            </a:xfrm>
            <a:custGeom>
              <a:avLst/>
              <a:gdLst/>
              <a:ahLst/>
              <a:cxnLst/>
              <a:rect l="0" t="0" r="0" b="0"/>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3" name="Shape 253"/>
            <p:cNvSpPr/>
            <p:nvPr/>
          </p:nvSpPr>
          <p:spPr>
            <a:xfrm>
              <a:off x="6779500" y="2537650"/>
              <a:ext cx="16875" cy="23575"/>
            </a:xfrm>
            <a:custGeom>
              <a:avLst/>
              <a:gdLst/>
              <a:ahLst/>
              <a:cxnLst/>
              <a:rect l="0" t="0" r="0" b="0"/>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4" name="Shape 254"/>
            <p:cNvSpPr/>
            <p:nvPr/>
          </p:nvSpPr>
          <p:spPr>
            <a:xfrm>
              <a:off x="6819075" y="2507350"/>
              <a:ext cx="59775" cy="53875"/>
            </a:xfrm>
            <a:custGeom>
              <a:avLst/>
              <a:gdLst/>
              <a:ahLst/>
              <a:cxnLst/>
              <a:rect l="0" t="0" r="0" b="0"/>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5" name="Shape 255"/>
            <p:cNvSpPr/>
            <p:nvPr/>
          </p:nvSpPr>
          <p:spPr>
            <a:xfrm>
              <a:off x="6827475" y="2467775"/>
              <a:ext cx="15175" cy="29500"/>
            </a:xfrm>
            <a:custGeom>
              <a:avLst/>
              <a:gdLst/>
              <a:ahLst/>
              <a:cxnLst/>
              <a:rect l="0" t="0" r="0" b="0"/>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6" name="Shape 256"/>
            <p:cNvSpPr/>
            <p:nvPr/>
          </p:nvSpPr>
          <p:spPr>
            <a:xfrm>
              <a:off x="6984050" y="2574675"/>
              <a:ext cx="27800" cy="22750"/>
            </a:xfrm>
            <a:custGeom>
              <a:avLst/>
              <a:gdLst/>
              <a:ahLst/>
              <a:cxnLst/>
              <a:rect l="0" t="0" r="0" b="0"/>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7" name="Shape 257"/>
            <p:cNvSpPr/>
            <p:nvPr/>
          </p:nvSpPr>
          <p:spPr>
            <a:xfrm>
              <a:off x="6808975" y="2453475"/>
              <a:ext cx="55575" cy="55575"/>
            </a:xfrm>
            <a:custGeom>
              <a:avLst/>
              <a:gdLst/>
              <a:ahLst/>
              <a:cxnLst/>
              <a:rect l="0" t="0" r="0" b="0"/>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8" name="Shape 258"/>
            <p:cNvSpPr/>
            <p:nvPr/>
          </p:nvSpPr>
          <p:spPr>
            <a:xfrm>
              <a:off x="6914175" y="2562050"/>
              <a:ext cx="15175" cy="24425"/>
            </a:xfrm>
            <a:custGeom>
              <a:avLst/>
              <a:gdLst/>
              <a:ahLst/>
              <a:cxnLst/>
              <a:rect l="0" t="0" r="0" b="0"/>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59" name="Shape 259"/>
            <p:cNvSpPr/>
            <p:nvPr/>
          </p:nvSpPr>
          <p:spPr>
            <a:xfrm>
              <a:off x="6841800" y="2524175"/>
              <a:ext cx="14325" cy="21900"/>
            </a:xfrm>
            <a:custGeom>
              <a:avLst/>
              <a:gdLst/>
              <a:ahLst/>
              <a:cxnLst/>
              <a:rect l="0" t="0" r="0" b="0"/>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0" name="Shape 260"/>
            <p:cNvSpPr/>
            <p:nvPr/>
          </p:nvSpPr>
          <p:spPr>
            <a:xfrm>
              <a:off x="6716375" y="2637800"/>
              <a:ext cx="66525" cy="59800"/>
            </a:xfrm>
            <a:custGeom>
              <a:avLst/>
              <a:gdLst/>
              <a:ahLst/>
              <a:cxnLst/>
              <a:rect l="0" t="0" r="0" b="0"/>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1" name="Shape 261"/>
            <p:cNvSpPr/>
            <p:nvPr/>
          </p:nvSpPr>
          <p:spPr>
            <a:xfrm>
              <a:off x="6851050" y="2572150"/>
              <a:ext cx="24425" cy="21900"/>
            </a:xfrm>
            <a:custGeom>
              <a:avLst/>
              <a:gdLst/>
              <a:ahLst/>
              <a:cxnLst/>
              <a:rect l="0" t="0" r="0" b="0"/>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2" name="Shape 262"/>
            <p:cNvSpPr/>
            <p:nvPr/>
          </p:nvSpPr>
          <p:spPr>
            <a:xfrm>
              <a:off x="6775300" y="2626025"/>
              <a:ext cx="66525" cy="53050"/>
            </a:xfrm>
            <a:custGeom>
              <a:avLst/>
              <a:gdLst/>
              <a:ahLst/>
              <a:cxnLst/>
              <a:rect l="0" t="0" r="0" b="0"/>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3" name="Shape 263"/>
            <p:cNvSpPr/>
            <p:nvPr/>
          </p:nvSpPr>
          <p:spPr>
            <a:xfrm>
              <a:off x="6698700" y="2537650"/>
              <a:ext cx="58100" cy="48825"/>
            </a:xfrm>
            <a:custGeom>
              <a:avLst/>
              <a:gdLst/>
              <a:ahLst/>
              <a:cxnLst/>
              <a:rect l="0" t="0" r="0" b="0"/>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4" name="Shape 264"/>
            <p:cNvSpPr/>
            <p:nvPr/>
          </p:nvSpPr>
          <p:spPr>
            <a:xfrm>
              <a:off x="6740800" y="2658000"/>
              <a:ext cx="19375" cy="24450"/>
            </a:xfrm>
            <a:custGeom>
              <a:avLst/>
              <a:gdLst/>
              <a:ahLst/>
              <a:cxnLst/>
              <a:rect l="0" t="0" r="0" b="0"/>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5" name="Shape 265"/>
            <p:cNvSpPr/>
            <p:nvPr/>
          </p:nvSpPr>
          <p:spPr>
            <a:xfrm>
              <a:off x="6705450" y="2585625"/>
              <a:ext cx="62300" cy="57250"/>
            </a:xfrm>
            <a:custGeom>
              <a:avLst/>
              <a:gdLst/>
              <a:ahLst/>
              <a:cxnLst/>
              <a:rect l="0" t="0" r="0" b="0"/>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6" name="Shape 266"/>
            <p:cNvSpPr/>
            <p:nvPr/>
          </p:nvSpPr>
          <p:spPr>
            <a:xfrm>
              <a:off x="6806450" y="2643700"/>
              <a:ext cx="14325" cy="23600"/>
            </a:xfrm>
            <a:custGeom>
              <a:avLst/>
              <a:gdLst/>
              <a:ahLst/>
              <a:cxnLst/>
              <a:rect l="0" t="0" r="0" b="0"/>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7" name="Shape 267"/>
            <p:cNvSpPr/>
            <p:nvPr/>
          </p:nvSpPr>
          <p:spPr>
            <a:xfrm>
              <a:off x="6932700" y="2630225"/>
              <a:ext cx="5925" cy="5075"/>
            </a:xfrm>
            <a:custGeom>
              <a:avLst/>
              <a:gdLst/>
              <a:ahLst/>
              <a:cxnLst/>
              <a:rect l="0" t="0" r="0" b="0"/>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8" name="Shape 268"/>
            <p:cNvSpPr/>
            <p:nvPr/>
          </p:nvSpPr>
          <p:spPr>
            <a:xfrm>
              <a:off x="6903250" y="2595725"/>
              <a:ext cx="58925" cy="53875"/>
            </a:xfrm>
            <a:custGeom>
              <a:avLst/>
              <a:gdLst/>
              <a:ahLst/>
              <a:cxnLst/>
              <a:rect l="0" t="0" r="0" b="0"/>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69" name="Shape 269"/>
            <p:cNvSpPr/>
            <p:nvPr/>
          </p:nvSpPr>
          <p:spPr>
            <a:xfrm>
              <a:off x="6844325" y="2609175"/>
              <a:ext cx="64000" cy="55600"/>
            </a:xfrm>
            <a:custGeom>
              <a:avLst/>
              <a:gdLst/>
              <a:ahLst/>
              <a:cxnLst/>
              <a:rect l="0" t="0" r="0" b="0"/>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0" name="Shape 270"/>
            <p:cNvSpPr/>
            <p:nvPr/>
          </p:nvSpPr>
          <p:spPr>
            <a:xfrm>
              <a:off x="6835050" y="2561200"/>
              <a:ext cx="56425" cy="55575"/>
            </a:xfrm>
            <a:custGeom>
              <a:avLst/>
              <a:gdLst/>
              <a:ahLst/>
              <a:cxnLst/>
              <a:rect l="0" t="0" r="0" b="0"/>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1" name="Shape 271"/>
            <p:cNvSpPr/>
            <p:nvPr/>
          </p:nvSpPr>
          <p:spPr>
            <a:xfrm>
              <a:off x="6862825" y="2622650"/>
              <a:ext cx="26125" cy="29475"/>
            </a:xfrm>
            <a:custGeom>
              <a:avLst/>
              <a:gdLst/>
              <a:ahLst/>
              <a:cxnLst/>
              <a:rect l="0" t="0" r="0" b="0"/>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2" name="Shape 272"/>
            <p:cNvSpPr/>
            <p:nvPr/>
          </p:nvSpPr>
          <p:spPr>
            <a:xfrm>
              <a:off x="6254275" y="238125"/>
              <a:ext cx="974725" cy="642225"/>
            </a:xfrm>
            <a:custGeom>
              <a:avLst/>
              <a:gdLst/>
              <a:ahLst/>
              <a:cxnLst/>
              <a:rect l="0" t="0" r="0" b="0"/>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3" name="Shape 273"/>
            <p:cNvSpPr/>
            <p:nvPr/>
          </p:nvSpPr>
          <p:spPr>
            <a:xfrm>
              <a:off x="6883875" y="670750"/>
              <a:ext cx="53900" cy="50525"/>
            </a:xfrm>
            <a:custGeom>
              <a:avLst/>
              <a:gdLst/>
              <a:ahLst/>
              <a:cxnLst/>
              <a:rect l="0" t="0" r="0" b="0"/>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4" name="Shape 274"/>
            <p:cNvSpPr/>
            <p:nvPr/>
          </p:nvSpPr>
          <p:spPr>
            <a:xfrm>
              <a:off x="6979825" y="2369300"/>
              <a:ext cx="63150" cy="42100"/>
            </a:xfrm>
            <a:custGeom>
              <a:avLst/>
              <a:gdLst/>
              <a:ahLst/>
              <a:cxnLst/>
              <a:rect l="0" t="0" r="0" b="0"/>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5" name="Shape 275"/>
            <p:cNvSpPr/>
            <p:nvPr/>
          </p:nvSpPr>
          <p:spPr>
            <a:xfrm>
              <a:off x="6897350" y="685900"/>
              <a:ext cx="26125" cy="20225"/>
            </a:xfrm>
            <a:custGeom>
              <a:avLst/>
              <a:gdLst/>
              <a:ahLst/>
              <a:cxnLst/>
              <a:rect l="0" t="0" r="0" b="0"/>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6" name="Shape 276"/>
            <p:cNvSpPr/>
            <p:nvPr/>
          </p:nvSpPr>
          <p:spPr>
            <a:xfrm>
              <a:off x="6942800" y="2476200"/>
              <a:ext cx="61475" cy="58100"/>
            </a:xfrm>
            <a:custGeom>
              <a:avLst/>
              <a:gdLst/>
              <a:ahLst/>
              <a:cxnLst/>
              <a:rect l="0" t="0" r="0" b="0"/>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7" name="Shape 277"/>
            <p:cNvSpPr/>
            <p:nvPr/>
          </p:nvSpPr>
          <p:spPr>
            <a:xfrm>
              <a:off x="6845150" y="1283500"/>
              <a:ext cx="25" cy="25"/>
            </a:xfrm>
            <a:custGeom>
              <a:avLst/>
              <a:gdLst/>
              <a:ahLst/>
              <a:cxnLst/>
              <a:rect l="0" t="0" r="0" b="0"/>
              <a:pathLst>
                <a:path w="1" h="1" extrusionOk="0">
                  <a:moveTo>
                    <a:pt x="1" y="1"/>
                  </a:moveTo>
                  <a:lnTo>
                    <a:pt x="1" y="1"/>
                  </a:lnTo>
                  <a:lnTo>
                    <a:pt x="1" y="1"/>
                  </a:lnTo>
                  <a:lnTo>
                    <a:pt x="1" y="1"/>
                  </a:lnTo>
                  <a:lnTo>
                    <a:pt x="1" y="1"/>
                  </a:lnTo>
                  <a:lnTo>
                    <a:pt x="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8" name="Shape 278"/>
            <p:cNvSpPr/>
            <p:nvPr/>
          </p:nvSpPr>
          <p:spPr>
            <a:xfrm>
              <a:off x="6918400" y="2384450"/>
              <a:ext cx="60625" cy="39575"/>
            </a:xfrm>
            <a:custGeom>
              <a:avLst/>
              <a:gdLst/>
              <a:ahLst/>
              <a:cxnLst/>
              <a:rect l="0" t="0" r="0" b="0"/>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79" name="Shape 279"/>
            <p:cNvSpPr/>
            <p:nvPr/>
          </p:nvSpPr>
          <p:spPr>
            <a:xfrm>
              <a:off x="6689450" y="2435800"/>
              <a:ext cx="87550" cy="43800"/>
            </a:xfrm>
            <a:custGeom>
              <a:avLst/>
              <a:gdLst/>
              <a:ahLst/>
              <a:cxnLst/>
              <a:rect l="0" t="0" r="0" b="0"/>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0" name="Shape 280"/>
            <p:cNvSpPr/>
            <p:nvPr/>
          </p:nvSpPr>
          <p:spPr>
            <a:xfrm>
              <a:off x="3843650" y="1982125"/>
              <a:ext cx="530300" cy="841725"/>
            </a:xfrm>
            <a:custGeom>
              <a:avLst/>
              <a:gdLst/>
              <a:ahLst/>
              <a:cxnLst/>
              <a:rect l="0" t="0" r="0" b="0"/>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1" name="Shape 281"/>
            <p:cNvSpPr/>
            <p:nvPr/>
          </p:nvSpPr>
          <p:spPr>
            <a:xfrm>
              <a:off x="6854425" y="2395400"/>
              <a:ext cx="68200" cy="50525"/>
            </a:xfrm>
            <a:custGeom>
              <a:avLst/>
              <a:gdLst/>
              <a:ahLst/>
              <a:cxnLst/>
              <a:rect l="0" t="0" r="0" b="0"/>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2" name="Shape 282"/>
            <p:cNvSpPr/>
            <p:nvPr/>
          </p:nvSpPr>
          <p:spPr>
            <a:xfrm>
              <a:off x="6345200" y="238125"/>
              <a:ext cx="810575" cy="563100"/>
            </a:xfrm>
            <a:custGeom>
              <a:avLst/>
              <a:gdLst/>
              <a:ahLst/>
              <a:cxnLst/>
              <a:rect l="0" t="0" r="0" b="0"/>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3" name="Shape 283"/>
            <p:cNvSpPr/>
            <p:nvPr/>
          </p:nvSpPr>
          <p:spPr>
            <a:xfrm>
              <a:off x="6682725" y="2484625"/>
              <a:ext cx="60625" cy="52200"/>
            </a:xfrm>
            <a:custGeom>
              <a:avLst/>
              <a:gdLst/>
              <a:ahLst/>
              <a:cxnLst/>
              <a:rect l="0" t="0" r="0" b="0"/>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4" name="Shape 284"/>
            <p:cNvSpPr/>
            <p:nvPr/>
          </p:nvSpPr>
          <p:spPr>
            <a:xfrm>
              <a:off x="6793825" y="2413075"/>
              <a:ext cx="61450" cy="47150"/>
            </a:xfrm>
            <a:custGeom>
              <a:avLst/>
              <a:gdLst/>
              <a:ahLst/>
              <a:cxnLst/>
              <a:rect l="0" t="0" r="0" b="0"/>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5" name="Shape 285"/>
            <p:cNvSpPr/>
            <p:nvPr/>
          </p:nvSpPr>
          <p:spPr>
            <a:xfrm>
              <a:off x="5622175" y="2490500"/>
              <a:ext cx="21050" cy="17700"/>
            </a:xfrm>
            <a:custGeom>
              <a:avLst/>
              <a:gdLst/>
              <a:ahLst/>
              <a:cxnLst/>
              <a:rect l="0" t="0" r="0" b="0"/>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6" name="Shape 286"/>
            <p:cNvSpPr/>
            <p:nvPr/>
          </p:nvSpPr>
          <p:spPr>
            <a:xfrm>
              <a:off x="560027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7" name="Shape 287"/>
            <p:cNvSpPr/>
            <p:nvPr/>
          </p:nvSpPr>
          <p:spPr>
            <a:xfrm>
              <a:off x="563395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8" name="Shape 288"/>
            <p:cNvSpPr/>
            <p:nvPr/>
          </p:nvSpPr>
          <p:spPr>
            <a:xfrm>
              <a:off x="5603650" y="2630225"/>
              <a:ext cx="19375" cy="16850"/>
            </a:xfrm>
            <a:custGeom>
              <a:avLst/>
              <a:gdLst/>
              <a:ahLst/>
              <a:cxnLst/>
              <a:rect l="0" t="0" r="0" b="0"/>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89" name="Shape 289"/>
            <p:cNvSpPr/>
            <p:nvPr/>
          </p:nvSpPr>
          <p:spPr>
            <a:xfrm>
              <a:off x="558007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0" name="Shape 290"/>
            <p:cNvSpPr/>
            <p:nvPr/>
          </p:nvSpPr>
          <p:spPr>
            <a:xfrm>
              <a:off x="5637325" y="2558675"/>
              <a:ext cx="14325" cy="20225"/>
            </a:xfrm>
            <a:custGeom>
              <a:avLst/>
              <a:gdLst/>
              <a:ahLst/>
              <a:cxnLst/>
              <a:rect l="0" t="0" r="0" b="0"/>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1" name="Shape 291"/>
            <p:cNvSpPr/>
            <p:nvPr/>
          </p:nvSpPr>
          <p:spPr>
            <a:xfrm>
              <a:off x="552622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2" name="Shape 292"/>
            <p:cNvSpPr/>
            <p:nvPr/>
          </p:nvSpPr>
          <p:spPr>
            <a:xfrm>
              <a:off x="552875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3" name="Shape 293"/>
            <p:cNvSpPr/>
            <p:nvPr/>
          </p:nvSpPr>
          <p:spPr>
            <a:xfrm>
              <a:off x="5541375" y="2535950"/>
              <a:ext cx="64825" cy="62325"/>
            </a:xfrm>
            <a:custGeom>
              <a:avLst/>
              <a:gdLst/>
              <a:ahLst/>
              <a:cxnLst/>
              <a:rect l="0" t="0" r="0" b="0"/>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4" name="Shape 294"/>
            <p:cNvSpPr/>
            <p:nvPr/>
          </p:nvSpPr>
          <p:spPr>
            <a:xfrm>
              <a:off x="5568300" y="2562050"/>
              <a:ext cx="20225" cy="19375"/>
            </a:xfrm>
            <a:custGeom>
              <a:avLst/>
              <a:gdLst/>
              <a:ahLst/>
              <a:cxnLst/>
              <a:rect l="0" t="0" r="0" b="0"/>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5" name="Shape 295"/>
            <p:cNvSpPr/>
            <p:nvPr/>
          </p:nvSpPr>
          <p:spPr>
            <a:xfrm>
              <a:off x="5492550" y="2558675"/>
              <a:ext cx="25275" cy="24450"/>
            </a:xfrm>
            <a:custGeom>
              <a:avLst/>
              <a:gdLst/>
              <a:ahLst/>
              <a:cxnLst/>
              <a:rect l="0" t="0" r="0" b="0"/>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6" name="Shape 296"/>
            <p:cNvSpPr/>
            <p:nvPr/>
          </p:nvSpPr>
          <p:spPr>
            <a:xfrm>
              <a:off x="556157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7" name="Shape 297"/>
            <p:cNvSpPr/>
            <p:nvPr/>
          </p:nvSpPr>
          <p:spPr>
            <a:xfrm>
              <a:off x="5587650" y="2429900"/>
              <a:ext cx="11825" cy="18550"/>
            </a:xfrm>
            <a:custGeom>
              <a:avLst/>
              <a:gdLst/>
              <a:ahLst/>
              <a:cxnLst/>
              <a:rect l="0" t="0" r="0" b="0"/>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8" name="Shape 298"/>
            <p:cNvSpPr/>
            <p:nvPr/>
          </p:nvSpPr>
          <p:spPr>
            <a:xfrm>
              <a:off x="5554825" y="2489675"/>
              <a:ext cx="16025" cy="18525"/>
            </a:xfrm>
            <a:custGeom>
              <a:avLst/>
              <a:gdLst/>
              <a:ahLst/>
              <a:cxnLst/>
              <a:rect l="0" t="0" r="0" b="0"/>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299" name="Shape 299"/>
            <p:cNvSpPr/>
            <p:nvPr/>
          </p:nvSpPr>
          <p:spPr>
            <a:xfrm>
              <a:off x="5516125" y="2429900"/>
              <a:ext cx="14325" cy="18550"/>
            </a:xfrm>
            <a:custGeom>
              <a:avLst/>
              <a:gdLst/>
              <a:ahLst/>
              <a:cxnLst/>
              <a:rect l="0" t="0" r="0" b="0"/>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0" name="Shape 300"/>
            <p:cNvSpPr/>
            <p:nvPr/>
          </p:nvSpPr>
          <p:spPr>
            <a:xfrm>
              <a:off x="5506850" y="2348250"/>
              <a:ext cx="68200" cy="42125"/>
            </a:xfrm>
            <a:custGeom>
              <a:avLst/>
              <a:gdLst/>
              <a:ahLst/>
              <a:cxnLst/>
              <a:rect l="0" t="0" r="0" b="0"/>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1" name="Shape 301"/>
            <p:cNvSpPr/>
            <p:nvPr/>
          </p:nvSpPr>
          <p:spPr>
            <a:xfrm>
              <a:off x="561460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2" name="Shape 302"/>
            <p:cNvSpPr/>
            <p:nvPr/>
          </p:nvSpPr>
          <p:spPr>
            <a:xfrm>
              <a:off x="5579250" y="2345725"/>
              <a:ext cx="69025" cy="47175"/>
            </a:xfrm>
            <a:custGeom>
              <a:avLst/>
              <a:gdLst/>
              <a:ahLst/>
              <a:cxnLst/>
              <a:rect l="0" t="0" r="0" b="0"/>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3" name="Shape 303"/>
            <p:cNvSpPr/>
            <p:nvPr/>
          </p:nvSpPr>
          <p:spPr>
            <a:xfrm>
              <a:off x="5662575" y="2429900"/>
              <a:ext cx="11800" cy="20225"/>
            </a:xfrm>
            <a:custGeom>
              <a:avLst/>
              <a:gdLst/>
              <a:ahLst/>
              <a:cxnLst/>
              <a:rect l="0" t="0" r="0" b="0"/>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4" name="Shape 304"/>
            <p:cNvSpPr/>
            <p:nvPr/>
          </p:nvSpPr>
          <p:spPr>
            <a:xfrm>
              <a:off x="5697925" y="2489675"/>
              <a:ext cx="5925" cy="17700"/>
            </a:xfrm>
            <a:custGeom>
              <a:avLst/>
              <a:gdLst/>
              <a:ahLst/>
              <a:cxnLst/>
              <a:rect l="0" t="0" r="0" b="0"/>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5" name="Shape 305"/>
            <p:cNvSpPr/>
            <p:nvPr/>
          </p:nvSpPr>
          <p:spPr>
            <a:xfrm>
              <a:off x="5733275" y="2429050"/>
              <a:ext cx="16025" cy="17700"/>
            </a:xfrm>
            <a:custGeom>
              <a:avLst/>
              <a:gdLst/>
              <a:ahLst/>
              <a:cxnLst/>
              <a:rect l="0" t="0" r="0" b="0"/>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6" name="Shape 306"/>
            <p:cNvSpPr/>
            <p:nvPr/>
          </p:nvSpPr>
          <p:spPr>
            <a:xfrm>
              <a:off x="563900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7" name="Shape 307"/>
            <p:cNvSpPr/>
            <p:nvPr/>
          </p:nvSpPr>
          <p:spPr>
            <a:xfrm>
              <a:off x="5364600" y="2609175"/>
              <a:ext cx="7600" cy="60650"/>
            </a:xfrm>
            <a:custGeom>
              <a:avLst/>
              <a:gdLst/>
              <a:ahLst/>
              <a:cxnLst/>
              <a:rect l="0" t="0" r="0" b="0"/>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8" name="Shape 308"/>
            <p:cNvSpPr/>
            <p:nvPr/>
          </p:nvSpPr>
          <p:spPr>
            <a:xfrm>
              <a:off x="567267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09" name="Shape 309"/>
            <p:cNvSpPr/>
            <p:nvPr/>
          </p:nvSpPr>
          <p:spPr>
            <a:xfrm>
              <a:off x="5528750" y="2626850"/>
              <a:ext cx="19375" cy="22750"/>
            </a:xfrm>
            <a:custGeom>
              <a:avLst/>
              <a:gdLst/>
              <a:ahLst/>
              <a:cxnLst/>
              <a:rect l="0" t="0" r="0" b="0"/>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0" name="Shape 310"/>
            <p:cNvSpPr/>
            <p:nvPr/>
          </p:nvSpPr>
          <p:spPr>
            <a:xfrm>
              <a:off x="5705500" y="2394550"/>
              <a:ext cx="64825" cy="62300"/>
            </a:xfrm>
            <a:custGeom>
              <a:avLst/>
              <a:gdLst/>
              <a:ahLst/>
              <a:cxnLst/>
              <a:rect l="0" t="0" r="0" b="0"/>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1" name="Shape 311"/>
            <p:cNvSpPr/>
            <p:nvPr/>
          </p:nvSpPr>
          <p:spPr>
            <a:xfrm>
              <a:off x="5508550" y="2605825"/>
              <a:ext cx="63150" cy="68200"/>
            </a:xfrm>
            <a:custGeom>
              <a:avLst/>
              <a:gdLst/>
              <a:ahLst/>
              <a:cxnLst/>
              <a:rect l="0" t="0" r="0" b="0"/>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2" name="Shape 312"/>
            <p:cNvSpPr/>
            <p:nvPr/>
          </p:nvSpPr>
          <p:spPr>
            <a:xfrm>
              <a:off x="5436150" y="2606650"/>
              <a:ext cx="64850" cy="62325"/>
            </a:xfrm>
            <a:custGeom>
              <a:avLst/>
              <a:gdLst/>
              <a:ahLst/>
              <a:cxnLst/>
              <a:rect l="0" t="0" r="0" b="0"/>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3" name="Shape 313"/>
            <p:cNvSpPr/>
            <p:nvPr/>
          </p:nvSpPr>
          <p:spPr>
            <a:xfrm>
              <a:off x="5461400" y="2627700"/>
              <a:ext cx="18550" cy="16850"/>
            </a:xfrm>
            <a:custGeom>
              <a:avLst/>
              <a:gdLst/>
              <a:ahLst/>
              <a:cxnLst/>
              <a:rect l="0" t="0" r="0" b="0"/>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4" name="Shape 314"/>
            <p:cNvSpPr/>
            <p:nvPr/>
          </p:nvSpPr>
          <p:spPr>
            <a:xfrm>
              <a:off x="5727375" y="2678200"/>
              <a:ext cx="69900" cy="8450"/>
            </a:xfrm>
            <a:custGeom>
              <a:avLst/>
              <a:gdLst/>
              <a:ahLst/>
              <a:cxnLst/>
              <a:rect l="0" t="0" r="0" b="0"/>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5" name="Shape 315"/>
            <p:cNvSpPr/>
            <p:nvPr/>
          </p:nvSpPr>
          <p:spPr>
            <a:xfrm>
              <a:off x="5886475" y="2538475"/>
              <a:ext cx="7600" cy="60625"/>
            </a:xfrm>
            <a:custGeom>
              <a:avLst/>
              <a:gdLst/>
              <a:ahLst/>
              <a:cxnLst/>
              <a:rect l="0" t="0" r="0" b="0"/>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6" name="Shape 316"/>
            <p:cNvSpPr/>
            <p:nvPr/>
          </p:nvSpPr>
          <p:spPr>
            <a:xfrm>
              <a:off x="5470675" y="2536800"/>
              <a:ext cx="58100" cy="62300"/>
            </a:xfrm>
            <a:custGeom>
              <a:avLst/>
              <a:gdLst/>
              <a:ahLst/>
              <a:cxnLst/>
              <a:rect l="0" t="0" r="0" b="0"/>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7" name="Shape 317"/>
            <p:cNvSpPr/>
            <p:nvPr/>
          </p:nvSpPr>
          <p:spPr>
            <a:xfrm>
              <a:off x="584942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8" name="Shape 318"/>
            <p:cNvSpPr/>
            <p:nvPr/>
          </p:nvSpPr>
          <p:spPr>
            <a:xfrm>
              <a:off x="5777875" y="2393700"/>
              <a:ext cx="63150" cy="68225"/>
            </a:xfrm>
            <a:custGeom>
              <a:avLst/>
              <a:gdLst/>
              <a:ahLst/>
              <a:cxnLst/>
              <a:rect l="0" t="0" r="0" b="0"/>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19" name="Shape 319"/>
            <p:cNvSpPr/>
            <p:nvPr/>
          </p:nvSpPr>
          <p:spPr>
            <a:xfrm>
              <a:off x="6053950" y="571425"/>
              <a:ext cx="7600" cy="11800"/>
            </a:xfrm>
            <a:custGeom>
              <a:avLst/>
              <a:gdLst/>
              <a:ahLst/>
              <a:cxnLst/>
              <a:rect l="0" t="0" r="0" b="0"/>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0" name="Shape 320"/>
            <p:cNvSpPr/>
            <p:nvPr/>
          </p:nvSpPr>
          <p:spPr>
            <a:xfrm>
              <a:off x="5384800" y="2467775"/>
              <a:ext cx="7600" cy="60625"/>
            </a:xfrm>
            <a:custGeom>
              <a:avLst/>
              <a:gdLst/>
              <a:ahLst/>
              <a:cxnLst/>
              <a:rect l="0" t="0" r="0" b="0"/>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1" name="Shape 321"/>
            <p:cNvSpPr/>
            <p:nvPr/>
          </p:nvSpPr>
          <p:spPr>
            <a:xfrm>
              <a:off x="545635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2" name="Shape 322"/>
            <p:cNvSpPr/>
            <p:nvPr/>
          </p:nvSpPr>
          <p:spPr>
            <a:xfrm>
              <a:off x="539742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3" name="Shape 323"/>
            <p:cNvSpPr/>
            <p:nvPr/>
          </p:nvSpPr>
          <p:spPr>
            <a:xfrm>
              <a:off x="5479075" y="2489675"/>
              <a:ext cx="21925" cy="17700"/>
            </a:xfrm>
            <a:custGeom>
              <a:avLst/>
              <a:gdLst/>
              <a:ahLst/>
              <a:cxnLst/>
              <a:rect l="0" t="0" r="0" b="0"/>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4" name="Shape 324"/>
            <p:cNvSpPr/>
            <p:nvPr/>
          </p:nvSpPr>
          <p:spPr>
            <a:xfrm>
              <a:off x="5369650" y="2607500"/>
              <a:ext cx="57275" cy="62325"/>
            </a:xfrm>
            <a:custGeom>
              <a:avLst/>
              <a:gdLst/>
              <a:ahLst/>
              <a:cxnLst/>
              <a:rect l="0" t="0" r="0" b="0"/>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5" name="Shape 325"/>
            <p:cNvSpPr/>
            <p:nvPr/>
          </p:nvSpPr>
          <p:spPr>
            <a:xfrm>
              <a:off x="5422675" y="2558675"/>
              <a:ext cx="18550" cy="26975"/>
            </a:xfrm>
            <a:custGeom>
              <a:avLst/>
              <a:gdLst/>
              <a:ahLst/>
              <a:cxnLst/>
              <a:rect l="0" t="0" r="0" b="0"/>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6" name="Shape 326"/>
            <p:cNvSpPr/>
            <p:nvPr/>
          </p:nvSpPr>
          <p:spPr>
            <a:xfrm>
              <a:off x="5489175" y="2395400"/>
              <a:ext cx="64000" cy="61450"/>
            </a:xfrm>
            <a:custGeom>
              <a:avLst/>
              <a:gdLst/>
              <a:ahLst/>
              <a:cxnLst/>
              <a:rect l="0" t="0" r="0" b="0"/>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7" name="Shape 327"/>
            <p:cNvSpPr/>
            <p:nvPr/>
          </p:nvSpPr>
          <p:spPr>
            <a:xfrm>
              <a:off x="5389025" y="2629375"/>
              <a:ext cx="16850" cy="16025"/>
            </a:xfrm>
            <a:custGeom>
              <a:avLst/>
              <a:gdLst/>
              <a:ahLst/>
              <a:cxnLst/>
              <a:rect l="0" t="0" r="0" b="0"/>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8" name="Shape 328"/>
            <p:cNvSpPr/>
            <p:nvPr/>
          </p:nvSpPr>
          <p:spPr>
            <a:xfrm>
              <a:off x="538985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29" name="Shape 329"/>
            <p:cNvSpPr/>
            <p:nvPr/>
          </p:nvSpPr>
          <p:spPr>
            <a:xfrm>
              <a:off x="5410900" y="2488825"/>
              <a:ext cx="14325" cy="21900"/>
            </a:xfrm>
            <a:custGeom>
              <a:avLst/>
              <a:gdLst/>
              <a:ahLst/>
              <a:cxnLst/>
              <a:rect l="0" t="0" r="0" b="0"/>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0" name="Shape 330"/>
            <p:cNvSpPr/>
            <p:nvPr/>
          </p:nvSpPr>
          <p:spPr>
            <a:xfrm>
              <a:off x="5671000" y="2627700"/>
              <a:ext cx="23575" cy="21075"/>
            </a:xfrm>
            <a:custGeom>
              <a:avLst/>
              <a:gdLst/>
              <a:ahLst/>
              <a:cxnLst/>
              <a:rect l="0" t="0" r="0" b="0"/>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1" name="Shape 331"/>
            <p:cNvSpPr/>
            <p:nvPr/>
          </p:nvSpPr>
          <p:spPr>
            <a:xfrm>
              <a:off x="5347775" y="2557000"/>
              <a:ext cx="19375" cy="26950"/>
            </a:xfrm>
            <a:custGeom>
              <a:avLst/>
              <a:gdLst/>
              <a:ahLst/>
              <a:cxnLst/>
              <a:rect l="0" t="0" r="0" b="0"/>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2" name="Shape 332"/>
            <p:cNvSpPr/>
            <p:nvPr/>
          </p:nvSpPr>
          <p:spPr>
            <a:xfrm>
              <a:off x="5219825" y="2607500"/>
              <a:ext cx="64000" cy="61475"/>
            </a:xfrm>
            <a:custGeom>
              <a:avLst/>
              <a:gdLst/>
              <a:ahLst/>
              <a:cxnLst/>
              <a:rect l="0" t="0" r="0" b="0"/>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3" name="Shape 333"/>
            <p:cNvSpPr/>
            <p:nvPr/>
          </p:nvSpPr>
          <p:spPr>
            <a:xfrm>
              <a:off x="565247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4" name="Shape 334"/>
            <p:cNvSpPr/>
            <p:nvPr/>
          </p:nvSpPr>
          <p:spPr>
            <a:xfrm>
              <a:off x="5326725" y="2535125"/>
              <a:ext cx="63150" cy="68200"/>
            </a:xfrm>
            <a:custGeom>
              <a:avLst/>
              <a:gdLst/>
              <a:ahLst/>
              <a:cxnLst/>
              <a:rect l="0" t="0" r="0" b="0"/>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5" name="Shape 335"/>
            <p:cNvSpPr/>
            <p:nvPr/>
          </p:nvSpPr>
          <p:spPr>
            <a:xfrm>
              <a:off x="5244250" y="2627700"/>
              <a:ext cx="19375" cy="22750"/>
            </a:xfrm>
            <a:custGeom>
              <a:avLst/>
              <a:gdLst/>
              <a:ahLst/>
              <a:cxnLst/>
              <a:rect l="0" t="0" r="0" b="0"/>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6" name="Shape 336"/>
            <p:cNvSpPr/>
            <p:nvPr/>
          </p:nvSpPr>
          <p:spPr>
            <a:xfrm>
              <a:off x="5057400" y="2606650"/>
              <a:ext cx="81650" cy="67375"/>
            </a:xfrm>
            <a:custGeom>
              <a:avLst/>
              <a:gdLst/>
              <a:ahLst/>
              <a:cxnLst/>
              <a:rect l="0" t="0" r="0" b="0"/>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7" name="Shape 337"/>
            <p:cNvSpPr/>
            <p:nvPr/>
          </p:nvSpPr>
          <p:spPr>
            <a:xfrm>
              <a:off x="5058225" y="2535950"/>
              <a:ext cx="117025" cy="65675"/>
            </a:xfrm>
            <a:custGeom>
              <a:avLst/>
              <a:gdLst/>
              <a:ahLst/>
              <a:cxnLst/>
              <a:rect l="0" t="0" r="0" b="0"/>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8" name="Shape 338"/>
            <p:cNvSpPr/>
            <p:nvPr/>
          </p:nvSpPr>
          <p:spPr>
            <a:xfrm>
              <a:off x="5128925" y="2395400"/>
              <a:ext cx="64000" cy="61450"/>
            </a:xfrm>
            <a:custGeom>
              <a:avLst/>
              <a:gdLst/>
              <a:ahLst/>
              <a:cxnLst/>
              <a:rect l="0" t="0" r="0" b="0"/>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39" name="Shape 339"/>
            <p:cNvSpPr/>
            <p:nvPr/>
          </p:nvSpPr>
          <p:spPr>
            <a:xfrm>
              <a:off x="5148300" y="2605825"/>
              <a:ext cx="63150" cy="68200"/>
            </a:xfrm>
            <a:custGeom>
              <a:avLst/>
              <a:gdLst/>
              <a:ahLst/>
              <a:cxnLst/>
              <a:rect l="0" t="0" r="0" b="0"/>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0" name="Shape 340"/>
            <p:cNvSpPr/>
            <p:nvPr/>
          </p:nvSpPr>
          <p:spPr>
            <a:xfrm>
              <a:off x="5199625" y="2678200"/>
              <a:ext cx="64000" cy="71575"/>
            </a:xfrm>
            <a:custGeom>
              <a:avLst/>
              <a:gdLst/>
              <a:ahLst/>
              <a:cxnLst/>
              <a:rect l="0" t="0" r="0" b="0"/>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1" name="Shape 341"/>
            <p:cNvSpPr/>
            <p:nvPr/>
          </p:nvSpPr>
          <p:spPr>
            <a:xfrm>
              <a:off x="5724850" y="2609175"/>
              <a:ext cx="7600" cy="60650"/>
            </a:xfrm>
            <a:custGeom>
              <a:avLst/>
              <a:gdLst/>
              <a:ahLst/>
              <a:cxnLst/>
              <a:rect l="0" t="0" r="0" b="0"/>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2" name="Shape 342"/>
            <p:cNvSpPr/>
            <p:nvPr/>
          </p:nvSpPr>
          <p:spPr>
            <a:xfrm>
              <a:off x="5806500" y="2684100"/>
              <a:ext cx="7600" cy="68200"/>
            </a:xfrm>
            <a:custGeom>
              <a:avLst/>
              <a:gdLst/>
              <a:ahLst/>
              <a:cxnLst/>
              <a:rect l="0" t="0" r="0" b="0"/>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3" name="Shape 343"/>
            <p:cNvSpPr/>
            <p:nvPr/>
          </p:nvSpPr>
          <p:spPr>
            <a:xfrm>
              <a:off x="5912550" y="2723650"/>
              <a:ext cx="11825" cy="17700"/>
            </a:xfrm>
            <a:custGeom>
              <a:avLst/>
              <a:gdLst/>
              <a:ahLst/>
              <a:cxnLst/>
              <a:rect l="0" t="0" r="0" b="0"/>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4" name="Shape 344"/>
            <p:cNvSpPr/>
            <p:nvPr/>
          </p:nvSpPr>
          <p:spPr>
            <a:xfrm>
              <a:off x="5888150" y="2710200"/>
              <a:ext cx="64825" cy="43775"/>
            </a:xfrm>
            <a:custGeom>
              <a:avLst/>
              <a:gdLst/>
              <a:ahLst/>
              <a:cxnLst/>
              <a:rect l="0" t="0" r="0" b="0"/>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5" name="Shape 345"/>
            <p:cNvSpPr/>
            <p:nvPr/>
          </p:nvSpPr>
          <p:spPr>
            <a:xfrm>
              <a:off x="5950425" y="2345725"/>
              <a:ext cx="69050" cy="47175"/>
            </a:xfrm>
            <a:custGeom>
              <a:avLst/>
              <a:gdLst/>
              <a:ahLst/>
              <a:cxnLst/>
              <a:rect l="0" t="0" r="0" b="0"/>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6" name="Shape 346"/>
            <p:cNvSpPr/>
            <p:nvPr/>
          </p:nvSpPr>
          <p:spPr>
            <a:xfrm>
              <a:off x="5710550" y="2559525"/>
              <a:ext cx="21075" cy="22750"/>
            </a:xfrm>
            <a:custGeom>
              <a:avLst/>
              <a:gdLst/>
              <a:ahLst/>
              <a:cxnLst/>
              <a:rect l="0" t="0" r="0" b="0"/>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7" name="Shape 347"/>
            <p:cNvSpPr/>
            <p:nvPr/>
          </p:nvSpPr>
          <p:spPr>
            <a:xfrm>
              <a:off x="6010200" y="1881125"/>
              <a:ext cx="297150" cy="942725"/>
            </a:xfrm>
            <a:custGeom>
              <a:avLst/>
              <a:gdLst/>
              <a:ahLst/>
              <a:cxnLst/>
              <a:rect l="0" t="0" r="0" b="0"/>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8" name="Shape 348"/>
            <p:cNvSpPr/>
            <p:nvPr/>
          </p:nvSpPr>
          <p:spPr>
            <a:xfrm>
              <a:off x="7092625" y="1473725"/>
              <a:ext cx="198650" cy="260950"/>
            </a:xfrm>
            <a:custGeom>
              <a:avLst/>
              <a:gdLst/>
              <a:ahLst/>
              <a:cxnLst/>
              <a:rect l="0" t="0" r="0" b="0"/>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49" name="Shape 349"/>
            <p:cNvSpPr/>
            <p:nvPr/>
          </p:nvSpPr>
          <p:spPr>
            <a:xfrm>
              <a:off x="5168500" y="2464425"/>
              <a:ext cx="63150" cy="68200"/>
            </a:xfrm>
            <a:custGeom>
              <a:avLst/>
              <a:gdLst/>
              <a:ahLst/>
              <a:cxnLst/>
              <a:rect l="0" t="0" r="0" b="0"/>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0" name="Shape 350"/>
            <p:cNvSpPr/>
            <p:nvPr/>
          </p:nvSpPr>
          <p:spPr>
            <a:xfrm>
              <a:off x="5686975" y="2535125"/>
              <a:ext cx="63150" cy="68200"/>
            </a:xfrm>
            <a:custGeom>
              <a:avLst/>
              <a:gdLst/>
              <a:ahLst/>
              <a:cxnLst/>
              <a:rect l="0" t="0" r="0" b="0"/>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1" name="Shape 351"/>
            <p:cNvSpPr/>
            <p:nvPr/>
          </p:nvSpPr>
          <p:spPr>
            <a:xfrm>
              <a:off x="5796400" y="2606650"/>
              <a:ext cx="64825" cy="62325"/>
            </a:xfrm>
            <a:custGeom>
              <a:avLst/>
              <a:gdLst/>
              <a:ahLst/>
              <a:cxnLst/>
              <a:rect l="0" t="0" r="0" b="0"/>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2" name="Shape 352"/>
            <p:cNvSpPr/>
            <p:nvPr/>
          </p:nvSpPr>
          <p:spPr>
            <a:xfrm>
              <a:off x="5818275" y="2619275"/>
              <a:ext cx="16875" cy="16875"/>
            </a:xfrm>
            <a:custGeom>
              <a:avLst/>
              <a:gdLst/>
              <a:ahLst/>
              <a:cxnLst/>
              <a:rect l="0" t="0" r="0" b="0"/>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3" name="Shape 353"/>
            <p:cNvSpPr/>
            <p:nvPr/>
          </p:nvSpPr>
          <p:spPr>
            <a:xfrm>
              <a:off x="5280450" y="2348250"/>
              <a:ext cx="68200" cy="42125"/>
            </a:xfrm>
            <a:custGeom>
              <a:avLst/>
              <a:gdLst/>
              <a:ahLst/>
              <a:cxnLst/>
              <a:rect l="0" t="0" r="0" b="0"/>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4" name="Shape 354"/>
            <p:cNvSpPr/>
            <p:nvPr/>
          </p:nvSpPr>
          <p:spPr>
            <a:xfrm>
              <a:off x="5262775" y="2490500"/>
              <a:ext cx="24425" cy="17700"/>
            </a:xfrm>
            <a:custGeom>
              <a:avLst/>
              <a:gdLst/>
              <a:ahLst/>
              <a:cxnLst/>
              <a:rect l="0" t="0" r="0" b="0"/>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5" name="Shape 355"/>
            <p:cNvSpPr/>
            <p:nvPr/>
          </p:nvSpPr>
          <p:spPr>
            <a:xfrm>
              <a:off x="5240050" y="2466100"/>
              <a:ext cx="63975" cy="61475"/>
            </a:xfrm>
            <a:custGeom>
              <a:avLst/>
              <a:gdLst/>
              <a:ahLst/>
              <a:cxnLst/>
              <a:rect l="0" t="0" r="0" b="0"/>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6" name="Shape 356"/>
            <p:cNvSpPr/>
            <p:nvPr/>
          </p:nvSpPr>
          <p:spPr>
            <a:xfrm>
              <a:off x="5209725" y="2556150"/>
              <a:ext cx="15175" cy="23600"/>
            </a:xfrm>
            <a:custGeom>
              <a:avLst/>
              <a:gdLst/>
              <a:ahLst/>
              <a:cxnLst/>
              <a:rect l="0" t="0" r="0" b="0"/>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7" name="Shape 357"/>
            <p:cNvSpPr/>
            <p:nvPr/>
          </p:nvSpPr>
          <p:spPr>
            <a:xfrm>
              <a:off x="52543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8" name="Shape 358"/>
            <p:cNvSpPr/>
            <p:nvPr/>
          </p:nvSpPr>
          <p:spPr>
            <a:xfrm>
              <a:off x="5278750" y="2560375"/>
              <a:ext cx="16025" cy="21900"/>
            </a:xfrm>
            <a:custGeom>
              <a:avLst/>
              <a:gdLst/>
              <a:ahLst/>
              <a:cxnLst/>
              <a:rect l="0" t="0" r="0" b="0"/>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59" name="Shape 359"/>
            <p:cNvSpPr/>
            <p:nvPr/>
          </p:nvSpPr>
          <p:spPr>
            <a:xfrm>
              <a:off x="5181125" y="2535950"/>
              <a:ext cx="64825" cy="62325"/>
            </a:xfrm>
            <a:custGeom>
              <a:avLst/>
              <a:gdLst/>
              <a:ahLst/>
              <a:cxnLst/>
              <a:rect l="0" t="0" r="0" b="0"/>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0" name="Shape 360"/>
            <p:cNvSpPr/>
            <p:nvPr/>
          </p:nvSpPr>
          <p:spPr>
            <a:xfrm>
              <a:off x="5315800" y="2629375"/>
              <a:ext cx="20225" cy="19400"/>
            </a:xfrm>
            <a:custGeom>
              <a:avLst/>
              <a:gdLst/>
              <a:ahLst/>
              <a:cxnLst/>
              <a:rect l="0" t="0" r="0" b="0"/>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1" name="Shape 361"/>
            <p:cNvSpPr/>
            <p:nvPr/>
          </p:nvSpPr>
          <p:spPr>
            <a:xfrm>
              <a:off x="5345250" y="2394550"/>
              <a:ext cx="64825" cy="62300"/>
            </a:xfrm>
            <a:custGeom>
              <a:avLst/>
              <a:gdLst/>
              <a:ahLst/>
              <a:cxnLst/>
              <a:rect l="0" t="0" r="0" b="0"/>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2" name="Shape 362"/>
            <p:cNvSpPr/>
            <p:nvPr/>
          </p:nvSpPr>
          <p:spPr>
            <a:xfrm>
              <a:off x="5417625" y="2393700"/>
              <a:ext cx="63175" cy="68225"/>
            </a:xfrm>
            <a:custGeom>
              <a:avLst/>
              <a:gdLst/>
              <a:ahLst/>
              <a:cxnLst/>
              <a:rect l="0" t="0" r="0" b="0"/>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3" name="Shape 363"/>
            <p:cNvSpPr/>
            <p:nvPr/>
          </p:nvSpPr>
          <p:spPr>
            <a:xfrm>
              <a:off x="5292225" y="2606650"/>
              <a:ext cx="64825" cy="62325"/>
            </a:xfrm>
            <a:custGeom>
              <a:avLst/>
              <a:gdLst/>
              <a:ahLst/>
              <a:cxnLst/>
              <a:rect l="0" t="0" r="0" b="0"/>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4" name="Shape 364"/>
            <p:cNvSpPr/>
            <p:nvPr/>
          </p:nvSpPr>
          <p:spPr>
            <a:xfrm>
              <a:off x="5227400" y="2424000"/>
              <a:ext cx="19400" cy="22750"/>
            </a:xfrm>
            <a:custGeom>
              <a:avLst/>
              <a:gdLst/>
              <a:ahLst/>
              <a:cxnLst/>
              <a:rect l="0" t="0" r="0" b="0"/>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5" name="Shape 365"/>
            <p:cNvSpPr/>
            <p:nvPr/>
          </p:nvSpPr>
          <p:spPr>
            <a:xfrm>
              <a:off x="5278750" y="2395400"/>
              <a:ext cx="57275" cy="62300"/>
            </a:xfrm>
            <a:custGeom>
              <a:avLst/>
              <a:gdLst/>
              <a:ahLst/>
              <a:cxnLst/>
              <a:rect l="0" t="0" r="0" b="0"/>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6" name="Shape 366"/>
            <p:cNvSpPr/>
            <p:nvPr/>
          </p:nvSpPr>
          <p:spPr>
            <a:xfrm>
              <a:off x="5298950" y="2424000"/>
              <a:ext cx="18550" cy="26975"/>
            </a:xfrm>
            <a:custGeom>
              <a:avLst/>
              <a:gdLst/>
              <a:ahLst/>
              <a:cxnLst/>
              <a:rect l="0" t="0" r="0" b="0"/>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7" name="Shape 367"/>
            <p:cNvSpPr/>
            <p:nvPr/>
          </p:nvSpPr>
          <p:spPr>
            <a:xfrm>
              <a:off x="5273700" y="23970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8" name="Shape 368"/>
            <p:cNvSpPr/>
            <p:nvPr/>
          </p:nvSpPr>
          <p:spPr>
            <a:xfrm>
              <a:off x="5206375" y="2345725"/>
              <a:ext cx="69050" cy="47175"/>
            </a:xfrm>
            <a:custGeom>
              <a:avLst/>
              <a:gdLst/>
              <a:ahLst/>
              <a:cxnLst/>
              <a:rect l="0" t="0" r="0" b="0"/>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69" name="Shape 369"/>
            <p:cNvSpPr/>
            <p:nvPr/>
          </p:nvSpPr>
          <p:spPr>
            <a:xfrm>
              <a:off x="5190375" y="2485450"/>
              <a:ext cx="20225" cy="26125"/>
            </a:xfrm>
            <a:custGeom>
              <a:avLst/>
              <a:gdLst/>
              <a:ahLst/>
              <a:cxnLst/>
              <a:rect l="0" t="0" r="0" b="0"/>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0" name="Shape 370"/>
            <p:cNvSpPr/>
            <p:nvPr/>
          </p:nvSpPr>
          <p:spPr>
            <a:xfrm>
              <a:off x="5341875" y="2489675"/>
              <a:ext cx="14350" cy="4225"/>
            </a:xfrm>
            <a:custGeom>
              <a:avLst/>
              <a:gdLst/>
              <a:ahLst/>
              <a:cxnLst/>
              <a:rect l="0" t="0" r="0" b="0"/>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1" name="Shape 371"/>
            <p:cNvSpPr/>
            <p:nvPr/>
          </p:nvSpPr>
          <p:spPr>
            <a:xfrm>
              <a:off x="5312425" y="2465250"/>
              <a:ext cx="64825" cy="62325"/>
            </a:xfrm>
            <a:custGeom>
              <a:avLst/>
              <a:gdLst/>
              <a:ahLst/>
              <a:cxnLst/>
              <a:rect l="0" t="0" r="0" b="0"/>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2" name="Shape 372"/>
            <p:cNvSpPr/>
            <p:nvPr/>
          </p:nvSpPr>
          <p:spPr>
            <a:xfrm>
              <a:off x="5337675" y="2490500"/>
              <a:ext cx="16850" cy="20225"/>
            </a:xfrm>
            <a:custGeom>
              <a:avLst/>
              <a:gdLst/>
              <a:ahLst/>
              <a:cxnLst/>
              <a:rect l="0" t="0" r="0" b="0"/>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3" name="Shape 373"/>
            <p:cNvSpPr/>
            <p:nvPr/>
          </p:nvSpPr>
          <p:spPr>
            <a:xfrm>
              <a:off x="5367125" y="2425700"/>
              <a:ext cx="20225" cy="22750"/>
            </a:xfrm>
            <a:custGeom>
              <a:avLst/>
              <a:gdLst/>
              <a:ahLst/>
              <a:cxnLst/>
              <a:rect l="0" t="0" r="0" b="0"/>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4" name="Shape 374"/>
            <p:cNvSpPr/>
            <p:nvPr/>
          </p:nvSpPr>
          <p:spPr>
            <a:xfrm>
              <a:off x="5441200" y="2428225"/>
              <a:ext cx="18550" cy="24425"/>
            </a:xfrm>
            <a:custGeom>
              <a:avLst/>
              <a:gdLst/>
              <a:ahLst/>
              <a:cxnLst/>
              <a:rect l="0" t="0" r="0" b="0"/>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5" name="Shape 375"/>
            <p:cNvSpPr/>
            <p:nvPr/>
          </p:nvSpPr>
          <p:spPr>
            <a:xfrm>
              <a:off x="5803125" y="2430750"/>
              <a:ext cx="16025" cy="18525"/>
            </a:xfrm>
            <a:custGeom>
              <a:avLst/>
              <a:gdLst/>
              <a:ahLst/>
              <a:cxnLst/>
              <a:rect l="0" t="0" r="0" b="0"/>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6" name="Shape 376"/>
            <p:cNvSpPr/>
            <p:nvPr/>
          </p:nvSpPr>
          <p:spPr>
            <a:xfrm>
              <a:off x="5667625" y="536075"/>
              <a:ext cx="5925" cy="14325"/>
            </a:xfrm>
            <a:custGeom>
              <a:avLst/>
              <a:gdLst/>
              <a:ahLst/>
              <a:cxnLst/>
              <a:rect l="0" t="0" r="0" b="0"/>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7" name="Shape 377"/>
            <p:cNvSpPr/>
            <p:nvPr/>
          </p:nvSpPr>
          <p:spPr>
            <a:xfrm>
              <a:off x="5676875" y="508300"/>
              <a:ext cx="8450" cy="16850"/>
            </a:xfrm>
            <a:custGeom>
              <a:avLst/>
              <a:gdLst/>
              <a:ahLst/>
              <a:cxnLst/>
              <a:rect l="0" t="0" r="0" b="0"/>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8" name="Shape 378"/>
            <p:cNvSpPr/>
            <p:nvPr/>
          </p:nvSpPr>
          <p:spPr>
            <a:xfrm>
              <a:off x="5631425" y="266725"/>
              <a:ext cx="519350" cy="436025"/>
            </a:xfrm>
            <a:custGeom>
              <a:avLst/>
              <a:gdLst/>
              <a:ahLst/>
              <a:cxnLst/>
              <a:rect l="0" t="0" r="0" b="0"/>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79" name="Shape 379"/>
            <p:cNvSpPr/>
            <p:nvPr/>
          </p:nvSpPr>
          <p:spPr>
            <a:xfrm>
              <a:off x="5685300" y="485575"/>
              <a:ext cx="7600" cy="13500"/>
            </a:xfrm>
            <a:custGeom>
              <a:avLst/>
              <a:gdLst/>
              <a:ahLst/>
              <a:cxnLst/>
              <a:rect l="0" t="0" r="0" b="0"/>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0" name="Shape 380"/>
            <p:cNvSpPr/>
            <p:nvPr/>
          </p:nvSpPr>
          <p:spPr>
            <a:xfrm>
              <a:off x="5657525" y="557950"/>
              <a:ext cx="8450" cy="13500"/>
            </a:xfrm>
            <a:custGeom>
              <a:avLst/>
              <a:gdLst/>
              <a:ahLst/>
              <a:cxnLst/>
              <a:rect l="0" t="0" r="0" b="0"/>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1" name="Shape 381"/>
            <p:cNvSpPr/>
            <p:nvPr/>
          </p:nvSpPr>
          <p:spPr>
            <a:xfrm>
              <a:off x="5754325" y="392150"/>
              <a:ext cx="18525" cy="7600"/>
            </a:xfrm>
            <a:custGeom>
              <a:avLst/>
              <a:gdLst/>
              <a:ahLst/>
              <a:cxnLst/>
              <a:rect l="0" t="0" r="0" b="0"/>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2" name="Shape 382"/>
            <p:cNvSpPr/>
            <p:nvPr/>
          </p:nvSpPr>
          <p:spPr>
            <a:xfrm>
              <a:off x="5783775" y="400550"/>
              <a:ext cx="21075" cy="7600"/>
            </a:xfrm>
            <a:custGeom>
              <a:avLst/>
              <a:gdLst/>
              <a:ahLst/>
              <a:cxnLst/>
              <a:rect l="0" t="0" r="0" b="0"/>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3" name="Shape 383"/>
            <p:cNvSpPr/>
            <p:nvPr/>
          </p:nvSpPr>
          <p:spPr>
            <a:xfrm>
              <a:off x="3921925" y="624450"/>
              <a:ext cx="579125" cy="264325"/>
            </a:xfrm>
            <a:custGeom>
              <a:avLst/>
              <a:gdLst/>
              <a:ahLst/>
              <a:cxnLst/>
              <a:rect l="0" t="0" r="0" b="0"/>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4" name="Shape 384"/>
            <p:cNvSpPr/>
            <p:nvPr/>
          </p:nvSpPr>
          <p:spPr>
            <a:xfrm>
              <a:off x="5696250" y="439275"/>
              <a:ext cx="9275" cy="14350"/>
            </a:xfrm>
            <a:custGeom>
              <a:avLst/>
              <a:gdLst/>
              <a:ahLst/>
              <a:cxnLst/>
              <a:rect l="0" t="0" r="0" b="0"/>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5" name="Shape 385"/>
            <p:cNvSpPr/>
            <p:nvPr/>
          </p:nvSpPr>
          <p:spPr>
            <a:xfrm>
              <a:off x="5692875" y="462850"/>
              <a:ext cx="5925" cy="15175"/>
            </a:xfrm>
            <a:custGeom>
              <a:avLst/>
              <a:gdLst/>
              <a:ahLst/>
              <a:cxnLst/>
              <a:rect l="0" t="0" r="0" b="0"/>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6" name="Shape 386"/>
            <p:cNvSpPr/>
            <p:nvPr/>
          </p:nvSpPr>
          <p:spPr>
            <a:xfrm>
              <a:off x="5702975" y="416550"/>
              <a:ext cx="8450" cy="16025"/>
            </a:xfrm>
            <a:custGeom>
              <a:avLst/>
              <a:gdLst/>
              <a:ahLst/>
              <a:cxnLst/>
              <a:rect l="0" t="0" r="0" b="0"/>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7" name="Shape 387"/>
            <p:cNvSpPr/>
            <p:nvPr/>
          </p:nvSpPr>
          <p:spPr>
            <a:xfrm>
              <a:off x="4836025" y="1876900"/>
              <a:ext cx="1179250" cy="946950"/>
            </a:xfrm>
            <a:custGeom>
              <a:avLst/>
              <a:gdLst/>
              <a:ahLst/>
              <a:cxnLst/>
              <a:rect l="0" t="0" r="0" b="0"/>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8" name="Shape 388"/>
            <p:cNvSpPr/>
            <p:nvPr/>
          </p:nvSpPr>
          <p:spPr>
            <a:xfrm>
              <a:off x="4860425" y="2687475"/>
              <a:ext cx="6775" cy="9275"/>
            </a:xfrm>
            <a:custGeom>
              <a:avLst/>
              <a:gdLst/>
              <a:ahLst/>
              <a:cxnLst/>
              <a:rect l="0" t="0" r="0" b="0"/>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89" name="Shape 389"/>
            <p:cNvSpPr/>
            <p:nvPr/>
          </p:nvSpPr>
          <p:spPr>
            <a:xfrm>
              <a:off x="4403375" y="2435800"/>
              <a:ext cx="143975" cy="388050"/>
            </a:xfrm>
            <a:custGeom>
              <a:avLst/>
              <a:gdLst/>
              <a:ahLst/>
              <a:cxnLst/>
              <a:rect l="0" t="0" r="0" b="0"/>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0" name="Shape 390"/>
            <p:cNvSpPr/>
            <p:nvPr/>
          </p:nvSpPr>
          <p:spPr>
            <a:xfrm>
              <a:off x="4422750" y="2442525"/>
              <a:ext cx="17700" cy="58100"/>
            </a:xfrm>
            <a:custGeom>
              <a:avLst/>
              <a:gdLst/>
              <a:ahLst/>
              <a:cxnLst/>
              <a:rect l="0" t="0" r="0" b="0"/>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1" name="Shape 391"/>
            <p:cNvSpPr/>
            <p:nvPr/>
          </p:nvSpPr>
          <p:spPr>
            <a:xfrm>
              <a:off x="4109625" y="305450"/>
              <a:ext cx="213825" cy="201200"/>
            </a:xfrm>
            <a:custGeom>
              <a:avLst/>
              <a:gdLst/>
              <a:ahLst/>
              <a:cxnLst/>
              <a:rect l="0" t="0" r="0" b="0"/>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2" name="Shape 392"/>
            <p:cNvSpPr/>
            <p:nvPr/>
          </p:nvSpPr>
          <p:spPr>
            <a:xfrm>
              <a:off x="4865475" y="2713550"/>
              <a:ext cx="16025" cy="51375"/>
            </a:xfrm>
            <a:custGeom>
              <a:avLst/>
              <a:gdLst/>
              <a:ahLst/>
              <a:cxnLst/>
              <a:rect l="0" t="0" r="0" b="0"/>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3" name="Shape 393"/>
            <p:cNvSpPr/>
            <p:nvPr/>
          </p:nvSpPr>
          <p:spPr>
            <a:xfrm>
              <a:off x="5730750" y="386250"/>
              <a:ext cx="16850" cy="6750"/>
            </a:xfrm>
            <a:custGeom>
              <a:avLst/>
              <a:gdLst/>
              <a:ahLst/>
              <a:cxnLst/>
              <a:rect l="0" t="0" r="0" b="0"/>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4" name="Shape 394"/>
            <p:cNvSpPr/>
            <p:nvPr/>
          </p:nvSpPr>
          <p:spPr>
            <a:xfrm>
              <a:off x="3855450" y="1483825"/>
              <a:ext cx="286200" cy="291250"/>
            </a:xfrm>
            <a:custGeom>
              <a:avLst/>
              <a:gdLst/>
              <a:ahLst/>
              <a:cxnLst/>
              <a:rect l="0" t="0" r="0" b="0"/>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5" name="Shape 395"/>
            <p:cNvSpPr/>
            <p:nvPr/>
          </p:nvSpPr>
          <p:spPr>
            <a:xfrm>
              <a:off x="3843650" y="1362625"/>
              <a:ext cx="430150" cy="525250"/>
            </a:xfrm>
            <a:custGeom>
              <a:avLst/>
              <a:gdLst/>
              <a:ahLst/>
              <a:cxnLst/>
              <a:rect l="0" t="0" r="0" b="0"/>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6" name="Shape 396"/>
            <p:cNvSpPr/>
            <p:nvPr/>
          </p:nvSpPr>
          <p:spPr>
            <a:xfrm>
              <a:off x="4094475" y="289450"/>
              <a:ext cx="529450" cy="500000"/>
            </a:xfrm>
            <a:custGeom>
              <a:avLst/>
              <a:gdLst/>
              <a:ahLst/>
              <a:cxnLst/>
              <a:rect l="0" t="0" r="0" b="0"/>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7" name="Shape 397"/>
            <p:cNvSpPr/>
            <p:nvPr/>
          </p:nvSpPr>
          <p:spPr>
            <a:xfrm>
              <a:off x="3843650" y="1458575"/>
              <a:ext cx="404900" cy="344275"/>
            </a:xfrm>
            <a:custGeom>
              <a:avLst/>
              <a:gdLst/>
              <a:ahLst/>
              <a:cxnLst/>
              <a:rect l="0" t="0" r="0" b="0"/>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8" name="Shape 398"/>
            <p:cNvSpPr/>
            <p:nvPr/>
          </p:nvSpPr>
          <p:spPr>
            <a:xfrm>
              <a:off x="6068275" y="525975"/>
              <a:ext cx="5925" cy="14325"/>
            </a:xfrm>
            <a:custGeom>
              <a:avLst/>
              <a:gdLst/>
              <a:ahLst/>
              <a:cxnLst/>
              <a:rect l="0" t="0" r="0" b="0"/>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399" name="Shape 399"/>
            <p:cNvSpPr/>
            <p:nvPr/>
          </p:nvSpPr>
          <p:spPr>
            <a:xfrm>
              <a:off x="6084275" y="465375"/>
              <a:ext cx="6750" cy="15175"/>
            </a:xfrm>
            <a:custGeom>
              <a:avLst/>
              <a:gdLst/>
              <a:ahLst/>
              <a:cxnLst/>
              <a:rect l="0" t="0" r="0" b="0"/>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0" name="Shape 400"/>
            <p:cNvSpPr/>
            <p:nvPr/>
          </p:nvSpPr>
          <p:spPr>
            <a:xfrm>
              <a:off x="6091850" y="445175"/>
              <a:ext cx="8425" cy="11800"/>
            </a:xfrm>
            <a:custGeom>
              <a:avLst/>
              <a:gdLst/>
              <a:ahLst/>
              <a:cxnLst/>
              <a:rect l="0" t="0" r="0" b="0"/>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1" name="Shape 401"/>
            <p:cNvSpPr/>
            <p:nvPr/>
          </p:nvSpPr>
          <p:spPr>
            <a:xfrm>
              <a:off x="6069125" y="483900"/>
              <a:ext cx="16850" cy="5075"/>
            </a:xfrm>
            <a:custGeom>
              <a:avLst/>
              <a:gdLst/>
              <a:ahLst/>
              <a:cxnLst/>
              <a:rect l="0" t="0" r="0" b="0"/>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2" name="Shape 402"/>
            <p:cNvSpPr/>
            <p:nvPr/>
          </p:nvSpPr>
          <p:spPr>
            <a:xfrm>
              <a:off x="6028700" y="468750"/>
              <a:ext cx="11825" cy="6750"/>
            </a:xfrm>
            <a:custGeom>
              <a:avLst/>
              <a:gdLst/>
              <a:ahLst/>
              <a:cxnLst/>
              <a:rect l="0" t="0" r="0" b="0"/>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3" name="Shape 403"/>
            <p:cNvSpPr/>
            <p:nvPr/>
          </p:nvSpPr>
          <p:spPr>
            <a:xfrm>
              <a:off x="6047225" y="475475"/>
              <a:ext cx="15175" cy="5075"/>
            </a:xfrm>
            <a:custGeom>
              <a:avLst/>
              <a:gdLst/>
              <a:ahLst/>
              <a:cxnLst/>
              <a:rect l="0" t="0" r="0" b="0"/>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4" name="Shape 404"/>
            <p:cNvSpPr/>
            <p:nvPr/>
          </p:nvSpPr>
          <p:spPr>
            <a:xfrm>
              <a:off x="6100250" y="405600"/>
              <a:ext cx="6775" cy="12650"/>
            </a:xfrm>
            <a:custGeom>
              <a:avLst/>
              <a:gdLst/>
              <a:ahLst/>
              <a:cxnLst/>
              <a:rect l="0" t="0" r="0" b="0"/>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5" name="Shape 405"/>
            <p:cNvSpPr/>
            <p:nvPr/>
          </p:nvSpPr>
          <p:spPr>
            <a:xfrm>
              <a:off x="6024500" y="2348250"/>
              <a:ext cx="68200" cy="42125"/>
            </a:xfrm>
            <a:custGeom>
              <a:avLst/>
              <a:gdLst/>
              <a:ahLst/>
              <a:cxnLst/>
              <a:rect l="0" t="0" r="0" b="0"/>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6" name="Shape 406"/>
            <p:cNvSpPr/>
            <p:nvPr/>
          </p:nvSpPr>
          <p:spPr>
            <a:xfrm>
              <a:off x="6060700" y="547850"/>
              <a:ext cx="7600" cy="14350"/>
            </a:xfrm>
            <a:custGeom>
              <a:avLst/>
              <a:gdLst/>
              <a:ahLst/>
              <a:cxnLst/>
              <a:rect l="0" t="0" r="0" b="0"/>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7" name="Shape 407"/>
            <p:cNvSpPr/>
            <p:nvPr/>
          </p:nvSpPr>
          <p:spPr>
            <a:xfrm>
              <a:off x="6003450" y="462000"/>
              <a:ext cx="16025" cy="5075"/>
            </a:xfrm>
            <a:custGeom>
              <a:avLst/>
              <a:gdLst/>
              <a:ahLst/>
              <a:cxnLst/>
              <a:rect l="0" t="0" r="0" b="0"/>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8" name="Shape 408"/>
            <p:cNvSpPr/>
            <p:nvPr/>
          </p:nvSpPr>
          <p:spPr>
            <a:xfrm>
              <a:off x="6096050" y="422450"/>
              <a:ext cx="8450" cy="15175"/>
            </a:xfrm>
            <a:custGeom>
              <a:avLst/>
              <a:gdLst/>
              <a:ahLst/>
              <a:cxnLst/>
              <a:rect l="0" t="0" r="0" b="0"/>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09" name="Shape 409"/>
            <p:cNvSpPr/>
            <p:nvPr/>
          </p:nvSpPr>
          <p:spPr>
            <a:xfrm>
              <a:off x="5834275" y="413175"/>
              <a:ext cx="14325" cy="5075"/>
            </a:xfrm>
            <a:custGeom>
              <a:avLst/>
              <a:gdLst/>
              <a:ahLst/>
              <a:cxnLst/>
              <a:rect l="0" t="0" r="0" b="0"/>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0" name="Shape 410"/>
            <p:cNvSpPr/>
            <p:nvPr/>
          </p:nvSpPr>
          <p:spPr>
            <a:xfrm>
              <a:off x="5728225" y="359325"/>
              <a:ext cx="4225" cy="14325"/>
            </a:xfrm>
            <a:custGeom>
              <a:avLst/>
              <a:gdLst/>
              <a:ahLst/>
              <a:cxnLst/>
              <a:rect l="0" t="0" r="0" b="0"/>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1" name="Shape 411"/>
            <p:cNvSpPr/>
            <p:nvPr/>
          </p:nvSpPr>
          <p:spPr>
            <a:xfrm>
              <a:off x="5811550" y="405600"/>
              <a:ext cx="16025" cy="9300"/>
            </a:xfrm>
            <a:custGeom>
              <a:avLst/>
              <a:gdLst/>
              <a:ahLst/>
              <a:cxnLst/>
              <a:rect l="0" t="0" r="0" b="0"/>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2" name="Shape 412"/>
            <p:cNvSpPr/>
            <p:nvPr/>
          </p:nvSpPr>
          <p:spPr>
            <a:xfrm>
              <a:off x="5731600" y="330700"/>
              <a:ext cx="8425" cy="22750"/>
            </a:xfrm>
            <a:custGeom>
              <a:avLst/>
              <a:gdLst/>
              <a:ahLst/>
              <a:cxnLst/>
              <a:rect l="0" t="0" r="0" b="0"/>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3" name="Shape 413"/>
            <p:cNvSpPr/>
            <p:nvPr/>
          </p:nvSpPr>
          <p:spPr>
            <a:xfrm>
              <a:off x="5855325" y="419075"/>
              <a:ext cx="15175" cy="4225"/>
            </a:xfrm>
            <a:custGeom>
              <a:avLst/>
              <a:gdLst/>
              <a:ahLst/>
              <a:cxnLst/>
              <a:rect l="0" t="0" r="0" b="0"/>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4" name="Shape 414"/>
            <p:cNvSpPr/>
            <p:nvPr/>
          </p:nvSpPr>
          <p:spPr>
            <a:xfrm>
              <a:off x="5740000" y="301250"/>
              <a:ext cx="10125" cy="17700"/>
            </a:xfrm>
            <a:custGeom>
              <a:avLst/>
              <a:gdLst/>
              <a:ahLst/>
              <a:cxnLst/>
              <a:rect l="0" t="0" r="0" b="0"/>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5" name="Shape 415"/>
            <p:cNvSpPr/>
            <p:nvPr/>
          </p:nvSpPr>
          <p:spPr>
            <a:xfrm>
              <a:off x="5877200" y="424975"/>
              <a:ext cx="21075" cy="8425"/>
            </a:xfrm>
            <a:custGeom>
              <a:avLst/>
              <a:gdLst/>
              <a:ahLst/>
              <a:cxnLst/>
              <a:rect l="0" t="0" r="0" b="0"/>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6" name="Shape 416"/>
            <p:cNvSpPr/>
            <p:nvPr/>
          </p:nvSpPr>
          <p:spPr>
            <a:xfrm>
              <a:off x="5951275" y="446025"/>
              <a:ext cx="15175" cy="6750"/>
            </a:xfrm>
            <a:custGeom>
              <a:avLst/>
              <a:gdLst/>
              <a:ahLst/>
              <a:cxnLst/>
              <a:rect l="0" t="0" r="0" b="0"/>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7" name="Shape 417"/>
            <p:cNvSpPr/>
            <p:nvPr/>
          </p:nvSpPr>
          <p:spPr>
            <a:xfrm>
              <a:off x="5971475" y="452750"/>
              <a:ext cx="21900" cy="6750"/>
            </a:xfrm>
            <a:custGeom>
              <a:avLst/>
              <a:gdLst/>
              <a:ahLst/>
              <a:cxnLst/>
              <a:rect l="0" t="0" r="0" b="0"/>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8" name="Shape 418"/>
            <p:cNvSpPr/>
            <p:nvPr/>
          </p:nvSpPr>
          <p:spPr>
            <a:xfrm>
              <a:off x="5927700" y="438425"/>
              <a:ext cx="17700" cy="6775"/>
            </a:xfrm>
            <a:custGeom>
              <a:avLst/>
              <a:gdLst/>
              <a:ahLst/>
              <a:cxnLst/>
              <a:rect l="0" t="0" r="0" b="0"/>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19" name="Shape 419"/>
            <p:cNvSpPr/>
            <p:nvPr/>
          </p:nvSpPr>
          <p:spPr>
            <a:xfrm>
              <a:off x="5904150" y="430850"/>
              <a:ext cx="18525" cy="6775"/>
            </a:xfrm>
            <a:custGeom>
              <a:avLst/>
              <a:gdLst/>
              <a:ahLst/>
              <a:cxnLst/>
              <a:rect l="0" t="0" r="0" b="0"/>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0" name="Shape 420"/>
            <p:cNvSpPr/>
            <p:nvPr/>
          </p:nvSpPr>
          <p:spPr>
            <a:xfrm>
              <a:off x="5057400" y="2393700"/>
              <a:ext cx="63150" cy="68225"/>
            </a:xfrm>
            <a:custGeom>
              <a:avLst/>
              <a:gdLst/>
              <a:ahLst/>
              <a:cxnLst/>
              <a:rect l="0" t="0" r="0" b="0"/>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1" name="Shape 421"/>
            <p:cNvSpPr/>
            <p:nvPr/>
          </p:nvSpPr>
          <p:spPr>
            <a:xfrm>
              <a:off x="59218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2" name="Shape 422"/>
            <p:cNvSpPr/>
            <p:nvPr/>
          </p:nvSpPr>
          <p:spPr>
            <a:xfrm>
              <a:off x="5876375" y="2346575"/>
              <a:ext cx="63975" cy="44625"/>
            </a:xfrm>
            <a:custGeom>
              <a:avLst/>
              <a:gdLst/>
              <a:ahLst/>
              <a:cxnLst/>
              <a:rect l="0" t="0" r="0" b="0"/>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3" name="Shape 423"/>
            <p:cNvSpPr/>
            <p:nvPr/>
          </p:nvSpPr>
          <p:spPr>
            <a:xfrm>
              <a:off x="5960525" y="2466100"/>
              <a:ext cx="64000" cy="61475"/>
            </a:xfrm>
            <a:custGeom>
              <a:avLst/>
              <a:gdLst/>
              <a:ahLst/>
              <a:cxnLst/>
              <a:rect l="0" t="0" r="0" b="0"/>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4" name="Shape 424"/>
            <p:cNvSpPr/>
            <p:nvPr/>
          </p:nvSpPr>
          <p:spPr>
            <a:xfrm>
              <a:off x="5974850" y="2536800"/>
              <a:ext cx="63150" cy="61475"/>
            </a:xfrm>
            <a:custGeom>
              <a:avLst/>
              <a:gdLst/>
              <a:ahLst/>
              <a:cxnLst/>
              <a:rect l="0" t="0" r="0" b="0"/>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5" name="Shape 425"/>
            <p:cNvSpPr/>
            <p:nvPr/>
          </p:nvSpPr>
          <p:spPr>
            <a:xfrm>
              <a:off x="5803125" y="2348250"/>
              <a:ext cx="66525" cy="40425"/>
            </a:xfrm>
            <a:custGeom>
              <a:avLst/>
              <a:gdLst/>
              <a:ahLst/>
              <a:cxnLst/>
              <a:rect l="0" t="0" r="0" b="0"/>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6" name="Shape 426"/>
            <p:cNvSpPr/>
            <p:nvPr/>
          </p:nvSpPr>
          <p:spPr>
            <a:xfrm>
              <a:off x="5201325" y="2394550"/>
              <a:ext cx="64825" cy="62300"/>
            </a:xfrm>
            <a:custGeom>
              <a:avLst/>
              <a:gdLst/>
              <a:ahLst/>
              <a:cxnLst/>
              <a:rect l="0" t="0" r="0" b="0"/>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7" name="Shape 427"/>
            <p:cNvSpPr/>
            <p:nvPr/>
          </p:nvSpPr>
          <p:spPr>
            <a:xfrm>
              <a:off x="5355350" y="2348250"/>
              <a:ext cx="69050" cy="40425"/>
            </a:xfrm>
            <a:custGeom>
              <a:avLst/>
              <a:gdLst/>
              <a:ahLst/>
              <a:cxnLst/>
              <a:rect l="0" t="0" r="0" b="0"/>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8" name="Shape 428"/>
            <p:cNvSpPr/>
            <p:nvPr/>
          </p:nvSpPr>
          <p:spPr>
            <a:xfrm>
              <a:off x="5901625" y="2535950"/>
              <a:ext cx="64825" cy="62325"/>
            </a:xfrm>
            <a:custGeom>
              <a:avLst/>
              <a:gdLst/>
              <a:ahLst/>
              <a:cxnLst/>
              <a:rect l="0" t="0" r="0" b="0"/>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29" name="Shape 429"/>
            <p:cNvSpPr/>
            <p:nvPr/>
          </p:nvSpPr>
          <p:spPr>
            <a:xfrm>
              <a:off x="5658375" y="2346575"/>
              <a:ext cx="63975" cy="44625"/>
            </a:xfrm>
            <a:custGeom>
              <a:avLst/>
              <a:gdLst/>
              <a:ahLst/>
              <a:cxnLst/>
              <a:rect l="0" t="0" r="0" b="0"/>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0" name="Shape 430"/>
            <p:cNvSpPr/>
            <p:nvPr/>
          </p:nvSpPr>
          <p:spPr>
            <a:xfrm>
              <a:off x="5430250" y="2348250"/>
              <a:ext cx="69050" cy="40425"/>
            </a:xfrm>
            <a:custGeom>
              <a:avLst/>
              <a:gdLst/>
              <a:ahLst/>
              <a:cxnLst/>
              <a:rect l="0" t="0" r="0" b="0"/>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1" name="Shape 431"/>
            <p:cNvSpPr/>
            <p:nvPr/>
          </p:nvSpPr>
          <p:spPr>
            <a:xfrm>
              <a:off x="5132300" y="2346575"/>
              <a:ext cx="64000" cy="44625"/>
            </a:xfrm>
            <a:custGeom>
              <a:avLst/>
              <a:gdLst/>
              <a:ahLst/>
              <a:cxnLst/>
              <a:rect l="0" t="0" r="0" b="0"/>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2" name="Shape 432"/>
            <p:cNvSpPr/>
            <p:nvPr/>
          </p:nvSpPr>
          <p:spPr>
            <a:xfrm>
              <a:off x="5729075" y="2348250"/>
              <a:ext cx="67350" cy="40425"/>
            </a:xfrm>
            <a:custGeom>
              <a:avLst/>
              <a:gdLst/>
              <a:ahLst/>
              <a:cxnLst/>
              <a:rect l="0" t="0" r="0" b="0"/>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3" name="Shape 433"/>
            <p:cNvSpPr/>
            <p:nvPr/>
          </p:nvSpPr>
          <p:spPr>
            <a:xfrm>
              <a:off x="5750100" y="2466100"/>
              <a:ext cx="57275" cy="62300"/>
            </a:xfrm>
            <a:custGeom>
              <a:avLst/>
              <a:gdLst/>
              <a:ahLst/>
              <a:cxnLst/>
              <a:rect l="0" t="0" r="0" b="0"/>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4" name="Shape 434"/>
            <p:cNvSpPr/>
            <p:nvPr/>
          </p:nvSpPr>
          <p:spPr>
            <a:xfrm>
              <a:off x="5766100" y="2489675"/>
              <a:ext cx="19375" cy="20225"/>
            </a:xfrm>
            <a:custGeom>
              <a:avLst/>
              <a:gdLst/>
              <a:ahLst/>
              <a:cxnLst/>
              <a:rect l="0" t="0" r="0" b="0"/>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5" name="Shape 435"/>
            <p:cNvSpPr/>
            <p:nvPr/>
          </p:nvSpPr>
          <p:spPr>
            <a:xfrm>
              <a:off x="5729900" y="2607500"/>
              <a:ext cx="57275" cy="62325"/>
            </a:xfrm>
            <a:custGeom>
              <a:avLst/>
              <a:gdLst/>
              <a:ahLst/>
              <a:cxnLst/>
              <a:rect l="0" t="0" r="0" b="0"/>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6" name="Shape 436"/>
            <p:cNvSpPr/>
            <p:nvPr/>
          </p:nvSpPr>
          <p:spPr>
            <a:xfrm>
              <a:off x="5784625" y="2559525"/>
              <a:ext cx="18525" cy="21900"/>
            </a:xfrm>
            <a:custGeom>
              <a:avLst/>
              <a:gdLst/>
              <a:ahLst/>
              <a:cxnLst/>
              <a:rect l="0" t="0" r="0" b="0"/>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7" name="Shape 437"/>
            <p:cNvSpPr/>
            <p:nvPr/>
          </p:nvSpPr>
          <p:spPr>
            <a:xfrm>
              <a:off x="5745050" y="2467775"/>
              <a:ext cx="7600" cy="60625"/>
            </a:xfrm>
            <a:custGeom>
              <a:avLst/>
              <a:gdLst/>
              <a:ahLst/>
              <a:cxnLst/>
              <a:rect l="0" t="0" r="0" b="0"/>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8" name="Shape 438"/>
            <p:cNvSpPr/>
            <p:nvPr/>
          </p:nvSpPr>
          <p:spPr>
            <a:xfrm>
              <a:off x="5757675" y="2535950"/>
              <a:ext cx="64850" cy="62325"/>
            </a:xfrm>
            <a:custGeom>
              <a:avLst/>
              <a:gdLst/>
              <a:ahLst/>
              <a:cxnLst/>
              <a:rect l="0" t="0" r="0" b="0"/>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39" name="Shape 439"/>
            <p:cNvSpPr/>
            <p:nvPr/>
          </p:nvSpPr>
          <p:spPr>
            <a:xfrm>
              <a:off x="5889000" y="2464425"/>
              <a:ext cx="63150" cy="68200"/>
            </a:xfrm>
            <a:custGeom>
              <a:avLst/>
              <a:gdLst/>
              <a:ahLst/>
              <a:cxnLst/>
              <a:rect l="0" t="0" r="0" b="0"/>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0" name="Shape 440"/>
            <p:cNvSpPr/>
            <p:nvPr/>
          </p:nvSpPr>
          <p:spPr>
            <a:xfrm>
              <a:off x="5830900" y="2536800"/>
              <a:ext cx="58125" cy="62300"/>
            </a:xfrm>
            <a:custGeom>
              <a:avLst/>
              <a:gdLst/>
              <a:ahLst/>
              <a:cxnLst/>
              <a:rect l="0" t="0" r="0" b="0"/>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1" name="Shape 441"/>
            <p:cNvSpPr/>
            <p:nvPr/>
          </p:nvSpPr>
          <p:spPr>
            <a:xfrm>
              <a:off x="5835950" y="2487975"/>
              <a:ext cx="22750" cy="18550"/>
            </a:xfrm>
            <a:custGeom>
              <a:avLst/>
              <a:gdLst/>
              <a:ahLst/>
              <a:cxnLst/>
              <a:rect l="0" t="0" r="0" b="0"/>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2" name="Shape 442"/>
            <p:cNvSpPr/>
            <p:nvPr/>
          </p:nvSpPr>
          <p:spPr>
            <a:xfrm>
              <a:off x="5816600" y="2465250"/>
              <a:ext cx="64850" cy="62325"/>
            </a:xfrm>
            <a:custGeom>
              <a:avLst/>
              <a:gdLst/>
              <a:ahLst/>
              <a:cxnLst/>
              <a:rect l="0" t="0" r="0" b="0"/>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3" name="Shape 443"/>
            <p:cNvSpPr/>
            <p:nvPr/>
          </p:nvSpPr>
          <p:spPr>
            <a:xfrm>
              <a:off x="5979900" y="2689150"/>
              <a:ext cx="22750" cy="15175"/>
            </a:xfrm>
            <a:custGeom>
              <a:avLst/>
              <a:gdLst/>
              <a:ahLst/>
              <a:cxnLst/>
              <a:rect l="0" t="0" r="0" b="0"/>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4" name="Shape 444"/>
            <p:cNvSpPr/>
            <p:nvPr/>
          </p:nvSpPr>
          <p:spPr>
            <a:xfrm>
              <a:off x="6049750" y="2427375"/>
              <a:ext cx="28650" cy="20225"/>
            </a:xfrm>
            <a:custGeom>
              <a:avLst/>
              <a:gdLst/>
              <a:ahLst/>
              <a:cxnLst/>
              <a:rect l="0" t="0" r="0" b="0"/>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5" name="Shape 445"/>
            <p:cNvSpPr/>
            <p:nvPr/>
          </p:nvSpPr>
          <p:spPr>
            <a:xfrm>
              <a:off x="5938650" y="2604125"/>
              <a:ext cx="155750" cy="69900"/>
            </a:xfrm>
            <a:custGeom>
              <a:avLst/>
              <a:gdLst/>
              <a:ahLst/>
              <a:cxnLst/>
              <a:rect l="0" t="0" r="0" b="0"/>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6" name="Shape 446"/>
            <p:cNvSpPr/>
            <p:nvPr/>
          </p:nvSpPr>
          <p:spPr>
            <a:xfrm>
              <a:off x="5744225" y="2620125"/>
              <a:ext cx="22750" cy="13500"/>
            </a:xfrm>
            <a:custGeom>
              <a:avLst/>
              <a:gdLst/>
              <a:ahLst/>
              <a:cxnLst/>
              <a:rect l="0" t="0" r="0" b="0"/>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7" name="Shape 447"/>
            <p:cNvSpPr/>
            <p:nvPr/>
          </p:nvSpPr>
          <p:spPr>
            <a:xfrm>
              <a:off x="6030400" y="2712725"/>
              <a:ext cx="64000" cy="41250"/>
            </a:xfrm>
            <a:custGeom>
              <a:avLst/>
              <a:gdLst/>
              <a:ahLst/>
              <a:cxnLst/>
              <a:rect l="0" t="0" r="0" b="0"/>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8" name="Shape 448"/>
            <p:cNvSpPr/>
            <p:nvPr/>
          </p:nvSpPr>
          <p:spPr>
            <a:xfrm>
              <a:off x="5958000" y="2678200"/>
              <a:ext cx="62325" cy="74950"/>
            </a:xfrm>
            <a:custGeom>
              <a:avLst/>
              <a:gdLst/>
              <a:ahLst/>
              <a:cxnLst/>
              <a:rect l="0" t="0" r="0" b="0"/>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49" name="Shape 449"/>
            <p:cNvSpPr/>
            <p:nvPr/>
          </p:nvSpPr>
          <p:spPr>
            <a:xfrm>
              <a:off x="6028700" y="2718600"/>
              <a:ext cx="4250" cy="35375"/>
            </a:xfrm>
            <a:custGeom>
              <a:avLst/>
              <a:gdLst/>
              <a:ahLst/>
              <a:cxnLst/>
              <a:rect l="0" t="0" r="0" b="0"/>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0" name="Shape 450"/>
            <p:cNvSpPr/>
            <p:nvPr/>
          </p:nvSpPr>
          <p:spPr>
            <a:xfrm>
              <a:off x="6053950" y="2723650"/>
              <a:ext cx="14350" cy="19400"/>
            </a:xfrm>
            <a:custGeom>
              <a:avLst/>
              <a:gdLst/>
              <a:ahLst/>
              <a:cxnLst/>
              <a:rect l="0" t="0" r="0" b="0"/>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1" name="Shape 451"/>
            <p:cNvSpPr/>
            <p:nvPr/>
          </p:nvSpPr>
          <p:spPr>
            <a:xfrm>
              <a:off x="6056475" y="2501450"/>
              <a:ext cx="27825" cy="22750"/>
            </a:xfrm>
            <a:custGeom>
              <a:avLst/>
              <a:gdLst/>
              <a:ahLst/>
              <a:cxnLst/>
              <a:rect l="0" t="0" r="0" b="0"/>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2" name="Shape 452"/>
            <p:cNvSpPr/>
            <p:nvPr/>
          </p:nvSpPr>
          <p:spPr>
            <a:xfrm>
              <a:off x="5990825" y="2395400"/>
              <a:ext cx="101875" cy="63150"/>
            </a:xfrm>
            <a:custGeom>
              <a:avLst/>
              <a:gdLst/>
              <a:ahLst/>
              <a:cxnLst/>
              <a:rect l="0" t="0" r="0" b="0"/>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3" name="Shape 453"/>
            <p:cNvSpPr/>
            <p:nvPr/>
          </p:nvSpPr>
          <p:spPr>
            <a:xfrm>
              <a:off x="6030400" y="2466100"/>
              <a:ext cx="66525" cy="132175"/>
            </a:xfrm>
            <a:custGeom>
              <a:avLst/>
              <a:gdLst/>
              <a:ahLst/>
              <a:cxnLst/>
              <a:rect l="0" t="0" r="0" b="0"/>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4" name="Shape 454"/>
            <p:cNvSpPr/>
            <p:nvPr/>
          </p:nvSpPr>
          <p:spPr>
            <a:xfrm>
              <a:off x="5982425" y="2726175"/>
              <a:ext cx="21050" cy="12650"/>
            </a:xfrm>
            <a:custGeom>
              <a:avLst/>
              <a:gdLst/>
              <a:ahLst/>
              <a:cxnLst/>
              <a:rect l="0" t="0" r="0" b="0"/>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5" name="Shape 455"/>
            <p:cNvSpPr/>
            <p:nvPr/>
          </p:nvSpPr>
          <p:spPr>
            <a:xfrm>
              <a:off x="5072550" y="2497250"/>
              <a:ext cx="28625" cy="23575"/>
            </a:xfrm>
            <a:custGeom>
              <a:avLst/>
              <a:gdLst/>
              <a:ahLst/>
              <a:cxnLst/>
              <a:rect l="0" t="0" r="0" b="0"/>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6" name="Shape 456"/>
            <p:cNvSpPr/>
            <p:nvPr/>
          </p:nvSpPr>
          <p:spPr>
            <a:xfrm>
              <a:off x="5868800" y="2605825"/>
              <a:ext cx="63150" cy="68200"/>
            </a:xfrm>
            <a:custGeom>
              <a:avLst/>
              <a:gdLst/>
              <a:ahLst/>
              <a:cxnLst/>
              <a:rect l="0" t="0" r="0" b="0"/>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7" name="Shape 457"/>
            <p:cNvSpPr/>
            <p:nvPr/>
          </p:nvSpPr>
          <p:spPr>
            <a:xfrm>
              <a:off x="5128100" y="2676525"/>
              <a:ext cx="63150" cy="78300"/>
            </a:xfrm>
            <a:custGeom>
              <a:avLst/>
              <a:gdLst/>
              <a:ahLst/>
              <a:cxnLst/>
              <a:rect l="0" t="0" r="0" b="0"/>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8" name="Shape 458"/>
            <p:cNvSpPr/>
            <p:nvPr/>
          </p:nvSpPr>
          <p:spPr>
            <a:xfrm>
              <a:off x="5055700" y="2464425"/>
              <a:ext cx="103550" cy="65675"/>
            </a:xfrm>
            <a:custGeom>
              <a:avLst/>
              <a:gdLst/>
              <a:ahLst/>
              <a:cxnLst/>
              <a:rect l="0" t="0" r="0" b="0"/>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59" name="Shape 459"/>
            <p:cNvSpPr/>
            <p:nvPr/>
          </p:nvSpPr>
          <p:spPr>
            <a:xfrm>
              <a:off x="5059075" y="2348250"/>
              <a:ext cx="66525" cy="40425"/>
            </a:xfrm>
            <a:custGeom>
              <a:avLst/>
              <a:gdLst/>
              <a:ahLst/>
              <a:cxnLst/>
              <a:rect l="0" t="0" r="0" b="0"/>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0" name="Shape 460"/>
            <p:cNvSpPr/>
            <p:nvPr/>
          </p:nvSpPr>
          <p:spPr>
            <a:xfrm>
              <a:off x="5055700" y="2677375"/>
              <a:ext cx="64850" cy="72400"/>
            </a:xfrm>
            <a:custGeom>
              <a:avLst/>
              <a:gdLst/>
              <a:ahLst/>
              <a:cxnLst/>
              <a:rect l="0" t="0" r="0" b="0"/>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1" name="Shape 461"/>
            <p:cNvSpPr/>
            <p:nvPr/>
          </p:nvSpPr>
          <p:spPr>
            <a:xfrm>
              <a:off x="5722325" y="2677375"/>
              <a:ext cx="80825" cy="72400"/>
            </a:xfrm>
            <a:custGeom>
              <a:avLst/>
              <a:gdLst/>
              <a:ahLst/>
              <a:cxnLst/>
              <a:rect l="0" t="0" r="0" b="0"/>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2" name="Shape 462"/>
            <p:cNvSpPr/>
            <p:nvPr/>
          </p:nvSpPr>
          <p:spPr>
            <a:xfrm>
              <a:off x="5811550" y="2677375"/>
              <a:ext cx="65675" cy="75775"/>
            </a:xfrm>
            <a:custGeom>
              <a:avLst/>
              <a:gdLst/>
              <a:ahLst/>
              <a:cxnLst/>
              <a:rect l="0" t="0" r="0" b="0"/>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3" name="Shape 463"/>
            <p:cNvSpPr/>
            <p:nvPr/>
          </p:nvSpPr>
          <p:spPr>
            <a:xfrm>
              <a:off x="5363775" y="2677375"/>
              <a:ext cx="351000" cy="78300"/>
            </a:xfrm>
            <a:custGeom>
              <a:avLst/>
              <a:gdLst/>
              <a:ahLst/>
              <a:cxnLst/>
              <a:rect l="0" t="0" r="0" b="0"/>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464" name="Shape 464"/>
            <p:cNvSpPr/>
            <p:nvPr/>
          </p:nvSpPr>
          <p:spPr>
            <a:xfrm>
              <a:off x="5273700" y="2674850"/>
              <a:ext cx="85050" cy="79125"/>
            </a:xfrm>
            <a:custGeom>
              <a:avLst/>
              <a:gdLst/>
              <a:ahLst/>
              <a:cxnLst/>
              <a:rect l="0" t="0" r="0" b="0"/>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grpSp>
      <p:sp>
        <p:nvSpPr>
          <p:cNvPr id="465" name="Shape 465"/>
          <p:cNvSpPr txBox="1">
            <a:spLocks noGrp="1"/>
          </p:cNvSpPr>
          <p:nvPr>
            <p:ph type="ctrTitle"/>
          </p:nvPr>
        </p:nvSpPr>
        <p:spPr>
          <a:xfrm>
            <a:off x="1557875" y="1882525"/>
            <a:ext cx="6028199" cy="1546500"/>
          </a:xfrm>
          <a:prstGeom prst="rect">
            <a:avLst/>
          </a:prstGeom>
        </p:spPr>
        <p:txBody>
          <a:bodyPr lIns="91425" tIns="91425" rIns="91425" bIns="91425" anchor="b" anchorCtr="0"/>
          <a:lstStyle>
            <a:lvl1pPr lvl="0" algn="ctr" rtl="0">
              <a:spcBef>
                <a:spcPts val="0"/>
              </a:spcBef>
              <a:buClr>
                <a:srgbClr val="FFFFFF"/>
              </a:buClr>
              <a:buSzPct val="100000"/>
              <a:defRPr sz="5400" b="0">
                <a:solidFill>
                  <a:srgbClr val="FFFFFF"/>
                </a:solidFill>
              </a:defRPr>
            </a:lvl1pPr>
            <a:lvl2pPr lvl="1" algn="ctr" rtl="0">
              <a:spcBef>
                <a:spcPts val="0"/>
              </a:spcBef>
              <a:buClr>
                <a:srgbClr val="FFFFFF"/>
              </a:buClr>
              <a:buSzPct val="100000"/>
              <a:defRPr sz="5400" b="0">
                <a:solidFill>
                  <a:srgbClr val="FFFFFF"/>
                </a:solidFill>
              </a:defRPr>
            </a:lvl2pPr>
            <a:lvl3pPr lvl="2" algn="ctr" rtl="0">
              <a:spcBef>
                <a:spcPts val="0"/>
              </a:spcBef>
              <a:buClr>
                <a:srgbClr val="FFFFFF"/>
              </a:buClr>
              <a:buSzPct val="100000"/>
              <a:defRPr sz="5400" b="0">
                <a:solidFill>
                  <a:srgbClr val="FFFFFF"/>
                </a:solidFill>
              </a:defRPr>
            </a:lvl3pPr>
            <a:lvl4pPr lvl="3" algn="ctr" rtl="0">
              <a:spcBef>
                <a:spcPts val="0"/>
              </a:spcBef>
              <a:buClr>
                <a:srgbClr val="FFFFFF"/>
              </a:buClr>
              <a:buSzPct val="100000"/>
              <a:defRPr sz="5400" b="0">
                <a:solidFill>
                  <a:srgbClr val="FFFFFF"/>
                </a:solidFill>
              </a:defRPr>
            </a:lvl4pPr>
            <a:lvl5pPr lvl="4" algn="ctr" rtl="0">
              <a:spcBef>
                <a:spcPts val="0"/>
              </a:spcBef>
              <a:buClr>
                <a:srgbClr val="FFFFFF"/>
              </a:buClr>
              <a:buSzPct val="100000"/>
              <a:defRPr sz="5400" b="0">
                <a:solidFill>
                  <a:srgbClr val="FFFFFF"/>
                </a:solidFill>
              </a:defRPr>
            </a:lvl5pPr>
            <a:lvl6pPr lvl="5" algn="ctr" rtl="0">
              <a:spcBef>
                <a:spcPts val="0"/>
              </a:spcBef>
              <a:buClr>
                <a:srgbClr val="FFFFFF"/>
              </a:buClr>
              <a:buSzPct val="100000"/>
              <a:defRPr sz="5400" b="0">
                <a:solidFill>
                  <a:srgbClr val="FFFFFF"/>
                </a:solidFill>
              </a:defRPr>
            </a:lvl6pPr>
            <a:lvl7pPr lvl="6" algn="ctr" rtl="0">
              <a:spcBef>
                <a:spcPts val="0"/>
              </a:spcBef>
              <a:buClr>
                <a:srgbClr val="FFFFFF"/>
              </a:buClr>
              <a:buSzPct val="100000"/>
              <a:defRPr sz="5400" b="0">
                <a:solidFill>
                  <a:srgbClr val="FFFFFF"/>
                </a:solidFill>
              </a:defRPr>
            </a:lvl7pPr>
            <a:lvl8pPr lvl="7" algn="ctr" rtl="0">
              <a:spcBef>
                <a:spcPts val="0"/>
              </a:spcBef>
              <a:buClr>
                <a:srgbClr val="FFFFFF"/>
              </a:buClr>
              <a:buSzPct val="100000"/>
              <a:defRPr sz="5400" b="0">
                <a:solidFill>
                  <a:srgbClr val="FFFFFF"/>
                </a:solidFill>
              </a:defRPr>
            </a:lvl8pPr>
            <a:lvl9pPr lvl="8" algn="ctr" rtl="0">
              <a:spcBef>
                <a:spcPts val="0"/>
              </a:spcBef>
              <a:buClr>
                <a:srgbClr val="FFFFFF"/>
              </a:buClr>
              <a:buSzPct val="100000"/>
              <a:defRPr sz="5400" b="0">
                <a:solidFill>
                  <a:srgbClr val="FFFFFF"/>
                </a:solidFill>
              </a:defRPr>
            </a:lvl9pPr>
          </a:lstStyle>
          <a:p>
            <a:endParaRPr/>
          </a:p>
        </p:txBody>
      </p:sp>
      <p:sp>
        <p:nvSpPr>
          <p:cNvPr id="466" name="Shape 466"/>
          <p:cNvSpPr txBox="1">
            <a:spLocks noGrp="1"/>
          </p:cNvSpPr>
          <p:nvPr>
            <p:ph type="subTitle" idx="1"/>
          </p:nvPr>
        </p:nvSpPr>
        <p:spPr>
          <a:xfrm>
            <a:off x="1557875" y="3329550"/>
            <a:ext cx="6028199" cy="1061100"/>
          </a:xfrm>
          <a:prstGeom prst="rect">
            <a:avLst/>
          </a:prstGeom>
        </p:spPr>
        <p:txBody>
          <a:bodyPr lIns="91425" tIns="91425" rIns="91425" bIns="91425" anchor="t" anchorCtr="0"/>
          <a:lstStyle>
            <a:lvl1pPr lvl="0" algn="ctr" rtl="0">
              <a:spcBef>
                <a:spcPts val="0"/>
              </a:spcBef>
              <a:buClr>
                <a:srgbClr val="434343"/>
              </a:buClr>
              <a:buSzPct val="100000"/>
              <a:buNone/>
              <a:defRPr sz="1800">
                <a:solidFill>
                  <a:srgbClr val="434343"/>
                </a:solidFill>
              </a:defRPr>
            </a:lvl1pPr>
            <a:lvl2pPr lvl="1" algn="ctr" rtl="0">
              <a:spcBef>
                <a:spcPts val="0"/>
              </a:spcBef>
              <a:buClr>
                <a:srgbClr val="434343"/>
              </a:buClr>
              <a:buSzPct val="100000"/>
              <a:buNone/>
              <a:defRPr sz="3000">
                <a:solidFill>
                  <a:srgbClr val="434343"/>
                </a:solidFill>
              </a:defRPr>
            </a:lvl2pPr>
            <a:lvl3pPr lvl="2" algn="ctr" rtl="0">
              <a:spcBef>
                <a:spcPts val="0"/>
              </a:spcBef>
              <a:buClr>
                <a:srgbClr val="434343"/>
              </a:buClr>
              <a:buSzPct val="100000"/>
              <a:buNone/>
              <a:defRPr sz="3000">
                <a:solidFill>
                  <a:srgbClr val="434343"/>
                </a:solidFill>
              </a:defRPr>
            </a:lvl3pPr>
            <a:lvl4pPr lvl="3" algn="ctr" rtl="0">
              <a:spcBef>
                <a:spcPts val="0"/>
              </a:spcBef>
              <a:buClr>
                <a:srgbClr val="434343"/>
              </a:buClr>
              <a:buSzPct val="100000"/>
              <a:buNone/>
              <a:defRPr sz="3000">
                <a:solidFill>
                  <a:srgbClr val="434343"/>
                </a:solidFill>
              </a:defRPr>
            </a:lvl4pPr>
            <a:lvl5pPr lvl="4" algn="ctr" rtl="0">
              <a:spcBef>
                <a:spcPts val="0"/>
              </a:spcBef>
              <a:buClr>
                <a:srgbClr val="434343"/>
              </a:buClr>
              <a:buSzPct val="100000"/>
              <a:buNone/>
              <a:defRPr sz="3000">
                <a:solidFill>
                  <a:srgbClr val="434343"/>
                </a:solidFill>
              </a:defRPr>
            </a:lvl5pPr>
            <a:lvl6pPr lvl="5" algn="ctr" rtl="0">
              <a:spcBef>
                <a:spcPts val="0"/>
              </a:spcBef>
              <a:buClr>
                <a:srgbClr val="434343"/>
              </a:buClr>
              <a:buSzPct val="100000"/>
              <a:buNone/>
              <a:defRPr sz="3000">
                <a:solidFill>
                  <a:srgbClr val="434343"/>
                </a:solidFill>
              </a:defRPr>
            </a:lvl6pPr>
            <a:lvl7pPr lvl="6" algn="ctr" rtl="0">
              <a:spcBef>
                <a:spcPts val="0"/>
              </a:spcBef>
              <a:buClr>
                <a:srgbClr val="434343"/>
              </a:buClr>
              <a:buSzPct val="100000"/>
              <a:buNone/>
              <a:defRPr sz="3000">
                <a:solidFill>
                  <a:srgbClr val="434343"/>
                </a:solidFill>
              </a:defRPr>
            </a:lvl7pPr>
            <a:lvl8pPr lvl="7" algn="ctr" rtl="0">
              <a:spcBef>
                <a:spcPts val="0"/>
              </a:spcBef>
              <a:buClr>
                <a:srgbClr val="434343"/>
              </a:buClr>
              <a:buSzPct val="100000"/>
              <a:buNone/>
              <a:defRPr sz="3000">
                <a:solidFill>
                  <a:srgbClr val="434343"/>
                </a:solidFill>
              </a:defRPr>
            </a:lvl8pPr>
            <a:lvl9pPr lvl="8" algn="ctr" rtl="0">
              <a:spcBef>
                <a:spcPts val="0"/>
              </a:spcBef>
              <a:buClr>
                <a:srgbClr val="434343"/>
              </a:buClr>
              <a:buSzPct val="100000"/>
              <a:buNone/>
              <a:defRPr sz="3000">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65"/>
        <p:cNvGrpSpPr/>
        <p:nvPr/>
      </p:nvGrpSpPr>
      <p:grpSpPr>
        <a:xfrm>
          <a:off x="0" y="0"/>
          <a:ext cx="0" cy="0"/>
          <a:chOff x="0" y="0"/>
          <a:chExt cx="0" cy="0"/>
        </a:xfrm>
      </p:grpSpPr>
      <p:grpSp>
        <p:nvGrpSpPr>
          <p:cNvPr id="666" name="Shape 666"/>
          <p:cNvGrpSpPr/>
          <p:nvPr/>
        </p:nvGrpSpPr>
        <p:grpSpPr>
          <a:xfrm>
            <a:off x="138" y="104"/>
            <a:ext cx="9159994" cy="6870012"/>
            <a:chOff x="3843650" y="2891150"/>
            <a:chExt cx="3447625" cy="2585725"/>
          </a:xfrm>
        </p:grpSpPr>
        <p:sp>
          <p:nvSpPr>
            <p:cNvPr id="667" name="Shape 667"/>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68" name="Shape 668"/>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69" name="Shape 669"/>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0" name="Shape 670"/>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1" name="Shape 671"/>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2" name="Shape 672"/>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3" name="Shape 673"/>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4" name="Shape 674"/>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5" name="Shape 675"/>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6" name="Shape 676"/>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7" name="Shape 677"/>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8" name="Shape 678"/>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79" name="Shape 679"/>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0" name="Shape 680"/>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1" name="Shape 681"/>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2" name="Shape 682"/>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3" name="Shape 683"/>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4" name="Shape 684"/>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5" name="Shape 685"/>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6" name="Shape 686"/>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7" name="Shape 687"/>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8" name="Shape 688"/>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89" name="Shape 689"/>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0" name="Shape 690"/>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1" name="Shape 691"/>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2" name="Shape 692"/>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3" name="Shape 693"/>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4" name="Shape 694"/>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5" name="Shape 695"/>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6" name="Shape 696"/>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7" name="Shape 697"/>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8" name="Shape 698"/>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699" name="Shape 699"/>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0" name="Shape 700"/>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1" name="Shape 701"/>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2" name="Shape 702"/>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3" name="Shape 703"/>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4" name="Shape 704"/>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5" name="Shape 705"/>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6" name="Shape 706"/>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7" name="Shape 707"/>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8" name="Shape 708"/>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09" name="Shape 709"/>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0" name="Shape 710"/>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1" name="Shape 711"/>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2" name="Shape 712"/>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3" name="Shape 713"/>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4" name="Shape 714"/>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5" name="Shape 715"/>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6" name="Shape 716"/>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7" name="Shape 717"/>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8" name="Shape 718"/>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19" name="Shape 719"/>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0" name="Shape 720"/>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1" name="Shape 721"/>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2" name="Shape 722"/>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3" name="Shape 723"/>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4" name="Shape 724"/>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5" name="Shape 725"/>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6" name="Shape 726"/>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7" name="Shape 727"/>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8" name="Shape 728"/>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29" name="Shape 729"/>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0" name="Shape 730"/>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1" name="Shape 731"/>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2" name="Shape 732"/>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3" name="Shape 733"/>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4" name="Shape 734"/>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5" name="Shape 735"/>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6" name="Shape 736"/>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7" name="Shape 737"/>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8" name="Shape 738"/>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39" name="Shape 739"/>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0" name="Shape 740"/>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1" name="Shape 741"/>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2" name="Shape 742"/>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3" name="Shape 743"/>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4" name="Shape 744"/>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5" name="Shape 745"/>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6" name="Shape 746"/>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7" name="Shape 747"/>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8" name="Shape 748"/>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49" name="Shape 749"/>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0" name="Shape 750"/>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1" name="Shape 751"/>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2" name="Shape 752"/>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3" name="Shape 753"/>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4" name="Shape 754"/>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5" name="Shape 755"/>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6" name="Shape 756"/>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7" name="Shape 757"/>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8" name="Shape 758"/>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59" name="Shape 759"/>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0" name="Shape 760"/>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1" name="Shape 761"/>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2" name="Shape 762"/>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3" name="Shape 763"/>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4" name="Shape 764"/>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5" name="Shape 765"/>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6" name="Shape 766"/>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7" name="Shape 767"/>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8" name="Shape 768"/>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69" name="Shape 769"/>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0" name="Shape 770"/>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1" name="Shape 771"/>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2" name="Shape 772"/>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3" name="Shape 773"/>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4" name="Shape 774"/>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5" name="Shape 775"/>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6" name="Shape 776"/>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7" name="Shape 777"/>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8" name="Shape 778"/>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79" name="Shape 779"/>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0" name="Shape 780"/>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1" name="Shape 781"/>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2" name="Shape 782"/>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3" name="Shape 783"/>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4" name="Shape 784"/>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5" name="Shape 785"/>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6" name="Shape 786"/>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7" name="Shape 787"/>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8" name="Shape 788"/>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89" name="Shape 789"/>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0" name="Shape 790"/>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1" name="Shape 791"/>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2" name="Shape 792"/>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3" name="Shape 793"/>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4" name="Shape 794"/>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5" name="Shape 795"/>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6" name="Shape 796"/>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7" name="Shape 797"/>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8" name="Shape 798"/>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799" name="Shape 799"/>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0" name="Shape 800"/>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1" name="Shape 801"/>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2" name="Shape 802"/>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3" name="Shape 803"/>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4" name="Shape 804"/>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5" name="Shape 805"/>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6" name="Shape 806"/>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7" name="Shape 807"/>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8" name="Shape 808"/>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09" name="Shape 809"/>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0" name="Shape 810"/>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1" name="Shape 811"/>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2" name="Shape 812"/>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3" name="Shape 813"/>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4" name="Shape 814"/>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5" name="Shape 815"/>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6" name="Shape 816"/>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7" name="Shape 817"/>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8" name="Shape 818"/>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19" name="Shape 819"/>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0" name="Shape 820"/>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1" name="Shape 821"/>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2" name="Shape 822"/>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3" name="Shape 823"/>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4" name="Shape 824"/>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5" name="Shape 825"/>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6" name="Shape 826"/>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7" name="Shape 827"/>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8" name="Shape 828"/>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29" name="Shape 829"/>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0" name="Shape 830"/>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1" name="Shape 831"/>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2" name="Shape 832"/>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3" name="Shape 833"/>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4" name="Shape 834"/>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5" name="Shape 835"/>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6" name="Shape 836"/>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7" name="Shape 837"/>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8" name="Shape 838"/>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39" name="Shape 839"/>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40" name="Shape 840"/>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grpSp>
      <p:sp>
        <p:nvSpPr>
          <p:cNvPr id="841" name="Shape 841"/>
          <p:cNvSpPr txBox="1">
            <a:spLocks noGrp="1"/>
          </p:cNvSpPr>
          <p:nvPr>
            <p:ph type="title"/>
          </p:nvPr>
        </p:nvSpPr>
        <p:spPr>
          <a:xfrm>
            <a:off x="1131750" y="830700"/>
            <a:ext cx="6880499" cy="777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2" name="Shape 842"/>
          <p:cNvSpPr txBox="1">
            <a:spLocks noGrp="1"/>
          </p:cNvSpPr>
          <p:nvPr>
            <p:ph type="body" idx="1"/>
          </p:nvPr>
        </p:nvSpPr>
        <p:spPr>
          <a:xfrm>
            <a:off x="1131750" y="1750400"/>
            <a:ext cx="6880499" cy="4664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43"/>
        <p:cNvGrpSpPr/>
        <p:nvPr/>
      </p:nvGrpSpPr>
      <p:grpSpPr>
        <a:xfrm>
          <a:off x="0" y="0"/>
          <a:ext cx="0" cy="0"/>
          <a:chOff x="0" y="0"/>
          <a:chExt cx="0" cy="0"/>
        </a:xfrm>
      </p:grpSpPr>
      <p:grpSp>
        <p:nvGrpSpPr>
          <p:cNvPr id="844" name="Shape 844"/>
          <p:cNvGrpSpPr/>
          <p:nvPr/>
        </p:nvGrpSpPr>
        <p:grpSpPr>
          <a:xfrm>
            <a:off x="138" y="104"/>
            <a:ext cx="9159994" cy="6870012"/>
            <a:chOff x="3843650" y="2891150"/>
            <a:chExt cx="3447625" cy="2585725"/>
          </a:xfrm>
        </p:grpSpPr>
        <p:sp>
          <p:nvSpPr>
            <p:cNvPr id="845" name="Shape 845"/>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46" name="Shape 846"/>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47" name="Shape 847"/>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48" name="Shape 848"/>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49" name="Shape 849"/>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0" name="Shape 850"/>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1" name="Shape 851"/>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2" name="Shape 852"/>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3" name="Shape 853"/>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4" name="Shape 854"/>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5" name="Shape 855"/>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6" name="Shape 856"/>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7" name="Shape 857"/>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8" name="Shape 858"/>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59" name="Shape 859"/>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0" name="Shape 860"/>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1" name="Shape 861"/>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2" name="Shape 862"/>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3" name="Shape 863"/>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4" name="Shape 864"/>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5" name="Shape 865"/>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6" name="Shape 866"/>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7" name="Shape 867"/>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8" name="Shape 868"/>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69" name="Shape 869"/>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0" name="Shape 870"/>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1" name="Shape 871"/>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2" name="Shape 872"/>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3" name="Shape 873"/>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4" name="Shape 874"/>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5" name="Shape 875"/>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6" name="Shape 876"/>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7" name="Shape 877"/>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8" name="Shape 878"/>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79" name="Shape 879"/>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0" name="Shape 880"/>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1" name="Shape 881"/>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2" name="Shape 882"/>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3" name="Shape 883"/>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4" name="Shape 884"/>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5" name="Shape 885"/>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6" name="Shape 886"/>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7" name="Shape 887"/>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8" name="Shape 888"/>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89" name="Shape 889"/>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0" name="Shape 890"/>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1" name="Shape 891"/>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2" name="Shape 892"/>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3" name="Shape 893"/>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4" name="Shape 894"/>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5" name="Shape 895"/>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6" name="Shape 896"/>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7" name="Shape 897"/>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8" name="Shape 898"/>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899" name="Shape 899"/>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0" name="Shape 900"/>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1" name="Shape 901"/>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2" name="Shape 902"/>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3" name="Shape 903"/>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4" name="Shape 904"/>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5" name="Shape 905"/>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6" name="Shape 906"/>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7" name="Shape 907"/>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8" name="Shape 908"/>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09" name="Shape 909"/>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0" name="Shape 910"/>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1" name="Shape 911"/>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2" name="Shape 912"/>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3" name="Shape 913"/>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4" name="Shape 914"/>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5" name="Shape 915"/>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6" name="Shape 916"/>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7" name="Shape 917"/>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8" name="Shape 918"/>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19" name="Shape 919"/>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0" name="Shape 920"/>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1" name="Shape 921"/>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2" name="Shape 922"/>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3" name="Shape 923"/>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4" name="Shape 924"/>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5" name="Shape 925"/>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6" name="Shape 926"/>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7" name="Shape 927"/>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8" name="Shape 928"/>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29" name="Shape 929"/>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0" name="Shape 930"/>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1" name="Shape 931"/>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2" name="Shape 932"/>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3" name="Shape 933"/>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4" name="Shape 934"/>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5" name="Shape 935"/>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6" name="Shape 936"/>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7" name="Shape 937"/>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8" name="Shape 938"/>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39" name="Shape 939"/>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0" name="Shape 940"/>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1" name="Shape 941"/>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2" name="Shape 942"/>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3" name="Shape 943"/>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4" name="Shape 944"/>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5" name="Shape 945"/>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6" name="Shape 946"/>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7" name="Shape 947"/>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8" name="Shape 948"/>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49" name="Shape 949"/>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0" name="Shape 950"/>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1" name="Shape 951"/>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2" name="Shape 952"/>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3" name="Shape 953"/>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4" name="Shape 954"/>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5" name="Shape 955"/>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6" name="Shape 956"/>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7" name="Shape 957"/>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8" name="Shape 958"/>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59" name="Shape 959"/>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0" name="Shape 960"/>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1" name="Shape 961"/>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2" name="Shape 962"/>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3" name="Shape 963"/>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4" name="Shape 964"/>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5" name="Shape 965"/>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6" name="Shape 966"/>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7" name="Shape 967"/>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8" name="Shape 968"/>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69" name="Shape 969"/>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0" name="Shape 970"/>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1" name="Shape 971"/>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2" name="Shape 972"/>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3" name="Shape 973"/>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4" name="Shape 974"/>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5" name="Shape 975"/>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6" name="Shape 976"/>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7" name="Shape 977"/>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8" name="Shape 978"/>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79" name="Shape 979"/>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0" name="Shape 980"/>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1" name="Shape 981"/>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2" name="Shape 982"/>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3" name="Shape 983"/>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4" name="Shape 984"/>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5" name="Shape 985"/>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6" name="Shape 986"/>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7" name="Shape 987"/>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8" name="Shape 988"/>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89" name="Shape 989"/>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0" name="Shape 990"/>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1" name="Shape 991"/>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2" name="Shape 992"/>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3" name="Shape 993"/>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4" name="Shape 994"/>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5" name="Shape 995"/>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6" name="Shape 996"/>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7" name="Shape 997"/>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8" name="Shape 998"/>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999" name="Shape 999"/>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0" name="Shape 1000"/>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1" name="Shape 1001"/>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2" name="Shape 1002"/>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3" name="Shape 1003"/>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4" name="Shape 1004"/>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5" name="Shape 1005"/>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6" name="Shape 1006"/>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7" name="Shape 1007"/>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8" name="Shape 1008"/>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09" name="Shape 1009"/>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0" name="Shape 1010"/>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1" name="Shape 1011"/>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2" name="Shape 1012"/>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3" name="Shape 1013"/>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4" name="Shape 1014"/>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5" name="Shape 1015"/>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6" name="Shape 1016"/>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7" name="Shape 1017"/>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018" name="Shape 1018"/>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grpSp>
      <p:sp>
        <p:nvSpPr>
          <p:cNvPr id="1019" name="Shape 1019"/>
          <p:cNvSpPr txBox="1">
            <a:spLocks noGrp="1"/>
          </p:cNvSpPr>
          <p:nvPr>
            <p:ph type="title"/>
          </p:nvPr>
        </p:nvSpPr>
        <p:spPr>
          <a:xfrm>
            <a:off x="1131750" y="830700"/>
            <a:ext cx="6880499" cy="777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0" name="Shape 1020"/>
          <p:cNvSpPr txBox="1">
            <a:spLocks noGrp="1"/>
          </p:cNvSpPr>
          <p:nvPr>
            <p:ph type="body" idx="1"/>
          </p:nvPr>
        </p:nvSpPr>
        <p:spPr>
          <a:xfrm>
            <a:off x="1131725" y="1773150"/>
            <a:ext cx="3339599" cy="4642199"/>
          </a:xfrm>
          <a:prstGeom prst="rect">
            <a:avLst/>
          </a:prstGeom>
        </p:spPr>
        <p:txBody>
          <a:bodyPr lIns="91425" tIns="91425" rIns="91425" bIns="91425" anchor="t" anchorCtr="0"/>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1021" name="Shape 1021"/>
          <p:cNvSpPr txBox="1">
            <a:spLocks noGrp="1"/>
          </p:cNvSpPr>
          <p:nvPr>
            <p:ph type="body" idx="2"/>
          </p:nvPr>
        </p:nvSpPr>
        <p:spPr>
          <a:xfrm>
            <a:off x="4672553" y="1773150"/>
            <a:ext cx="3339599" cy="4642199"/>
          </a:xfrm>
          <a:prstGeom prst="rect">
            <a:avLst/>
          </a:prstGeom>
        </p:spPr>
        <p:txBody>
          <a:bodyPr lIns="91425" tIns="91425" rIns="91425" bIns="91425" anchor="t" anchorCtr="0"/>
          <a:lstStyle>
            <a:lvl1pPr lvl="0">
              <a:spcBef>
                <a:spcPts val="0"/>
              </a:spcBef>
              <a:buSzPct val="100000"/>
              <a:defRPr sz="2200"/>
            </a:lvl1pPr>
            <a:lvl2pPr lvl="1">
              <a:spcBef>
                <a:spcPts val="0"/>
              </a:spcBef>
              <a:defRPr/>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02"/>
        <p:cNvGrpSpPr/>
        <p:nvPr/>
      </p:nvGrpSpPr>
      <p:grpSpPr>
        <a:xfrm>
          <a:off x="0" y="0"/>
          <a:ext cx="0" cy="0"/>
          <a:chOff x="0" y="0"/>
          <a:chExt cx="0" cy="0"/>
        </a:xfrm>
      </p:grpSpPr>
      <p:grpSp>
        <p:nvGrpSpPr>
          <p:cNvPr id="1203" name="Shape 1203"/>
          <p:cNvGrpSpPr/>
          <p:nvPr/>
        </p:nvGrpSpPr>
        <p:grpSpPr>
          <a:xfrm>
            <a:off x="138" y="104"/>
            <a:ext cx="9159994" cy="6870012"/>
            <a:chOff x="3843650" y="2891150"/>
            <a:chExt cx="3447625" cy="2585725"/>
          </a:xfrm>
        </p:grpSpPr>
        <p:sp>
          <p:nvSpPr>
            <p:cNvPr id="1204" name="Shape 1204"/>
            <p:cNvSpPr/>
            <p:nvPr/>
          </p:nvSpPr>
          <p:spPr>
            <a:xfrm>
              <a:off x="6911650" y="2942500"/>
              <a:ext cx="56425" cy="5075"/>
            </a:xfrm>
            <a:custGeom>
              <a:avLst/>
              <a:gdLst/>
              <a:ahLst/>
              <a:cxnLst/>
              <a:rect l="0" t="0" r="0" b="0"/>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05" name="Shape 1205"/>
            <p:cNvSpPr/>
            <p:nvPr/>
          </p:nvSpPr>
          <p:spPr>
            <a:xfrm>
              <a:off x="4378125" y="2979525"/>
              <a:ext cx="20225" cy="17700"/>
            </a:xfrm>
            <a:custGeom>
              <a:avLst/>
              <a:gdLst/>
              <a:ahLst/>
              <a:cxnLst/>
              <a:rect l="0" t="0" r="0" b="0"/>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06" name="Shape 1206"/>
            <p:cNvSpPr/>
            <p:nvPr/>
          </p:nvSpPr>
          <p:spPr>
            <a:xfrm>
              <a:off x="4356250" y="2955975"/>
              <a:ext cx="63150" cy="59775"/>
            </a:xfrm>
            <a:custGeom>
              <a:avLst/>
              <a:gdLst/>
              <a:ahLst/>
              <a:cxnLst/>
              <a:rect l="0" t="0" r="0" b="0"/>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07" name="Shape 1207"/>
            <p:cNvSpPr/>
            <p:nvPr/>
          </p:nvSpPr>
          <p:spPr>
            <a:xfrm>
              <a:off x="4518700" y="2973650"/>
              <a:ext cx="18550" cy="19375"/>
            </a:xfrm>
            <a:custGeom>
              <a:avLst/>
              <a:gdLst/>
              <a:ahLst/>
              <a:cxnLst/>
              <a:rect l="0" t="0" r="0" b="0"/>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08" name="Shape 1208"/>
            <p:cNvSpPr/>
            <p:nvPr/>
          </p:nvSpPr>
          <p:spPr>
            <a:xfrm>
              <a:off x="4386550" y="2891150"/>
              <a:ext cx="8450" cy="57275"/>
            </a:xfrm>
            <a:custGeom>
              <a:avLst/>
              <a:gdLst/>
              <a:ahLst/>
              <a:cxnLst/>
              <a:rect l="0" t="0" r="0" b="0"/>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09" name="Shape 1209"/>
            <p:cNvSpPr/>
            <p:nvPr/>
          </p:nvSpPr>
          <p:spPr>
            <a:xfrm>
              <a:off x="4526275" y="2891150"/>
              <a:ext cx="62300" cy="55575"/>
            </a:xfrm>
            <a:custGeom>
              <a:avLst/>
              <a:gdLst/>
              <a:ahLst/>
              <a:cxnLst/>
              <a:rect l="0" t="0" r="0" b="0"/>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0" name="Shape 1210"/>
            <p:cNvSpPr/>
            <p:nvPr/>
          </p:nvSpPr>
          <p:spPr>
            <a:xfrm>
              <a:off x="3896675" y="2891150"/>
              <a:ext cx="62325" cy="11825"/>
            </a:xfrm>
            <a:custGeom>
              <a:avLst/>
              <a:gdLst/>
              <a:ahLst/>
              <a:cxnLst/>
              <a:rect l="0" t="0" r="0" b="0"/>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1" name="Shape 1211"/>
            <p:cNvSpPr/>
            <p:nvPr/>
          </p:nvSpPr>
          <p:spPr>
            <a:xfrm>
              <a:off x="4501875" y="2950925"/>
              <a:ext cx="58100" cy="59775"/>
            </a:xfrm>
            <a:custGeom>
              <a:avLst/>
              <a:gdLst/>
              <a:ahLst/>
              <a:cxnLst/>
              <a:rect l="0" t="0" r="0" b="0"/>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2" name="Shape 1212"/>
            <p:cNvSpPr/>
            <p:nvPr/>
          </p:nvSpPr>
          <p:spPr>
            <a:xfrm>
              <a:off x="4484200" y="2917250"/>
              <a:ext cx="15175" cy="16850"/>
            </a:xfrm>
            <a:custGeom>
              <a:avLst/>
              <a:gdLst/>
              <a:ahLst/>
              <a:cxnLst/>
              <a:rect l="0" t="0" r="0" b="0"/>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3" name="Shape 1213"/>
            <p:cNvSpPr/>
            <p:nvPr/>
          </p:nvSpPr>
          <p:spPr>
            <a:xfrm>
              <a:off x="4390750" y="2891150"/>
              <a:ext cx="58125" cy="56425"/>
            </a:xfrm>
            <a:custGeom>
              <a:avLst/>
              <a:gdLst/>
              <a:ahLst/>
              <a:cxnLst/>
              <a:rect l="0" t="0" r="0" b="0"/>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4" name="Shape 1214"/>
            <p:cNvSpPr/>
            <p:nvPr/>
          </p:nvSpPr>
          <p:spPr>
            <a:xfrm>
              <a:off x="4455575" y="2891150"/>
              <a:ext cx="8450" cy="52225"/>
            </a:xfrm>
            <a:custGeom>
              <a:avLst/>
              <a:gdLst/>
              <a:ahLst/>
              <a:cxnLst/>
              <a:rect l="0" t="0" r="0" b="0"/>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5" name="Shape 1215"/>
            <p:cNvSpPr/>
            <p:nvPr/>
          </p:nvSpPr>
          <p:spPr>
            <a:xfrm>
              <a:off x="4596975" y="2891150"/>
              <a:ext cx="62325" cy="47175"/>
            </a:xfrm>
            <a:custGeom>
              <a:avLst/>
              <a:gdLst/>
              <a:ahLst/>
              <a:cxnLst/>
              <a:rect l="0" t="0" r="0" b="0"/>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6" name="Shape 1216"/>
            <p:cNvSpPr/>
            <p:nvPr/>
          </p:nvSpPr>
          <p:spPr>
            <a:xfrm>
              <a:off x="4245150" y="2892850"/>
              <a:ext cx="63150" cy="58925"/>
            </a:xfrm>
            <a:custGeom>
              <a:avLst/>
              <a:gdLst/>
              <a:ahLst/>
              <a:cxnLst/>
              <a:rect l="0" t="0" r="0" b="0"/>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7" name="Shape 1217"/>
            <p:cNvSpPr/>
            <p:nvPr/>
          </p:nvSpPr>
          <p:spPr>
            <a:xfrm>
              <a:off x="4341950" y="2923150"/>
              <a:ext cx="10950" cy="17700"/>
            </a:xfrm>
            <a:custGeom>
              <a:avLst/>
              <a:gdLst/>
              <a:ahLst/>
              <a:cxnLst/>
              <a:rect l="0" t="0" r="0" b="0"/>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8" name="Shape 1218"/>
            <p:cNvSpPr/>
            <p:nvPr/>
          </p:nvSpPr>
          <p:spPr>
            <a:xfrm>
              <a:off x="4272075" y="2926500"/>
              <a:ext cx="14350" cy="17700"/>
            </a:xfrm>
            <a:custGeom>
              <a:avLst/>
              <a:gdLst/>
              <a:ahLst/>
              <a:cxnLst/>
              <a:rect l="0" t="0" r="0" b="0"/>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19" name="Shape 1219"/>
            <p:cNvSpPr/>
            <p:nvPr/>
          </p:nvSpPr>
          <p:spPr>
            <a:xfrm>
              <a:off x="4124775" y="2891150"/>
              <a:ext cx="10125" cy="25"/>
            </a:xfrm>
            <a:custGeom>
              <a:avLst/>
              <a:gdLst/>
              <a:ahLst/>
              <a:cxnLst/>
              <a:rect l="0" t="0" r="0" b="0"/>
              <a:pathLst>
                <a:path w="405" h="1" extrusionOk="0">
                  <a:moveTo>
                    <a:pt x="405" y="1"/>
                  </a:moveTo>
                  <a:lnTo>
                    <a:pt x="1" y="1"/>
                  </a:lnTo>
                  <a:lnTo>
                    <a:pt x="1" y="1"/>
                  </a:lnTo>
                  <a:lnTo>
                    <a:pt x="405" y="1"/>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0" name="Shape 1220"/>
            <p:cNvSpPr/>
            <p:nvPr/>
          </p:nvSpPr>
          <p:spPr>
            <a:xfrm>
              <a:off x="3843650" y="3535050"/>
              <a:ext cx="196150" cy="301350"/>
            </a:xfrm>
            <a:custGeom>
              <a:avLst/>
              <a:gdLst/>
              <a:ahLst/>
              <a:cxnLst/>
              <a:rect l="0" t="0" r="0" b="0"/>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1" name="Shape 1221"/>
            <p:cNvSpPr/>
            <p:nvPr/>
          </p:nvSpPr>
          <p:spPr>
            <a:xfrm>
              <a:off x="4035575" y="2903775"/>
              <a:ext cx="7600" cy="58950"/>
            </a:xfrm>
            <a:custGeom>
              <a:avLst/>
              <a:gdLst/>
              <a:ahLst/>
              <a:cxnLst/>
              <a:rect l="0" t="0" r="0" b="0"/>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2" name="Shape 1222"/>
            <p:cNvSpPr/>
            <p:nvPr/>
          </p:nvSpPr>
          <p:spPr>
            <a:xfrm>
              <a:off x="4414325" y="2920625"/>
              <a:ext cx="12650" cy="19375"/>
            </a:xfrm>
            <a:custGeom>
              <a:avLst/>
              <a:gdLst/>
              <a:ahLst/>
              <a:cxnLst/>
              <a:rect l="0" t="0" r="0" b="0"/>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3" name="Shape 1223"/>
            <p:cNvSpPr/>
            <p:nvPr/>
          </p:nvSpPr>
          <p:spPr>
            <a:xfrm>
              <a:off x="4049025" y="2891150"/>
              <a:ext cx="56425" cy="4250"/>
            </a:xfrm>
            <a:custGeom>
              <a:avLst/>
              <a:gdLst/>
              <a:ahLst/>
              <a:cxnLst/>
              <a:rect l="0" t="0" r="0" b="0"/>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4" name="Shape 1224"/>
            <p:cNvSpPr/>
            <p:nvPr/>
          </p:nvSpPr>
          <p:spPr>
            <a:xfrm>
              <a:off x="4175275" y="2893675"/>
              <a:ext cx="62325" cy="67375"/>
            </a:xfrm>
            <a:custGeom>
              <a:avLst/>
              <a:gdLst/>
              <a:ahLst/>
              <a:cxnLst/>
              <a:rect l="0" t="0" r="0" b="0"/>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5" name="Shape 1225"/>
            <p:cNvSpPr/>
            <p:nvPr/>
          </p:nvSpPr>
          <p:spPr>
            <a:xfrm>
              <a:off x="4060825" y="2929025"/>
              <a:ext cx="17700" cy="26125"/>
            </a:xfrm>
            <a:custGeom>
              <a:avLst/>
              <a:gdLst/>
              <a:ahLst/>
              <a:cxnLst/>
              <a:rect l="0" t="0" r="0" b="0"/>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6" name="Shape 1226"/>
            <p:cNvSpPr/>
            <p:nvPr/>
          </p:nvSpPr>
          <p:spPr>
            <a:xfrm>
              <a:off x="4039775" y="2901250"/>
              <a:ext cx="58100" cy="60625"/>
            </a:xfrm>
            <a:custGeom>
              <a:avLst/>
              <a:gdLst/>
              <a:ahLst/>
              <a:cxnLst/>
              <a:rect l="0" t="0" r="0" b="0"/>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7" name="Shape 1227"/>
            <p:cNvSpPr/>
            <p:nvPr/>
          </p:nvSpPr>
          <p:spPr>
            <a:xfrm>
              <a:off x="4114675" y="2891150"/>
              <a:ext cx="4250" cy="875"/>
            </a:xfrm>
            <a:custGeom>
              <a:avLst/>
              <a:gdLst/>
              <a:ahLst/>
              <a:cxnLst/>
              <a:rect l="0" t="0" r="0" b="0"/>
              <a:pathLst>
                <a:path w="170" h="35" extrusionOk="0">
                  <a:moveTo>
                    <a:pt x="1" y="1"/>
                  </a:moveTo>
                  <a:lnTo>
                    <a:pt x="35" y="34"/>
                  </a:lnTo>
                  <a:lnTo>
                    <a:pt x="136"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8" name="Shape 1228"/>
            <p:cNvSpPr/>
            <p:nvPr/>
          </p:nvSpPr>
          <p:spPr>
            <a:xfrm>
              <a:off x="4286400" y="2956800"/>
              <a:ext cx="62300" cy="67375"/>
            </a:xfrm>
            <a:custGeom>
              <a:avLst/>
              <a:gdLst/>
              <a:ahLst/>
              <a:cxnLst/>
              <a:rect l="0" t="0" r="0" b="0"/>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29" name="Shape 1229"/>
            <p:cNvSpPr/>
            <p:nvPr/>
          </p:nvSpPr>
          <p:spPr>
            <a:xfrm>
              <a:off x="4288075" y="3030025"/>
              <a:ext cx="6750" cy="58125"/>
            </a:xfrm>
            <a:custGeom>
              <a:avLst/>
              <a:gdLst/>
              <a:ahLst/>
              <a:cxnLst/>
              <a:rect l="0" t="0" r="0" b="0"/>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0" name="Shape 1230"/>
            <p:cNvSpPr/>
            <p:nvPr/>
          </p:nvSpPr>
          <p:spPr>
            <a:xfrm>
              <a:off x="4312475" y="2982050"/>
              <a:ext cx="15175" cy="17700"/>
            </a:xfrm>
            <a:custGeom>
              <a:avLst/>
              <a:gdLst/>
              <a:ahLst/>
              <a:cxnLst/>
              <a:rect l="0" t="0" r="0" b="0"/>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1" name="Shape 1231"/>
            <p:cNvSpPr/>
            <p:nvPr/>
          </p:nvSpPr>
          <p:spPr>
            <a:xfrm>
              <a:off x="4315850" y="2891150"/>
              <a:ext cx="64000" cy="58950"/>
            </a:xfrm>
            <a:custGeom>
              <a:avLst/>
              <a:gdLst/>
              <a:ahLst/>
              <a:cxnLst/>
              <a:rect l="0" t="0" r="0" b="0"/>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2" name="Shape 1232"/>
            <p:cNvSpPr/>
            <p:nvPr/>
          </p:nvSpPr>
          <p:spPr>
            <a:xfrm>
              <a:off x="4552375" y="2915575"/>
              <a:ext cx="15175" cy="17700"/>
            </a:xfrm>
            <a:custGeom>
              <a:avLst/>
              <a:gdLst/>
              <a:ahLst/>
              <a:cxnLst/>
              <a:rect l="0" t="0" r="0" b="0"/>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3" name="Shape 1233"/>
            <p:cNvSpPr/>
            <p:nvPr/>
          </p:nvSpPr>
          <p:spPr>
            <a:xfrm>
              <a:off x="4171925" y="2986275"/>
              <a:ext cx="14325" cy="21050"/>
            </a:xfrm>
            <a:custGeom>
              <a:avLst/>
              <a:gdLst/>
              <a:ahLst/>
              <a:cxnLst/>
              <a:rect l="0" t="0" r="0" b="0"/>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4" name="Shape 1234"/>
            <p:cNvSpPr/>
            <p:nvPr/>
          </p:nvSpPr>
          <p:spPr>
            <a:xfrm>
              <a:off x="4150025" y="2965225"/>
              <a:ext cx="58950" cy="59775"/>
            </a:xfrm>
            <a:custGeom>
              <a:avLst/>
              <a:gdLst/>
              <a:ahLst/>
              <a:cxnLst/>
              <a:rect l="0" t="0" r="0" b="0"/>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5" name="Shape 1235"/>
            <p:cNvSpPr/>
            <p:nvPr/>
          </p:nvSpPr>
          <p:spPr>
            <a:xfrm>
              <a:off x="4238425" y="2984575"/>
              <a:ext cx="21050" cy="18550"/>
            </a:xfrm>
            <a:custGeom>
              <a:avLst/>
              <a:gdLst/>
              <a:ahLst/>
              <a:cxnLst/>
              <a:rect l="0" t="0" r="0" b="0"/>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6" name="Shape 1236"/>
            <p:cNvSpPr/>
            <p:nvPr/>
          </p:nvSpPr>
          <p:spPr>
            <a:xfrm>
              <a:off x="4199700" y="2927350"/>
              <a:ext cx="17700" cy="24425"/>
            </a:xfrm>
            <a:custGeom>
              <a:avLst/>
              <a:gdLst/>
              <a:ahLst/>
              <a:cxnLst/>
              <a:rect l="0" t="0" r="0" b="0"/>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7" name="Shape 1237"/>
            <p:cNvSpPr/>
            <p:nvPr/>
          </p:nvSpPr>
          <p:spPr>
            <a:xfrm>
              <a:off x="3843650" y="3509800"/>
              <a:ext cx="220550" cy="34550"/>
            </a:xfrm>
            <a:custGeom>
              <a:avLst/>
              <a:gdLst/>
              <a:ahLst/>
              <a:cxnLst/>
              <a:rect l="0" t="0" r="0" b="0"/>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8" name="Shape 1238"/>
            <p:cNvSpPr/>
            <p:nvPr/>
          </p:nvSpPr>
          <p:spPr>
            <a:xfrm>
              <a:off x="4215700" y="2961850"/>
              <a:ext cx="63975" cy="60625"/>
            </a:xfrm>
            <a:custGeom>
              <a:avLst/>
              <a:gdLst/>
              <a:ahLst/>
              <a:cxnLst/>
              <a:rect l="0" t="0" r="0" b="0"/>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39" name="Shape 1239"/>
            <p:cNvSpPr/>
            <p:nvPr/>
          </p:nvSpPr>
          <p:spPr>
            <a:xfrm>
              <a:off x="4347000" y="5169650"/>
              <a:ext cx="557225" cy="307225"/>
            </a:xfrm>
            <a:custGeom>
              <a:avLst/>
              <a:gdLst/>
              <a:ahLst/>
              <a:cxnLst/>
              <a:rect l="0" t="0" r="0" b="0"/>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0" name="Shape 1240"/>
            <p:cNvSpPr/>
            <p:nvPr/>
          </p:nvSpPr>
          <p:spPr>
            <a:xfrm>
              <a:off x="3949700" y="3040125"/>
              <a:ext cx="65675" cy="60650"/>
            </a:xfrm>
            <a:custGeom>
              <a:avLst/>
              <a:gdLst/>
              <a:ahLst/>
              <a:cxnLst/>
              <a:rect l="0" t="0" r="0" b="0"/>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1" name="Shape 1241"/>
            <p:cNvSpPr/>
            <p:nvPr/>
          </p:nvSpPr>
          <p:spPr>
            <a:xfrm>
              <a:off x="4713975" y="3144500"/>
              <a:ext cx="61475" cy="74100"/>
            </a:xfrm>
            <a:custGeom>
              <a:avLst/>
              <a:gdLst/>
              <a:ahLst/>
              <a:cxnLst/>
              <a:rect l="0" t="0" r="0" b="0"/>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2" name="Shape 1242"/>
            <p:cNvSpPr/>
            <p:nvPr/>
          </p:nvSpPr>
          <p:spPr>
            <a:xfrm>
              <a:off x="4783825" y="3175650"/>
              <a:ext cx="64000" cy="40425"/>
            </a:xfrm>
            <a:custGeom>
              <a:avLst/>
              <a:gdLst/>
              <a:ahLst/>
              <a:cxnLst/>
              <a:rect l="0" t="0" r="0" b="0"/>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3" name="Shape 1243"/>
            <p:cNvSpPr/>
            <p:nvPr/>
          </p:nvSpPr>
          <p:spPr>
            <a:xfrm>
              <a:off x="4809075" y="3187425"/>
              <a:ext cx="13500" cy="18550"/>
            </a:xfrm>
            <a:custGeom>
              <a:avLst/>
              <a:gdLst/>
              <a:ahLst/>
              <a:cxnLst/>
              <a:rect l="0" t="0" r="0" b="0"/>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4" name="Shape 1244"/>
            <p:cNvSpPr/>
            <p:nvPr/>
          </p:nvSpPr>
          <p:spPr>
            <a:xfrm>
              <a:off x="4735025" y="3156300"/>
              <a:ext cx="21900" cy="14325"/>
            </a:xfrm>
            <a:custGeom>
              <a:avLst/>
              <a:gdLst/>
              <a:ahLst/>
              <a:cxnLst/>
              <a:rect l="0" t="0" r="0" b="0"/>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5" name="Shape 1245"/>
            <p:cNvSpPr/>
            <p:nvPr/>
          </p:nvSpPr>
          <p:spPr>
            <a:xfrm>
              <a:off x="4691250" y="3071275"/>
              <a:ext cx="152375" cy="70725"/>
            </a:xfrm>
            <a:custGeom>
              <a:avLst/>
              <a:gdLst/>
              <a:ahLst/>
              <a:cxnLst/>
              <a:rect l="0" t="0" r="0" b="0"/>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6" name="Shape 1246"/>
            <p:cNvSpPr/>
            <p:nvPr/>
          </p:nvSpPr>
          <p:spPr>
            <a:xfrm>
              <a:off x="3904250" y="3176500"/>
              <a:ext cx="62325" cy="77450"/>
            </a:xfrm>
            <a:custGeom>
              <a:avLst/>
              <a:gdLst/>
              <a:ahLst/>
              <a:cxnLst/>
              <a:rect l="0" t="0" r="0" b="0"/>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7" name="Shape 1247"/>
            <p:cNvSpPr/>
            <p:nvPr/>
          </p:nvSpPr>
          <p:spPr>
            <a:xfrm>
              <a:off x="3843650" y="4433150"/>
              <a:ext cx="366175" cy="525250"/>
            </a:xfrm>
            <a:custGeom>
              <a:avLst/>
              <a:gdLst/>
              <a:ahLst/>
              <a:cxnLst/>
              <a:rect l="0" t="0" r="0" b="0"/>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8" name="Shape 1248"/>
            <p:cNvSpPr/>
            <p:nvPr/>
          </p:nvSpPr>
          <p:spPr>
            <a:xfrm>
              <a:off x="4483350" y="3152075"/>
              <a:ext cx="79975" cy="72425"/>
            </a:xfrm>
            <a:custGeom>
              <a:avLst/>
              <a:gdLst/>
              <a:ahLst/>
              <a:cxnLst/>
              <a:rect l="0" t="0" r="0" b="0"/>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49" name="Shape 1249"/>
            <p:cNvSpPr/>
            <p:nvPr/>
          </p:nvSpPr>
          <p:spPr>
            <a:xfrm>
              <a:off x="4045675" y="3169750"/>
              <a:ext cx="85875" cy="74950"/>
            </a:xfrm>
            <a:custGeom>
              <a:avLst/>
              <a:gdLst/>
              <a:ahLst/>
              <a:cxnLst/>
              <a:rect l="0" t="0" r="0" b="0"/>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0" name="Shape 1250"/>
            <p:cNvSpPr/>
            <p:nvPr/>
          </p:nvSpPr>
          <p:spPr>
            <a:xfrm>
              <a:off x="4792250" y="2902100"/>
              <a:ext cx="27800" cy="20225"/>
            </a:xfrm>
            <a:custGeom>
              <a:avLst/>
              <a:gdLst/>
              <a:ahLst/>
              <a:cxnLst/>
              <a:rect l="0" t="0" r="0" b="0"/>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1" name="Shape 1251"/>
            <p:cNvSpPr/>
            <p:nvPr/>
          </p:nvSpPr>
          <p:spPr>
            <a:xfrm>
              <a:off x="4374775" y="5194050"/>
              <a:ext cx="236525" cy="188575"/>
            </a:xfrm>
            <a:custGeom>
              <a:avLst/>
              <a:gdLst/>
              <a:ahLst/>
              <a:cxnLst/>
              <a:rect l="0" t="0" r="0" b="0"/>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2" name="Shape 1252"/>
            <p:cNvSpPr/>
            <p:nvPr/>
          </p:nvSpPr>
          <p:spPr>
            <a:xfrm>
              <a:off x="6859475" y="5379225"/>
              <a:ext cx="306400" cy="97650"/>
            </a:xfrm>
            <a:custGeom>
              <a:avLst/>
              <a:gdLst/>
              <a:ahLst/>
              <a:cxnLst/>
              <a:rect l="0" t="0" r="0" b="0"/>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3" name="Shape 1253"/>
            <p:cNvSpPr/>
            <p:nvPr/>
          </p:nvSpPr>
          <p:spPr>
            <a:xfrm>
              <a:off x="4659275" y="5290000"/>
              <a:ext cx="214650" cy="186875"/>
            </a:xfrm>
            <a:custGeom>
              <a:avLst/>
              <a:gdLst/>
              <a:ahLst/>
              <a:cxnLst/>
              <a:rect l="0" t="0" r="0" b="0"/>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4" name="Shape 1254"/>
            <p:cNvSpPr/>
            <p:nvPr/>
          </p:nvSpPr>
          <p:spPr>
            <a:xfrm>
              <a:off x="6519425" y="5245400"/>
              <a:ext cx="57250" cy="53900"/>
            </a:xfrm>
            <a:custGeom>
              <a:avLst/>
              <a:gdLst/>
              <a:ahLst/>
              <a:cxnLst/>
              <a:rect l="0" t="0" r="0" b="0"/>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5" name="Shape 1255"/>
            <p:cNvSpPr/>
            <p:nvPr/>
          </p:nvSpPr>
          <p:spPr>
            <a:xfrm>
              <a:off x="6448725" y="5146075"/>
              <a:ext cx="392250" cy="330800"/>
            </a:xfrm>
            <a:custGeom>
              <a:avLst/>
              <a:gdLst/>
              <a:ahLst/>
              <a:cxnLst/>
              <a:rect l="0" t="0" r="0" b="0"/>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6" name="Shape 1256"/>
            <p:cNvSpPr/>
            <p:nvPr/>
          </p:nvSpPr>
          <p:spPr>
            <a:xfrm>
              <a:off x="7192775" y="5434775"/>
              <a:ext cx="98500" cy="42100"/>
            </a:xfrm>
            <a:custGeom>
              <a:avLst/>
              <a:gdLst/>
              <a:ahLst/>
              <a:cxnLst/>
              <a:rect l="0" t="0" r="0" b="0"/>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7" name="Shape 1257"/>
            <p:cNvSpPr/>
            <p:nvPr/>
          </p:nvSpPr>
          <p:spPr>
            <a:xfrm>
              <a:off x="6474825" y="5198250"/>
              <a:ext cx="22750" cy="21925"/>
            </a:xfrm>
            <a:custGeom>
              <a:avLst/>
              <a:gdLst/>
              <a:ahLst/>
              <a:cxnLst/>
              <a:rect l="0" t="0" r="0" b="0"/>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8" name="Shape 1258"/>
            <p:cNvSpPr/>
            <p:nvPr/>
          </p:nvSpPr>
          <p:spPr>
            <a:xfrm>
              <a:off x="4037250" y="5245400"/>
              <a:ext cx="38750" cy="106075"/>
            </a:xfrm>
            <a:custGeom>
              <a:avLst/>
              <a:gdLst/>
              <a:ahLst/>
              <a:cxnLst/>
              <a:rect l="0" t="0" r="0" b="0"/>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59" name="Shape 1259"/>
            <p:cNvSpPr/>
            <p:nvPr/>
          </p:nvSpPr>
          <p:spPr>
            <a:xfrm>
              <a:off x="4124775" y="5049275"/>
              <a:ext cx="64850" cy="42125"/>
            </a:xfrm>
            <a:custGeom>
              <a:avLst/>
              <a:gdLst/>
              <a:ahLst/>
              <a:cxnLst/>
              <a:rect l="0" t="0" r="0" b="0"/>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0" name="Shape 1260"/>
            <p:cNvSpPr/>
            <p:nvPr/>
          </p:nvSpPr>
          <p:spPr>
            <a:xfrm>
              <a:off x="4039775" y="2891150"/>
              <a:ext cx="5075" cy="5925"/>
            </a:xfrm>
            <a:custGeom>
              <a:avLst/>
              <a:gdLst/>
              <a:ahLst/>
              <a:cxnLst/>
              <a:rect l="0" t="0" r="0" b="0"/>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1" name="Shape 1261"/>
            <p:cNvSpPr/>
            <p:nvPr/>
          </p:nvSpPr>
          <p:spPr>
            <a:xfrm>
              <a:off x="4015375" y="4990350"/>
              <a:ext cx="185175" cy="365325"/>
            </a:xfrm>
            <a:custGeom>
              <a:avLst/>
              <a:gdLst/>
              <a:ahLst/>
              <a:cxnLst/>
              <a:rect l="0" t="0" r="0" b="0"/>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2" name="Shape 1262"/>
            <p:cNvSpPr/>
            <p:nvPr/>
          </p:nvSpPr>
          <p:spPr>
            <a:xfrm>
              <a:off x="6735750" y="2891150"/>
              <a:ext cx="270200" cy="160800"/>
            </a:xfrm>
            <a:custGeom>
              <a:avLst/>
              <a:gdLst/>
              <a:ahLst/>
              <a:cxnLst/>
              <a:rect l="0" t="0" r="0" b="0"/>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3" name="Shape 1263"/>
            <p:cNvSpPr/>
            <p:nvPr/>
          </p:nvSpPr>
          <p:spPr>
            <a:xfrm>
              <a:off x="4272075" y="3094000"/>
              <a:ext cx="62325" cy="67375"/>
            </a:xfrm>
            <a:custGeom>
              <a:avLst/>
              <a:gdLst/>
              <a:ahLst/>
              <a:cxnLst/>
              <a:rect l="0" t="0" r="0" b="0"/>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4" name="Shape 1264"/>
            <p:cNvSpPr/>
            <p:nvPr/>
          </p:nvSpPr>
          <p:spPr>
            <a:xfrm>
              <a:off x="4512800" y="3015725"/>
              <a:ext cx="64000" cy="63150"/>
            </a:xfrm>
            <a:custGeom>
              <a:avLst/>
              <a:gdLst/>
              <a:ahLst/>
              <a:cxnLst/>
              <a:rect l="0" t="0" r="0" b="0"/>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5" name="Shape 1265"/>
            <p:cNvSpPr/>
            <p:nvPr/>
          </p:nvSpPr>
          <p:spPr>
            <a:xfrm>
              <a:off x="4201375" y="3099050"/>
              <a:ext cx="64000" cy="59800"/>
            </a:xfrm>
            <a:custGeom>
              <a:avLst/>
              <a:gdLst/>
              <a:ahLst/>
              <a:cxnLst/>
              <a:rect l="0" t="0" r="0" b="0"/>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6" name="Shape 1266"/>
            <p:cNvSpPr/>
            <p:nvPr/>
          </p:nvSpPr>
          <p:spPr>
            <a:xfrm>
              <a:off x="4426950" y="2952600"/>
              <a:ext cx="64000" cy="60625"/>
            </a:xfrm>
            <a:custGeom>
              <a:avLst/>
              <a:gdLst/>
              <a:ahLst/>
              <a:cxnLst/>
              <a:rect l="0" t="0" r="0" b="0"/>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7" name="Shape 1267"/>
            <p:cNvSpPr/>
            <p:nvPr/>
          </p:nvSpPr>
          <p:spPr>
            <a:xfrm>
              <a:off x="4539750" y="3040125"/>
              <a:ext cx="17700" cy="21075"/>
            </a:xfrm>
            <a:custGeom>
              <a:avLst/>
              <a:gdLst/>
              <a:ahLst/>
              <a:cxnLst/>
              <a:rect l="0" t="0" r="0" b="0"/>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8" name="Shape 1268"/>
            <p:cNvSpPr/>
            <p:nvPr/>
          </p:nvSpPr>
          <p:spPr>
            <a:xfrm>
              <a:off x="4293125" y="3114200"/>
              <a:ext cx="18550" cy="22750"/>
            </a:xfrm>
            <a:custGeom>
              <a:avLst/>
              <a:gdLst/>
              <a:ahLst/>
              <a:cxnLst/>
              <a:rect l="0" t="0" r="0" b="0"/>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69" name="Shape 1269"/>
            <p:cNvSpPr/>
            <p:nvPr/>
          </p:nvSpPr>
          <p:spPr>
            <a:xfrm>
              <a:off x="4136575" y="3101575"/>
              <a:ext cx="58100" cy="59800"/>
            </a:xfrm>
            <a:custGeom>
              <a:avLst/>
              <a:gdLst/>
              <a:ahLst/>
              <a:cxnLst/>
              <a:rect l="0" t="0" r="0" b="0"/>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0" name="Shape 1270"/>
            <p:cNvSpPr/>
            <p:nvPr/>
          </p:nvSpPr>
          <p:spPr>
            <a:xfrm>
              <a:off x="4225800" y="3118425"/>
              <a:ext cx="18525" cy="16000"/>
            </a:xfrm>
            <a:custGeom>
              <a:avLst/>
              <a:gdLst/>
              <a:ahLst/>
              <a:cxnLst/>
              <a:rect l="0" t="0" r="0" b="0"/>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1" name="Shape 1271"/>
            <p:cNvSpPr/>
            <p:nvPr/>
          </p:nvSpPr>
          <p:spPr>
            <a:xfrm>
              <a:off x="4061650" y="3103275"/>
              <a:ext cx="64000" cy="60625"/>
            </a:xfrm>
            <a:custGeom>
              <a:avLst/>
              <a:gdLst/>
              <a:ahLst/>
              <a:cxnLst/>
              <a:rect l="0" t="0" r="0" b="0"/>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2" name="Shape 1272"/>
            <p:cNvSpPr/>
            <p:nvPr/>
          </p:nvSpPr>
          <p:spPr>
            <a:xfrm>
              <a:off x="4156775" y="3122625"/>
              <a:ext cx="15175" cy="15175"/>
            </a:xfrm>
            <a:custGeom>
              <a:avLst/>
              <a:gdLst/>
              <a:ahLst/>
              <a:cxnLst/>
              <a:rect l="0" t="0" r="0" b="0"/>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3" name="Shape 1273"/>
            <p:cNvSpPr/>
            <p:nvPr/>
          </p:nvSpPr>
          <p:spPr>
            <a:xfrm>
              <a:off x="4584350" y="3014875"/>
              <a:ext cx="55575" cy="61475"/>
            </a:xfrm>
            <a:custGeom>
              <a:avLst/>
              <a:gdLst/>
              <a:ahLst/>
              <a:cxnLst/>
              <a:rect l="0" t="0" r="0" b="0"/>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4" name="Shape 1274"/>
            <p:cNvSpPr/>
            <p:nvPr/>
          </p:nvSpPr>
          <p:spPr>
            <a:xfrm>
              <a:off x="4775425" y="2938300"/>
              <a:ext cx="68200" cy="127125"/>
            </a:xfrm>
            <a:custGeom>
              <a:avLst/>
              <a:gdLst/>
              <a:ahLst/>
              <a:cxnLst/>
              <a:rect l="0" t="0" r="0" b="0"/>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5" name="Shape 1275"/>
            <p:cNvSpPr/>
            <p:nvPr/>
          </p:nvSpPr>
          <p:spPr>
            <a:xfrm>
              <a:off x="3843650" y="4529100"/>
              <a:ext cx="340925" cy="344275"/>
            </a:xfrm>
            <a:custGeom>
              <a:avLst/>
              <a:gdLst/>
              <a:ahLst/>
              <a:cxnLst/>
              <a:rect l="0" t="0" r="0" b="0"/>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6" name="Shape 1276"/>
            <p:cNvSpPr/>
            <p:nvPr/>
          </p:nvSpPr>
          <p:spPr>
            <a:xfrm>
              <a:off x="4724925" y="3009000"/>
              <a:ext cx="61450" cy="60625"/>
            </a:xfrm>
            <a:custGeom>
              <a:avLst/>
              <a:gdLst/>
              <a:ahLst/>
              <a:cxnLst/>
              <a:rect l="0" t="0" r="0" b="0"/>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7" name="Shape 1277"/>
            <p:cNvSpPr/>
            <p:nvPr/>
          </p:nvSpPr>
          <p:spPr>
            <a:xfrm>
              <a:off x="4666850" y="2891150"/>
              <a:ext cx="64825" cy="44650"/>
            </a:xfrm>
            <a:custGeom>
              <a:avLst/>
              <a:gdLst/>
              <a:ahLst/>
              <a:cxnLst/>
              <a:rect l="0" t="0" r="0" b="0"/>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8" name="Shape 1278"/>
            <p:cNvSpPr/>
            <p:nvPr/>
          </p:nvSpPr>
          <p:spPr>
            <a:xfrm>
              <a:off x="3843650" y="3535900"/>
              <a:ext cx="228125" cy="383850"/>
            </a:xfrm>
            <a:custGeom>
              <a:avLst/>
              <a:gdLst/>
              <a:ahLst/>
              <a:cxnLst/>
              <a:rect l="0" t="0" r="0" b="0"/>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79" name="Shape 1279"/>
            <p:cNvSpPr/>
            <p:nvPr/>
          </p:nvSpPr>
          <p:spPr>
            <a:xfrm>
              <a:off x="4802350" y="2972800"/>
              <a:ext cx="26125" cy="22750"/>
            </a:xfrm>
            <a:custGeom>
              <a:avLst/>
              <a:gdLst/>
              <a:ahLst/>
              <a:cxnLst/>
              <a:rect l="0" t="0" r="0" b="0"/>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0" name="Shape 1280"/>
            <p:cNvSpPr/>
            <p:nvPr/>
          </p:nvSpPr>
          <p:spPr>
            <a:xfrm>
              <a:off x="3843650" y="4554350"/>
              <a:ext cx="234025" cy="291250"/>
            </a:xfrm>
            <a:custGeom>
              <a:avLst/>
              <a:gdLst/>
              <a:ahLst/>
              <a:cxnLst/>
              <a:rect l="0" t="0" r="0" b="0"/>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1" name="Shape 1281"/>
            <p:cNvSpPr/>
            <p:nvPr/>
          </p:nvSpPr>
          <p:spPr>
            <a:xfrm>
              <a:off x="4707250" y="2941650"/>
              <a:ext cx="63150" cy="59800"/>
            </a:xfrm>
            <a:custGeom>
              <a:avLst/>
              <a:gdLst/>
              <a:ahLst/>
              <a:cxnLst/>
              <a:rect l="0" t="0" r="0" b="0"/>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2" name="Shape 1282"/>
            <p:cNvSpPr/>
            <p:nvPr/>
          </p:nvSpPr>
          <p:spPr>
            <a:xfrm>
              <a:off x="4637375" y="2942500"/>
              <a:ext cx="62325" cy="68200"/>
            </a:xfrm>
            <a:custGeom>
              <a:avLst/>
              <a:gdLst/>
              <a:ahLst/>
              <a:cxnLst/>
              <a:rect l="0" t="0" r="0" b="0"/>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3" name="Shape 1283"/>
            <p:cNvSpPr/>
            <p:nvPr/>
          </p:nvSpPr>
          <p:spPr>
            <a:xfrm>
              <a:off x="4652525" y="3011525"/>
              <a:ext cx="64850" cy="60625"/>
            </a:xfrm>
            <a:custGeom>
              <a:avLst/>
              <a:gdLst/>
              <a:ahLst/>
              <a:cxnLst/>
              <a:rect l="0" t="0" r="0" b="0"/>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4" name="Shape 1284"/>
            <p:cNvSpPr/>
            <p:nvPr/>
          </p:nvSpPr>
          <p:spPr>
            <a:xfrm>
              <a:off x="4737550" y="3191650"/>
              <a:ext cx="21900" cy="12650"/>
            </a:xfrm>
            <a:custGeom>
              <a:avLst/>
              <a:gdLst/>
              <a:ahLst/>
              <a:cxnLst/>
              <a:rect l="0" t="0" r="0" b="0"/>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5" name="Shape 1285"/>
            <p:cNvSpPr/>
            <p:nvPr/>
          </p:nvSpPr>
          <p:spPr>
            <a:xfrm>
              <a:off x="4467350" y="3043500"/>
              <a:ext cx="20225" cy="21075"/>
            </a:xfrm>
            <a:custGeom>
              <a:avLst/>
              <a:gdLst/>
              <a:ahLst/>
              <a:cxnLst/>
              <a:rect l="0" t="0" r="0" b="0"/>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6" name="Shape 1286"/>
            <p:cNvSpPr/>
            <p:nvPr/>
          </p:nvSpPr>
          <p:spPr>
            <a:xfrm>
              <a:off x="4443800" y="3019100"/>
              <a:ext cx="62300" cy="65675"/>
            </a:xfrm>
            <a:custGeom>
              <a:avLst/>
              <a:gdLst/>
              <a:ahLst/>
              <a:cxnLst/>
              <a:rect l="0" t="0" r="0" b="0"/>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7" name="Shape 1287"/>
            <p:cNvSpPr/>
            <p:nvPr/>
          </p:nvSpPr>
          <p:spPr>
            <a:xfrm>
              <a:off x="4431175" y="3110000"/>
              <a:ext cx="22750" cy="19375"/>
            </a:xfrm>
            <a:custGeom>
              <a:avLst/>
              <a:gdLst/>
              <a:ahLst/>
              <a:cxnLst/>
              <a:rect l="0" t="0" r="0" b="0"/>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8" name="Shape 1288"/>
            <p:cNvSpPr/>
            <p:nvPr/>
          </p:nvSpPr>
          <p:spPr>
            <a:xfrm>
              <a:off x="4552375" y="3084750"/>
              <a:ext cx="63975" cy="59775"/>
            </a:xfrm>
            <a:custGeom>
              <a:avLst/>
              <a:gdLst/>
              <a:ahLst/>
              <a:cxnLst/>
              <a:rect l="0" t="0" r="0" b="0"/>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89" name="Shape 1289"/>
            <p:cNvSpPr/>
            <p:nvPr/>
          </p:nvSpPr>
          <p:spPr>
            <a:xfrm>
              <a:off x="4586025" y="2969425"/>
              <a:ext cx="22750" cy="17700"/>
            </a:xfrm>
            <a:custGeom>
              <a:avLst/>
              <a:gdLst/>
              <a:ahLst/>
              <a:cxnLst/>
              <a:rect l="0" t="0" r="0" b="0"/>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0" name="Shape 1290"/>
            <p:cNvSpPr/>
            <p:nvPr/>
          </p:nvSpPr>
          <p:spPr>
            <a:xfrm>
              <a:off x="4567525" y="3158825"/>
              <a:ext cx="5900" cy="65675"/>
            </a:xfrm>
            <a:custGeom>
              <a:avLst/>
              <a:gdLst/>
              <a:ahLst/>
              <a:cxnLst/>
              <a:rect l="0" t="0" r="0" b="0"/>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1" name="Shape 1291"/>
            <p:cNvSpPr/>
            <p:nvPr/>
          </p:nvSpPr>
          <p:spPr>
            <a:xfrm>
              <a:off x="4670200" y="3192475"/>
              <a:ext cx="10975" cy="16875"/>
            </a:xfrm>
            <a:custGeom>
              <a:avLst/>
              <a:gdLst/>
              <a:ahLst/>
              <a:cxnLst/>
              <a:rect l="0" t="0" r="0" b="0"/>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2" name="Shape 1292"/>
            <p:cNvSpPr/>
            <p:nvPr/>
          </p:nvSpPr>
          <p:spPr>
            <a:xfrm>
              <a:off x="4623075" y="3079700"/>
              <a:ext cx="62300" cy="67350"/>
            </a:xfrm>
            <a:custGeom>
              <a:avLst/>
              <a:gdLst/>
              <a:ahLst/>
              <a:cxnLst/>
              <a:rect l="0" t="0" r="0" b="0"/>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3" name="Shape 1293"/>
            <p:cNvSpPr/>
            <p:nvPr/>
          </p:nvSpPr>
          <p:spPr>
            <a:xfrm>
              <a:off x="6826650" y="4567825"/>
              <a:ext cx="297975" cy="292925"/>
            </a:xfrm>
            <a:custGeom>
              <a:avLst/>
              <a:gdLst/>
              <a:ahLst/>
              <a:cxnLst/>
              <a:rect l="0" t="0" r="0" b="0"/>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4" name="Shape 1294"/>
            <p:cNvSpPr/>
            <p:nvPr/>
          </p:nvSpPr>
          <p:spPr>
            <a:xfrm>
              <a:off x="4570050" y="3149550"/>
              <a:ext cx="64825" cy="75775"/>
            </a:xfrm>
            <a:custGeom>
              <a:avLst/>
              <a:gdLst/>
              <a:ahLst/>
              <a:cxnLst/>
              <a:rect l="0" t="0" r="0" b="0"/>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5" name="Shape 1295"/>
            <p:cNvSpPr/>
            <p:nvPr/>
          </p:nvSpPr>
          <p:spPr>
            <a:xfrm>
              <a:off x="4134050" y="3160500"/>
              <a:ext cx="342600" cy="82500"/>
            </a:xfrm>
            <a:custGeom>
              <a:avLst/>
              <a:gdLst/>
              <a:ahLst/>
              <a:cxnLst/>
              <a:rect l="0" t="0" r="0" b="0"/>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6" name="Shape 1296"/>
            <p:cNvSpPr/>
            <p:nvPr/>
          </p:nvSpPr>
          <p:spPr>
            <a:xfrm>
              <a:off x="4573400" y="3096525"/>
              <a:ext cx="17700" cy="16025"/>
            </a:xfrm>
            <a:custGeom>
              <a:avLst/>
              <a:gdLst/>
              <a:ahLst/>
              <a:cxnLst/>
              <a:rect l="0" t="0" r="0" b="0"/>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7" name="Shape 1297"/>
            <p:cNvSpPr/>
            <p:nvPr/>
          </p:nvSpPr>
          <p:spPr>
            <a:xfrm>
              <a:off x="3843650" y="3111675"/>
              <a:ext cx="69900" cy="65675"/>
            </a:xfrm>
            <a:custGeom>
              <a:avLst/>
              <a:gdLst/>
              <a:ahLst/>
              <a:cxnLst/>
              <a:rect l="0" t="0" r="0" b="0"/>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8" name="Shape 1298"/>
            <p:cNvSpPr/>
            <p:nvPr/>
          </p:nvSpPr>
          <p:spPr>
            <a:xfrm>
              <a:off x="3974950" y="2891150"/>
              <a:ext cx="60650" cy="10125"/>
            </a:xfrm>
            <a:custGeom>
              <a:avLst/>
              <a:gdLst/>
              <a:ahLst/>
              <a:cxnLst/>
              <a:rect l="0" t="0" r="0" b="0"/>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299" name="Shape 1299"/>
            <p:cNvSpPr/>
            <p:nvPr/>
          </p:nvSpPr>
          <p:spPr>
            <a:xfrm>
              <a:off x="3843650" y="3181550"/>
              <a:ext cx="53900" cy="69875"/>
            </a:xfrm>
            <a:custGeom>
              <a:avLst/>
              <a:gdLst/>
              <a:ahLst/>
              <a:cxnLst/>
              <a:rect l="0" t="0" r="0" b="0"/>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0" name="Shape 1300"/>
            <p:cNvSpPr/>
            <p:nvPr/>
          </p:nvSpPr>
          <p:spPr>
            <a:xfrm>
              <a:off x="3921100" y="3108325"/>
              <a:ext cx="62300" cy="67350"/>
            </a:xfrm>
            <a:custGeom>
              <a:avLst/>
              <a:gdLst/>
              <a:ahLst/>
              <a:cxnLst/>
              <a:rect l="0" t="0" r="0" b="0"/>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1" name="Shape 1301"/>
            <p:cNvSpPr/>
            <p:nvPr/>
          </p:nvSpPr>
          <p:spPr>
            <a:xfrm>
              <a:off x="4639075" y="3015725"/>
              <a:ext cx="6750" cy="58100"/>
            </a:xfrm>
            <a:custGeom>
              <a:avLst/>
              <a:gdLst/>
              <a:ahLst/>
              <a:cxnLst/>
              <a:rect l="0" t="0" r="0" b="0"/>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2" name="Shape 1302"/>
            <p:cNvSpPr/>
            <p:nvPr/>
          </p:nvSpPr>
          <p:spPr>
            <a:xfrm>
              <a:off x="4113850" y="3054450"/>
              <a:ext cx="18525" cy="26125"/>
            </a:xfrm>
            <a:custGeom>
              <a:avLst/>
              <a:gdLst/>
              <a:ahLst/>
              <a:cxnLst/>
              <a:rect l="0" t="0" r="0" b="0"/>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3" name="Shape 1303"/>
            <p:cNvSpPr/>
            <p:nvPr/>
          </p:nvSpPr>
          <p:spPr>
            <a:xfrm>
              <a:off x="3974125" y="3175650"/>
              <a:ext cx="63150" cy="69050"/>
            </a:xfrm>
            <a:custGeom>
              <a:avLst/>
              <a:gdLst/>
              <a:ahLst/>
              <a:cxnLst/>
              <a:rect l="0" t="0" r="0" b="0"/>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4" name="Shape 1304"/>
            <p:cNvSpPr/>
            <p:nvPr/>
          </p:nvSpPr>
          <p:spPr>
            <a:xfrm>
              <a:off x="4091950" y="3033400"/>
              <a:ext cx="62325" cy="65675"/>
            </a:xfrm>
            <a:custGeom>
              <a:avLst/>
              <a:gdLst/>
              <a:ahLst/>
              <a:cxnLst/>
              <a:rect l="0" t="0" r="0" b="0"/>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5" name="Shape 1305"/>
            <p:cNvSpPr/>
            <p:nvPr/>
          </p:nvSpPr>
          <p:spPr>
            <a:xfrm>
              <a:off x="4132350" y="3104100"/>
              <a:ext cx="8450" cy="58100"/>
            </a:xfrm>
            <a:custGeom>
              <a:avLst/>
              <a:gdLst/>
              <a:ahLst/>
              <a:cxnLst/>
              <a:rect l="0" t="0" r="0" b="0"/>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6" name="Shape 1306"/>
            <p:cNvSpPr/>
            <p:nvPr/>
          </p:nvSpPr>
          <p:spPr>
            <a:xfrm>
              <a:off x="4015375" y="3126825"/>
              <a:ext cx="18525" cy="21925"/>
            </a:xfrm>
            <a:custGeom>
              <a:avLst/>
              <a:gdLst/>
              <a:ahLst/>
              <a:cxnLst/>
              <a:rect l="0" t="0" r="0" b="0"/>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7" name="Shape 1307"/>
            <p:cNvSpPr/>
            <p:nvPr/>
          </p:nvSpPr>
          <p:spPr>
            <a:xfrm>
              <a:off x="3990950" y="3106625"/>
              <a:ext cx="63150" cy="59800"/>
            </a:xfrm>
            <a:custGeom>
              <a:avLst/>
              <a:gdLst/>
              <a:ahLst/>
              <a:cxnLst/>
              <a:rect l="0" t="0" r="0" b="0"/>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8" name="Shape 1308"/>
            <p:cNvSpPr/>
            <p:nvPr/>
          </p:nvSpPr>
          <p:spPr>
            <a:xfrm>
              <a:off x="4412650" y="3088950"/>
              <a:ext cx="64825" cy="60625"/>
            </a:xfrm>
            <a:custGeom>
              <a:avLst/>
              <a:gdLst/>
              <a:ahLst/>
              <a:cxnLst/>
              <a:rect l="0" t="0" r="0" b="0"/>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09" name="Shape 1309"/>
            <p:cNvSpPr/>
            <p:nvPr/>
          </p:nvSpPr>
          <p:spPr>
            <a:xfrm>
              <a:off x="6994975" y="3960950"/>
              <a:ext cx="296300" cy="452025"/>
            </a:xfrm>
            <a:custGeom>
              <a:avLst/>
              <a:gdLst/>
              <a:ahLst/>
              <a:cxnLst/>
              <a:rect l="0" t="0" r="0" b="0"/>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0" name="Shape 1310"/>
            <p:cNvSpPr/>
            <p:nvPr/>
          </p:nvSpPr>
          <p:spPr>
            <a:xfrm>
              <a:off x="5857000" y="2891150"/>
              <a:ext cx="1266800" cy="381325"/>
            </a:xfrm>
            <a:custGeom>
              <a:avLst/>
              <a:gdLst/>
              <a:ahLst/>
              <a:cxnLst/>
              <a:rect l="0" t="0" r="0" b="0"/>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1" name="Shape 1311"/>
            <p:cNvSpPr/>
            <p:nvPr/>
          </p:nvSpPr>
          <p:spPr>
            <a:xfrm>
              <a:off x="7126300" y="4418850"/>
              <a:ext cx="32850" cy="23575"/>
            </a:xfrm>
            <a:custGeom>
              <a:avLst/>
              <a:gdLst/>
              <a:ahLst/>
              <a:cxnLst/>
              <a:rect l="0" t="0" r="0" b="0"/>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2" name="Shape 1312"/>
            <p:cNvSpPr/>
            <p:nvPr/>
          </p:nvSpPr>
          <p:spPr>
            <a:xfrm>
              <a:off x="7000875" y="3964325"/>
              <a:ext cx="17700" cy="17700"/>
            </a:xfrm>
            <a:custGeom>
              <a:avLst/>
              <a:gdLst/>
              <a:ahLst/>
              <a:cxnLst/>
              <a:rect l="0" t="0" r="0" b="0"/>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3" name="Shape 1313"/>
            <p:cNvSpPr/>
            <p:nvPr/>
          </p:nvSpPr>
          <p:spPr>
            <a:xfrm>
              <a:off x="7124600" y="4429775"/>
              <a:ext cx="8450" cy="15175"/>
            </a:xfrm>
            <a:custGeom>
              <a:avLst/>
              <a:gdLst/>
              <a:ahLst/>
              <a:cxnLst/>
              <a:rect l="0" t="0" r="0" b="0"/>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4" name="Shape 1314"/>
            <p:cNvSpPr/>
            <p:nvPr/>
          </p:nvSpPr>
          <p:spPr>
            <a:xfrm>
              <a:off x="6900725" y="2972800"/>
              <a:ext cx="58925" cy="9275"/>
            </a:xfrm>
            <a:custGeom>
              <a:avLst/>
              <a:gdLst/>
              <a:ahLst/>
              <a:cxnLst/>
              <a:rect l="0" t="0" r="0" b="0"/>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5" name="Shape 1315"/>
            <p:cNvSpPr/>
            <p:nvPr/>
          </p:nvSpPr>
          <p:spPr>
            <a:xfrm>
              <a:off x="6748375" y="3072975"/>
              <a:ext cx="106900" cy="36200"/>
            </a:xfrm>
            <a:custGeom>
              <a:avLst/>
              <a:gdLst/>
              <a:ahLst/>
              <a:cxnLst/>
              <a:rect l="0" t="0" r="0" b="0"/>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6" name="Shape 1316"/>
            <p:cNvSpPr/>
            <p:nvPr/>
          </p:nvSpPr>
          <p:spPr>
            <a:xfrm>
              <a:off x="7065675" y="3940750"/>
              <a:ext cx="53075" cy="20225"/>
            </a:xfrm>
            <a:custGeom>
              <a:avLst/>
              <a:gdLst/>
              <a:ahLst/>
              <a:cxnLst/>
              <a:rect l="0" t="0" r="0" b="0"/>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7" name="Shape 1317"/>
            <p:cNvSpPr/>
            <p:nvPr/>
          </p:nvSpPr>
          <p:spPr>
            <a:xfrm>
              <a:off x="4645800" y="3178175"/>
              <a:ext cx="64825" cy="42100"/>
            </a:xfrm>
            <a:custGeom>
              <a:avLst/>
              <a:gdLst/>
              <a:ahLst/>
              <a:cxnLst/>
              <a:rect l="0" t="0" r="0" b="0"/>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8" name="Shape 1318"/>
            <p:cNvSpPr/>
            <p:nvPr/>
          </p:nvSpPr>
          <p:spPr>
            <a:xfrm>
              <a:off x="6748375" y="3108325"/>
              <a:ext cx="73250" cy="25275"/>
            </a:xfrm>
            <a:custGeom>
              <a:avLst/>
              <a:gdLst/>
              <a:ahLst/>
              <a:cxnLst/>
              <a:rect l="0" t="0" r="0" b="0"/>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19" name="Shape 1319"/>
            <p:cNvSpPr/>
            <p:nvPr/>
          </p:nvSpPr>
          <p:spPr>
            <a:xfrm>
              <a:off x="6743325" y="3060350"/>
              <a:ext cx="93450" cy="21900"/>
            </a:xfrm>
            <a:custGeom>
              <a:avLst/>
              <a:gdLst/>
              <a:ahLst/>
              <a:cxnLst/>
              <a:rect l="0" t="0" r="0" b="0"/>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0" name="Shape 1320"/>
            <p:cNvSpPr/>
            <p:nvPr/>
          </p:nvSpPr>
          <p:spPr>
            <a:xfrm>
              <a:off x="7182675" y="4392750"/>
              <a:ext cx="76625" cy="40425"/>
            </a:xfrm>
            <a:custGeom>
              <a:avLst/>
              <a:gdLst/>
              <a:ahLst/>
              <a:cxnLst/>
              <a:rect l="0" t="0" r="0" b="0"/>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1" name="Shape 1321"/>
            <p:cNvSpPr/>
            <p:nvPr/>
          </p:nvSpPr>
          <p:spPr>
            <a:xfrm>
              <a:off x="6135600" y="2891150"/>
              <a:ext cx="26975" cy="145650"/>
            </a:xfrm>
            <a:custGeom>
              <a:avLst/>
              <a:gdLst/>
              <a:ahLst/>
              <a:cxnLst/>
              <a:rect l="0" t="0" r="0" b="0"/>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2" name="Shape 1322"/>
            <p:cNvSpPr/>
            <p:nvPr/>
          </p:nvSpPr>
          <p:spPr>
            <a:xfrm>
              <a:off x="3843650" y="2891150"/>
              <a:ext cx="1028600" cy="388050"/>
            </a:xfrm>
            <a:custGeom>
              <a:avLst/>
              <a:gdLst/>
              <a:ahLst/>
              <a:cxnLst/>
              <a:rect l="0" t="0" r="0" b="0"/>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3" name="Shape 1323"/>
            <p:cNvSpPr/>
            <p:nvPr/>
          </p:nvSpPr>
          <p:spPr>
            <a:xfrm>
              <a:off x="6583400" y="4932275"/>
              <a:ext cx="707875" cy="436025"/>
            </a:xfrm>
            <a:custGeom>
              <a:avLst/>
              <a:gdLst/>
              <a:ahLst/>
              <a:cxnLst/>
              <a:rect l="0" t="0" r="0" b="0"/>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4" name="Shape 1324"/>
            <p:cNvSpPr/>
            <p:nvPr/>
          </p:nvSpPr>
          <p:spPr>
            <a:xfrm>
              <a:off x="4783000" y="3183225"/>
              <a:ext cx="5075" cy="33700"/>
            </a:xfrm>
            <a:custGeom>
              <a:avLst/>
              <a:gdLst/>
              <a:ahLst/>
              <a:cxnLst/>
              <a:rect l="0" t="0" r="0" b="0"/>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5" name="Shape 1325"/>
            <p:cNvSpPr/>
            <p:nvPr/>
          </p:nvSpPr>
          <p:spPr>
            <a:xfrm>
              <a:off x="4735025" y="2891150"/>
              <a:ext cx="100175" cy="42125"/>
            </a:xfrm>
            <a:custGeom>
              <a:avLst/>
              <a:gdLst/>
              <a:ahLst/>
              <a:cxnLst/>
              <a:rect l="0" t="0" r="0" b="0"/>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6" name="Shape 1326"/>
            <p:cNvSpPr/>
            <p:nvPr/>
          </p:nvSpPr>
          <p:spPr>
            <a:xfrm>
              <a:off x="6612850" y="4974375"/>
              <a:ext cx="14325" cy="15175"/>
            </a:xfrm>
            <a:custGeom>
              <a:avLst/>
              <a:gdLst/>
              <a:ahLst/>
              <a:cxnLst/>
              <a:rect l="0" t="0" r="0" b="0"/>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7" name="Shape 1327"/>
            <p:cNvSpPr/>
            <p:nvPr/>
          </p:nvSpPr>
          <p:spPr>
            <a:xfrm>
              <a:off x="6971425" y="3905400"/>
              <a:ext cx="319850" cy="567325"/>
            </a:xfrm>
            <a:custGeom>
              <a:avLst/>
              <a:gdLst/>
              <a:ahLst/>
              <a:cxnLst/>
              <a:rect l="0" t="0" r="0" b="0"/>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8" name="Shape 1328"/>
            <p:cNvSpPr/>
            <p:nvPr/>
          </p:nvSpPr>
          <p:spPr>
            <a:xfrm>
              <a:off x="7159950" y="3928975"/>
              <a:ext cx="10975" cy="10125"/>
            </a:xfrm>
            <a:custGeom>
              <a:avLst/>
              <a:gdLst/>
              <a:ahLst/>
              <a:cxnLst/>
              <a:rect l="0" t="0" r="0" b="0"/>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29" name="Shape 1329"/>
            <p:cNvSpPr/>
            <p:nvPr/>
          </p:nvSpPr>
          <p:spPr>
            <a:xfrm>
              <a:off x="7158275" y="5139350"/>
              <a:ext cx="67350" cy="65675"/>
            </a:xfrm>
            <a:custGeom>
              <a:avLst/>
              <a:gdLst/>
              <a:ahLst/>
              <a:cxnLst/>
              <a:rect l="0" t="0" r="0" b="0"/>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0" name="Shape 1330"/>
            <p:cNvSpPr/>
            <p:nvPr/>
          </p:nvSpPr>
          <p:spPr>
            <a:xfrm>
              <a:off x="6637250" y="5024025"/>
              <a:ext cx="49700" cy="49675"/>
            </a:xfrm>
            <a:custGeom>
              <a:avLst/>
              <a:gdLst/>
              <a:ahLst/>
              <a:cxnLst/>
              <a:rect l="0" t="0" r="0" b="0"/>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1" name="Shape 1331"/>
            <p:cNvSpPr/>
            <p:nvPr/>
          </p:nvSpPr>
          <p:spPr>
            <a:xfrm>
              <a:off x="7121250" y="4706700"/>
              <a:ext cx="170025" cy="420875"/>
            </a:xfrm>
            <a:custGeom>
              <a:avLst/>
              <a:gdLst/>
              <a:ahLst/>
              <a:cxnLst/>
              <a:rect l="0" t="0" r="0" b="0"/>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2" name="Shape 1332"/>
            <p:cNvSpPr/>
            <p:nvPr/>
          </p:nvSpPr>
          <p:spPr>
            <a:xfrm>
              <a:off x="4027150" y="2993850"/>
              <a:ext cx="23600" cy="16850"/>
            </a:xfrm>
            <a:custGeom>
              <a:avLst/>
              <a:gdLst/>
              <a:ahLst/>
              <a:cxnLst/>
              <a:rect l="0" t="0" r="0" b="0"/>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3" name="Shape 1333"/>
            <p:cNvSpPr/>
            <p:nvPr/>
          </p:nvSpPr>
          <p:spPr>
            <a:xfrm>
              <a:off x="4005250" y="2970275"/>
              <a:ext cx="63175" cy="59775"/>
            </a:xfrm>
            <a:custGeom>
              <a:avLst/>
              <a:gdLst/>
              <a:ahLst/>
              <a:cxnLst/>
              <a:rect l="0" t="0" r="0" b="0"/>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4" name="Shape 1334"/>
            <p:cNvSpPr/>
            <p:nvPr/>
          </p:nvSpPr>
          <p:spPr>
            <a:xfrm>
              <a:off x="4969000" y="2997200"/>
              <a:ext cx="16875" cy="10125"/>
            </a:xfrm>
            <a:custGeom>
              <a:avLst/>
              <a:gdLst/>
              <a:ahLst/>
              <a:cxnLst/>
              <a:rect l="0" t="0" r="0" b="0"/>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5" name="Shape 1335"/>
            <p:cNvSpPr/>
            <p:nvPr/>
          </p:nvSpPr>
          <p:spPr>
            <a:xfrm>
              <a:off x="3979175" y="3059500"/>
              <a:ext cx="15175" cy="21900"/>
            </a:xfrm>
            <a:custGeom>
              <a:avLst/>
              <a:gdLst/>
              <a:ahLst/>
              <a:cxnLst/>
              <a:rect l="0" t="0" r="0" b="0"/>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6" name="Shape 1336"/>
            <p:cNvSpPr/>
            <p:nvPr/>
          </p:nvSpPr>
          <p:spPr>
            <a:xfrm>
              <a:off x="3935400" y="2971125"/>
              <a:ext cx="61475" cy="67350"/>
            </a:xfrm>
            <a:custGeom>
              <a:avLst/>
              <a:gdLst/>
              <a:ahLst/>
              <a:cxnLst/>
              <a:rect l="0" t="0" r="0" b="0"/>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7" name="Shape 1337"/>
            <p:cNvSpPr/>
            <p:nvPr/>
          </p:nvSpPr>
          <p:spPr>
            <a:xfrm>
              <a:off x="4085225" y="3125150"/>
              <a:ext cx="19375" cy="19375"/>
            </a:xfrm>
            <a:custGeom>
              <a:avLst/>
              <a:gdLst/>
              <a:ahLst/>
              <a:cxnLst/>
              <a:rect l="0" t="0" r="0" b="0"/>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8" name="Shape 1338"/>
            <p:cNvSpPr/>
            <p:nvPr/>
          </p:nvSpPr>
          <p:spPr>
            <a:xfrm>
              <a:off x="4075975" y="2966900"/>
              <a:ext cx="63975" cy="60625"/>
            </a:xfrm>
            <a:custGeom>
              <a:avLst/>
              <a:gdLst/>
              <a:ahLst/>
              <a:cxnLst/>
              <a:rect l="0" t="0" r="0" b="0"/>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39" name="Shape 1339"/>
            <p:cNvSpPr/>
            <p:nvPr/>
          </p:nvSpPr>
          <p:spPr>
            <a:xfrm>
              <a:off x="4101225" y="2991325"/>
              <a:ext cx="16000" cy="19375"/>
            </a:xfrm>
            <a:custGeom>
              <a:avLst/>
              <a:gdLst/>
              <a:ahLst/>
              <a:cxnLst/>
              <a:rect l="0" t="0" r="0" b="0"/>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0" name="Shape 1340"/>
            <p:cNvSpPr/>
            <p:nvPr/>
          </p:nvSpPr>
          <p:spPr>
            <a:xfrm>
              <a:off x="4046500" y="3060350"/>
              <a:ext cx="15175" cy="21900"/>
            </a:xfrm>
            <a:custGeom>
              <a:avLst/>
              <a:gdLst/>
              <a:ahLst/>
              <a:cxnLst/>
              <a:rect l="0" t="0" r="0" b="0"/>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1" name="Shape 1341"/>
            <p:cNvSpPr/>
            <p:nvPr/>
          </p:nvSpPr>
          <p:spPr>
            <a:xfrm>
              <a:off x="4022100" y="3037600"/>
              <a:ext cx="61475" cy="60650"/>
            </a:xfrm>
            <a:custGeom>
              <a:avLst/>
              <a:gdLst/>
              <a:ahLst/>
              <a:cxnLst/>
              <a:rect l="0" t="0" r="0" b="0"/>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2" name="Shape 1342"/>
            <p:cNvSpPr/>
            <p:nvPr/>
          </p:nvSpPr>
          <p:spPr>
            <a:xfrm>
              <a:off x="4972375" y="2979525"/>
              <a:ext cx="17700" cy="9300"/>
            </a:xfrm>
            <a:custGeom>
              <a:avLst/>
              <a:gdLst/>
              <a:ahLst/>
              <a:cxnLst/>
              <a:rect l="0" t="0" r="0" b="0"/>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3" name="Shape 1343"/>
            <p:cNvSpPr/>
            <p:nvPr/>
          </p:nvSpPr>
          <p:spPr>
            <a:xfrm>
              <a:off x="4949650" y="2944175"/>
              <a:ext cx="274425" cy="118725"/>
            </a:xfrm>
            <a:custGeom>
              <a:avLst/>
              <a:gdLst/>
              <a:ahLst/>
              <a:cxnLst/>
              <a:rect l="0" t="0" r="0" b="0"/>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4" name="Shape 1344"/>
            <p:cNvSpPr/>
            <p:nvPr/>
          </p:nvSpPr>
          <p:spPr>
            <a:xfrm>
              <a:off x="3969075" y="2891150"/>
              <a:ext cx="5075" cy="8450"/>
            </a:xfrm>
            <a:custGeom>
              <a:avLst/>
              <a:gdLst/>
              <a:ahLst/>
              <a:cxnLst/>
              <a:rect l="0" t="0" r="0" b="0"/>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5" name="Shape 1345"/>
            <p:cNvSpPr/>
            <p:nvPr/>
          </p:nvSpPr>
          <p:spPr>
            <a:xfrm>
              <a:off x="3843650" y="2908000"/>
              <a:ext cx="42125" cy="65675"/>
            </a:xfrm>
            <a:custGeom>
              <a:avLst/>
              <a:gdLst/>
              <a:ahLst/>
              <a:cxnLst/>
              <a:rect l="0" t="0" r="0" b="0"/>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6" name="Shape 1346"/>
            <p:cNvSpPr/>
            <p:nvPr/>
          </p:nvSpPr>
          <p:spPr>
            <a:xfrm>
              <a:off x="3843650" y="3008150"/>
              <a:ext cx="26975" cy="21900"/>
            </a:xfrm>
            <a:custGeom>
              <a:avLst/>
              <a:gdLst/>
              <a:ahLst/>
              <a:cxnLst/>
              <a:rect l="0" t="0" r="0" b="0"/>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7" name="Shape 1347"/>
            <p:cNvSpPr/>
            <p:nvPr/>
          </p:nvSpPr>
          <p:spPr>
            <a:xfrm>
              <a:off x="3990950" y="2931550"/>
              <a:ext cx="19375" cy="22750"/>
            </a:xfrm>
            <a:custGeom>
              <a:avLst/>
              <a:gdLst/>
              <a:ahLst/>
              <a:cxnLst/>
              <a:rect l="0" t="0" r="0" b="0"/>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8" name="Shape 1348"/>
            <p:cNvSpPr/>
            <p:nvPr/>
          </p:nvSpPr>
          <p:spPr>
            <a:xfrm>
              <a:off x="3964850" y="2903775"/>
              <a:ext cx="64000" cy="60625"/>
            </a:xfrm>
            <a:custGeom>
              <a:avLst/>
              <a:gdLst/>
              <a:ahLst/>
              <a:cxnLst/>
              <a:rect l="0" t="0" r="0" b="0"/>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49" name="Shape 1349"/>
            <p:cNvSpPr/>
            <p:nvPr/>
          </p:nvSpPr>
          <p:spPr>
            <a:xfrm>
              <a:off x="4104575" y="2989625"/>
              <a:ext cx="13500" cy="5075"/>
            </a:xfrm>
            <a:custGeom>
              <a:avLst/>
              <a:gdLst/>
              <a:ahLst/>
              <a:cxnLst/>
              <a:rect l="0" t="0" r="0" b="0"/>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0" name="Shape 1350"/>
            <p:cNvSpPr/>
            <p:nvPr/>
          </p:nvSpPr>
          <p:spPr>
            <a:xfrm>
              <a:off x="3843650" y="2891150"/>
              <a:ext cx="46325" cy="13500"/>
            </a:xfrm>
            <a:custGeom>
              <a:avLst/>
              <a:gdLst/>
              <a:ahLst/>
              <a:cxnLst/>
              <a:rect l="0" t="0" r="0" b="0"/>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1" name="Shape 1351"/>
            <p:cNvSpPr/>
            <p:nvPr/>
          </p:nvSpPr>
          <p:spPr>
            <a:xfrm>
              <a:off x="3843650" y="3044350"/>
              <a:ext cx="101875" cy="60625"/>
            </a:xfrm>
            <a:custGeom>
              <a:avLst/>
              <a:gdLst/>
              <a:ahLst/>
              <a:cxnLst/>
              <a:rect l="0" t="0" r="0" b="0"/>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2" name="Shape 1352"/>
            <p:cNvSpPr/>
            <p:nvPr/>
          </p:nvSpPr>
          <p:spPr>
            <a:xfrm>
              <a:off x="3894150" y="2907150"/>
              <a:ext cx="63150" cy="58950"/>
            </a:xfrm>
            <a:custGeom>
              <a:avLst/>
              <a:gdLst/>
              <a:ahLst/>
              <a:cxnLst/>
              <a:rect l="0" t="0" r="0" b="0"/>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3" name="Shape 1353"/>
            <p:cNvSpPr/>
            <p:nvPr/>
          </p:nvSpPr>
          <p:spPr>
            <a:xfrm>
              <a:off x="3957275" y="2992150"/>
              <a:ext cx="20225" cy="25275"/>
            </a:xfrm>
            <a:custGeom>
              <a:avLst/>
              <a:gdLst/>
              <a:ahLst/>
              <a:cxnLst/>
              <a:rect l="0" t="0" r="0" b="0"/>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4" name="Shape 1354"/>
            <p:cNvSpPr/>
            <p:nvPr/>
          </p:nvSpPr>
          <p:spPr>
            <a:xfrm>
              <a:off x="3843650" y="2973650"/>
              <a:ext cx="82525" cy="63975"/>
            </a:xfrm>
            <a:custGeom>
              <a:avLst/>
              <a:gdLst/>
              <a:ahLst/>
              <a:cxnLst/>
              <a:rect l="0" t="0" r="0" b="0"/>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5" name="Shape 1355"/>
            <p:cNvSpPr/>
            <p:nvPr/>
          </p:nvSpPr>
          <p:spPr>
            <a:xfrm>
              <a:off x="4394975" y="3045175"/>
              <a:ext cx="14325" cy="19400"/>
            </a:xfrm>
            <a:custGeom>
              <a:avLst/>
              <a:gdLst/>
              <a:ahLst/>
              <a:cxnLst/>
              <a:rect l="0" t="0" r="0" b="0"/>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6" name="Shape 1356"/>
            <p:cNvSpPr/>
            <p:nvPr/>
          </p:nvSpPr>
          <p:spPr>
            <a:xfrm>
              <a:off x="4464000" y="2891150"/>
              <a:ext cx="55575" cy="53050"/>
            </a:xfrm>
            <a:custGeom>
              <a:avLst/>
              <a:gdLst/>
              <a:ahLst/>
              <a:cxnLst/>
              <a:rect l="0" t="0" r="0" b="0"/>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7" name="Shape 1357"/>
            <p:cNvSpPr/>
            <p:nvPr/>
          </p:nvSpPr>
          <p:spPr>
            <a:xfrm>
              <a:off x="4452200" y="2976175"/>
              <a:ext cx="5925" cy="17700"/>
            </a:xfrm>
            <a:custGeom>
              <a:avLst/>
              <a:gdLst/>
              <a:ahLst/>
              <a:cxnLst/>
              <a:rect l="0" t="0" r="0" b="0"/>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8" name="Shape 1358"/>
            <p:cNvSpPr/>
            <p:nvPr/>
          </p:nvSpPr>
          <p:spPr>
            <a:xfrm>
              <a:off x="4373075" y="3023300"/>
              <a:ext cx="61475" cy="60625"/>
            </a:xfrm>
            <a:custGeom>
              <a:avLst/>
              <a:gdLst/>
              <a:ahLst/>
              <a:cxnLst/>
              <a:rect l="0" t="0" r="0" b="0"/>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59" name="Shape 1359"/>
            <p:cNvSpPr/>
            <p:nvPr/>
          </p:nvSpPr>
          <p:spPr>
            <a:xfrm>
              <a:off x="7067375" y="4626750"/>
              <a:ext cx="59775" cy="239900"/>
            </a:xfrm>
            <a:custGeom>
              <a:avLst/>
              <a:gdLst/>
              <a:ahLst/>
              <a:cxnLst/>
              <a:rect l="0" t="0" r="0" b="0"/>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0" name="Shape 1360"/>
            <p:cNvSpPr/>
            <p:nvPr/>
          </p:nvSpPr>
          <p:spPr>
            <a:xfrm>
              <a:off x="4497650" y="2953450"/>
              <a:ext cx="8450" cy="58100"/>
            </a:xfrm>
            <a:custGeom>
              <a:avLst/>
              <a:gdLst/>
              <a:ahLst/>
              <a:cxnLst/>
              <a:rect l="0" t="0" r="0" b="0"/>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1" name="Shape 1361"/>
            <p:cNvSpPr/>
            <p:nvPr/>
          </p:nvSpPr>
          <p:spPr>
            <a:xfrm>
              <a:off x="4487550" y="3155450"/>
              <a:ext cx="68200" cy="7600"/>
            </a:xfrm>
            <a:custGeom>
              <a:avLst/>
              <a:gdLst/>
              <a:ahLst/>
              <a:cxnLst/>
              <a:rect l="0" t="0" r="0" b="0"/>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2" name="Shape 1362"/>
            <p:cNvSpPr/>
            <p:nvPr/>
          </p:nvSpPr>
          <p:spPr>
            <a:xfrm>
              <a:off x="4487550" y="3087275"/>
              <a:ext cx="58100" cy="60625"/>
            </a:xfrm>
            <a:custGeom>
              <a:avLst/>
              <a:gdLst/>
              <a:ahLst/>
              <a:cxnLst/>
              <a:rect l="0" t="0" r="0" b="0"/>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3" name="Shape 1363"/>
            <p:cNvSpPr/>
            <p:nvPr/>
          </p:nvSpPr>
          <p:spPr>
            <a:xfrm>
              <a:off x="4341950" y="3092325"/>
              <a:ext cx="63150" cy="59775"/>
            </a:xfrm>
            <a:custGeom>
              <a:avLst/>
              <a:gdLst/>
              <a:ahLst/>
              <a:cxnLst/>
              <a:rect l="0" t="0" r="0" b="0"/>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4" name="Shape 1364"/>
            <p:cNvSpPr/>
            <p:nvPr/>
          </p:nvSpPr>
          <p:spPr>
            <a:xfrm>
              <a:off x="4566675" y="2947550"/>
              <a:ext cx="64000" cy="60625"/>
            </a:xfrm>
            <a:custGeom>
              <a:avLst/>
              <a:gdLst/>
              <a:ahLst/>
              <a:cxnLst/>
              <a:rect l="0" t="0" r="0" b="0"/>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5" name="Shape 1365"/>
            <p:cNvSpPr/>
            <p:nvPr/>
          </p:nvSpPr>
          <p:spPr>
            <a:xfrm>
              <a:off x="4483350" y="3089800"/>
              <a:ext cx="8450" cy="58950"/>
            </a:xfrm>
            <a:custGeom>
              <a:avLst/>
              <a:gdLst/>
              <a:ahLst/>
              <a:cxnLst/>
              <a:rect l="0" t="0" r="0" b="0"/>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6" name="Shape 1366"/>
            <p:cNvSpPr/>
            <p:nvPr/>
          </p:nvSpPr>
          <p:spPr>
            <a:xfrm>
              <a:off x="4104575" y="2898725"/>
              <a:ext cx="64000" cy="59800"/>
            </a:xfrm>
            <a:custGeom>
              <a:avLst/>
              <a:gdLst/>
              <a:ahLst/>
              <a:cxnLst/>
              <a:rect l="0" t="0" r="0" b="0"/>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7" name="Shape 1367"/>
            <p:cNvSpPr/>
            <p:nvPr/>
          </p:nvSpPr>
          <p:spPr>
            <a:xfrm>
              <a:off x="4501875" y="3099900"/>
              <a:ext cx="22750" cy="12650"/>
            </a:xfrm>
            <a:custGeom>
              <a:avLst/>
              <a:gdLst/>
              <a:ahLst/>
              <a:cxnLst/>
              <a:rect l="0" t="0" r="0" b="0"/>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8" name="Shape 1368"/>
            <p:cNvSpPr/>
            <p:nvPr/>
          </p:nvSpPr>
          <p:spPr>
            <a:xfrm>
              <a:off x="5144925" y="2978700"/>
              <a:ext cx="56425" cy="56400"/>
            </a:xfrm>
            <a:custGeom>
              <a:avLst/>
              <a:gdLst/>
              <a:ahLst/>
              <a:cxnLst/>
              <a:rect l="0" t="0" r="0" b="0"/>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69" name="Shape 1369"/>
            <p:cNvSpPr/>
            <p:nvPr/>
          </p:nvSpPr>
          <p:spPr>
            <a:xfrm>
              <a:off x="4186225" y="3053600"/>
              <a:ext cx="17700" cy="26125"/>
            </a:xfrm>
            <a:custGeom>
              <a:avLst/>
              <a:gdLst/>
              <a:ahLst/>
              <a:cxnLst/>
              <a:rect l="0" t="0" r="0" b="0"/>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0" name="Shape 1370"/>
            <p:cNvSpPr/>
            <p:nvPr/>
          </p:nvSpPr>
          <p:spPr>
            <a:xfrm>
              <a:off x="4127300" y="2927350"/>
              <a:ext cx="19400" cy="21900"/>
            </a:xfrm>
            <a:custGeom>
              <a:avLst/>
              <a:gdLst/>
              <a:ahLst/>
              <a:cxnLst/>
              <a:rect l="0" t="0" r="0" b="0"/>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1" name="Shape 1371"/>
            <p:cNvSpPr/>
            <p:nvPr/>
          </p:nvSpPr>
          <p:spPr>
            <a:xfrm>
              <a:off x="4232525" y="3029200"/>
              <a:ext cx="55575" cy="61475"/>
            </a:xfrm>
            <a:custGeom>
              <a:avLst/>
              <a:gdLst/>
              <a:ahLst/>
              <a:cxnLst/>
              <a:rect l="0" t="0" r="0" b="0"/>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2" name="Shape 1372"/>
            <p:cNvSpPr/>
            <p:nvPr/>
          </p:nvSpPr>
          <p:spPr>
            <a:xfrm>
              <a:off x="4146675" y="2967750"/>
              <a:ext cx="7600" cy="58100"/>
            </a:xfrm>
            <a:custGeom>
              <a:avLst/>
              <a:gdLst/>
              <a:ahLst/>
              <a:cxnLst/>
              <a:rect l="0" t="0" r="0" b="0"/>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3" name="Shape 1373"/>
            <p:cNvSpPr/>
            <p:nvPr/>
          </p:nvSpPr>
          <p:spPr>
            <a:xfrm>
              <a:off x="4160975" y="3030025"/>
              <a:ext cx="64850" cy="63175"/>
            </a:xfrm>
            <a:custGeom>
              <a:avLst/>
              <a:gdLst/>
              <a:ahLst/>
              <a:cxnLst/>
              <a:rect l="0" t="0" r="0" b="0"/>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4" name="Shape 1374"/>
            <p:cNvSpPr/>
            <p:nvPr/>
          </p:nvSpPr>
          <p:spPr>
            <a:xfrm>
              <a:off x="4328475" y="3051075"/>
              <a:ext cx="19375" cy="17700"/>
            </a:xfrm>
            <a:custGeom>
              <a:avLst/>
              <a:gdLst/>
              <a:ahLst/>
              <a:cxnLst/>
              <a:rect l="0" t="0" r="0" b="0"/>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5" name="Shape 1375"/>
            <p:cNvSpPr/>
            <p:nvPr/>
          </p:nvSpPr>
          <p:spPr>
            <a:xfrm>
              <a:off x="4254400" y="3051075"/>
              <a:ext cx="25275" cy="22750"/>
            </a:xfrm>
            <a:custGeom>
              <a:avLst/>
              <a:gdLst/>
              <a:ahLst/>
              <a:cxnLst/>
              <a:rect l="0" t="0" r="0" b="0"/>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6" name="Shape 1376"/>
            <p:cNvSpPr/>
            <p:nvPr/>
          </p:nvSpPr>
          <p:spPr>
            <a:xfrm>
              <a:off x="4365500" y="3115050"/>
              <a:ext cx="19400" cy="16850"/>
            </a:xfrm>
            <a:custGeom>
              <a:avLst/>
              <a:gdLst/>
              <a:ahLst/>
              <a:cxnLst/>
              <a:rect l="0" t="0" r="0" b="0"/>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sp>
          <p:nvSpPr>
            <p:cNvPr id="1377" name="Shape 1377"/>
            <p:cNvSpPr/>
            <p:nvPr/>
          </p:nvSpPr>
          <p:spPr>
            <a:xfrm>
              <a:off x="4301550" y="3025825"/>
              <a:ext cx="64825" cy="60625"/>
            </a:xfrm>
            <a:custGeom>
              <a:avLst/>
              <a:gdLst/>
              <a:ahLst/>
              <a:cxnLst/>
              <a:rect l="0" t="0" r="0" b="0"/>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lIns="117025" tIns="117025" rIns="117025" bIns="117025" anchor="ctr" anchorCtr="0">
              <a:noAutofit/>
            </a:bodyPr>
            <a:lstStyle/>
            <a:p>
              <a:pPr lvl="0">
                <a:spcBef>
                  <a:spcPts val="0"/>
                </a:spcBef>
                <a:buNone/>
              </a:pPr>
              <a:endParaRPr dirty="0"/>
            </a:p>
          </p:txBody>
        </p:sp>
      </p:grpSp>
      <p:sp>
        <p:nvSpPr>
          <p:cNvPr id="1378" name="Shape 1378"/>
          <p:cNvSpPr txBox="1">
            <a:spLocks noGrp="1"/>
          </p:cNvSpPr>
          <p:nvPr>
            <p:ph type="title"/>
          </p:nvPr>
        </p:nvSpPr>
        <p:spPr>
          <a:xfrm>
            <a:off x="1131750" y="830700"/>
            <a:ext cx="6880499" cy="777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86"/>
        <p:cNvGrpSpPr/>
        <p:nvPr/>
      </p:nvGrpSpPr>
      <p:grpSpPr>
        <a:xfrm>
          <a:off x="0" y="0"/>
          <a:ext cx="0" cy="0"/>
          <a:chOff x="0" y="0"/>
          <a:chExt cx="0" cy="0"/>
        </a:xfrm>
      </p:grpSpPr>
      <p:grpSp>
        <p:nvGrpSpPr>
          <p:cNvPr id="1487" name="Shape 1487"/>
          <p:cNvGrpSpPr/>
          <p:nvPr/>
        </p:nvGrpSpPr>
        <p:grpSpPr>
          <a:xfrm>
            <a:off x="1" y="4"/>
            <a:ext cx="9152064" cy="6864065"/>
            <a:chOff x="328725" y="238125"/>
            <a:chExt cx="3447625" cy="2585725"/>
          </a:xfrm>
        </p:grpSpPr>
        <p:sp>
          <p:nvSpPr>
            <p:cNvPr id="1488" name="Shape 1488"/>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89" name="Shape 1489"/>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0" name="Shape 1490"/>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1" name="Shape 1491"/>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2" name="Shape 1492"/>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3" name="Shape 1493"/>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4" name="Shape 1494"/>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5" name="Shape 1495"/>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6" name="Shape 1496"/>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7" name="Shape 1497"/>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8" name="Shape 1498"/>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499" name="Shape 1499"/>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0" name="Shape 1500"/>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1" name="Shape 1501"/>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2" name="Shape 1502"/>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3" name="Shape 1503"/>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4" name="Shape 1504"/>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5" name="Shape 1505"/>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6" name="Shape 1506"/>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7" name="Shape 1507"/>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8" name="Shape 1508"/>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09" name="Shape 1509"/>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0" name="Shape 1510"/>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1" name="Shape 1511"/>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2" name="Shape 1512"/>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3" name="Shape 1513"/>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4" name="Shape 1514"/>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5" name="Shape 1515"/>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6" name="Shape 1516"/>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7" name="Shape 1517"/>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8" name="Shape 1518"/>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19" name="Shape 1519"/>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0" name="Shape 1520"/>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1" name="Shape 1521"/>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2" name="Shape 1522"/>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3" name="Shape 1523"/>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4" name="Shape 1524"/>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5" name="Shape 1525"/>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6" name="Shape 1526"/>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7" name="Shape 1527"/>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8" name="Shape 1528"/>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29" name="Shape 1529"/>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0" name="Shape 1530"/>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1" name="Shape 1531"/>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2" name="Shape 1532"/>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3" name="Shape 1533"/>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4" name="Shape 1534"/>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5" name="Shape 1535"/>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6" name="Shape 1536"/>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7" name="Shape 1537"/>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8" name="Shape 1538"/>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39" name="Shape 1539"/>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0" name="Shape 1540"/>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1" name="Shape 1541"/>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2" name="Shape 1542"/>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3" name="Shape 1543"/>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4" name="Shape 1544"/>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5" name="Shape 1545"/>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6" name="Shape 1546"/>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7" name="Shape 1547"/>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8" name="Shape 1548"/>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49" name="Shape 1549"/>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0" name="Shape 1550"/>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1" name="Shape 1551"/>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2" name="Shape 1552"/>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3" name="Shape 1553"/>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4" name="Shape 1554"/>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5" name="Shape 1555"/>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6" name="Shape 1556"/>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7" name="Shape 1557"/>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8" name="Shape 1558"/>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59" name="Shape 1559"/>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0" name="Shape 1560"/>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1" name="Shape 1561"/>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2" name="Shape 1562"/>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3" name="Shape 1563"/>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4" name="Shape 1564"/>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5" name="Shape 1565"/>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6" name="Shape 1566"/>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7" name="Shape 1567"/>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8" name="Shape 1568"/>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69" name="Shape 1569"/>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0" name="Shape 1570"/>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1" name="Shape 1571"/>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2" name="Shape 1572"/>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3" name="Shape 1573"/>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4" name="Shape 1574"/>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5" name="Shape 1575"/>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6" name="Shape 1576"/>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7" name="Shape 1577"/>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8" name="Shape 1578"/>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79" name="Shape 1579"/>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0" name="Shape 1580"/>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1" name="Shape 1581"/>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2" name="Shape 1582"/>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3" name="Shape 1583"/>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4" name="Shape 1584"/>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5" name="Shape 1585"/>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6" name="Shape 1586"/>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7" name="Shape 1587"/>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8" name="Shape 1588"/>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89" name="Shape 1589"/>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90" name="Shape 1590"/>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sp>
          <p:nvSpPr>
            <p:cNvPr id="1591" name="Shape 1591"/>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lIns="117025" tIns="117025" rIns="117025" bIns="117025" anchor="ctr" anchorCtr="0">
              <a:noAutofit/>
            </a:bodyPr>
            <a:lstStyle/>
            <a:p>
              <a:pPr lvl="0">
                <a:spcBef>
                  <a:spcPts val="0"/>
                </a:spcBef>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olor">
    <p:bg>
      <p:bgPr>
        <a:solidFill>
          <a:srgbClr val="F55D4B"/>
        </a:solidFill>
        <a:effectLst/>
      </p:bgPr>
    </p:bg>
    <p:spTree>
      <p:nvGrpSpPr>
        <p:cNvPr id="1" name="Shape 1698"/>
        <p:cNvGrpSpPr/>
        <p:nvPr/>
      </p:nvGrpSpPr>
      <p:grpSpPr>
        <a:xfrm>
          <a:off x="0" y="0"/>
          <a:ext cx="0" cy="0"/>
          <a:chOff x="0" y="0"/>
          <a:chExt cx="0" cy="0"/>
        </a:xfrm>
      </p:grpSpPr>
      <p:grpSp>
        <p:nvGrpSpPr>
          <p:cNvPr id="1699" name="Shape 1699"/>
          <p:cNvGrpSpPr/>
          <p:nvPr/>
        </p:nvGrpSpPr>
        <p:grpSpPr>
          <a:xfrm>
            <a:off x="1" y="4"/>
            <a:ext cx="9152064" cy="6864065"/>
            <a:chOff x="328725" y="238125"/>
            <a:chExt cx="3447625" cy="2585725"/>
          </a:xfrm>
        </p:grpSpPr>
        <p:sp>
          <p:nvSpPr>
            <p:cNvPr id="1700" name="Shape 1700"/>
            <p:cNvSpPr/>
            <p:nvPr/>
          </p:nvSpPr>
          <p:spPr>
            <a:xfrm>
              <a:off x="2397625" y="2721125"/>
              <a:ext cx="62300" cy="66525"/>
            </a:xfrm>
            <a:custGeom>
              <a:avLst/>
              <a:gdLst/>
              <a:ahLst/>
              <a:cxnLst/>
              <a:rect l="0" t="0" r="0" b="0"/>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1" name="Shape 1701"/>
            <p:cNvSpPr/>
            <p:nvPr/>
          </p:nvSpPr>
          <p:spPr>
            <a:xfrm>
              <a:off x="2424550" y="2739650"/>
              <a:ext cx="16850" cy="17700"/>
            </a:xfrm>
            <a:custGeom>
              <a:avLst/>
              <a:gdLst/>
              <a:ahLst/>
              <a:cxnLst/>
              <a:rect l="0" t="0" r="0" b="0"/>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2" name="Shape 1702"/>
            <p:cNvSpPr/>
            <p:nvPr/>
          </p:nvSpPr>
          <p:spPr>
            <a:xfrm>
              <a:off x="2276400" y="2759850"/>
              <a:ext cx="13500" cy="17700"/>
            </a:xfrm>
            <a:custGeom>
              <a:avLst/>
              <a:gdLst/>
              <a:ahLst/>
              <a:cxnLst/>
              <a:rect l="0" t="0" r="0" b="0"/>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3" name="Shape 1703"/>
            <p:cNvSpPr/>
            <p:nvPr/>
          </p:nvSpPr>
          <p:spPr>
            <a:xfrm>
              <a:off x="1523075" y="2675675"/>
              <a:ext cx="67375" cy="38750"/>
            </a:xfrm>
            <a:custGeom>
              <a:avLst/>
              <a:gdLst/>
              <a:ahLst/>
              <a:cxnLst/>
              <a:rect l="0" t="0" r="0" b="0"/>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4" name="Shape 1704"/>
            <p:cNvSpPr/>
            <p:nvPr/>
          </p:nvSpPr>
          <p:spPr>
            <a:xfrm>
              <a:off x="2347950" y="2750600"/>
              <a:ext cx="16025" cy="4225"/>
            </a:xfrm>
            <a:custGeom>
              <a:avLst/>
              <a:gdLst/>
              <a:ahLst/>
              <a:cxnLst/>
              <a:rect l="0" t="0" r="0" b="0"/>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5" name="Shape 1705"/>
            <p:cNvSpPr/>
            <p:nvPr/>
          </p:nvSpPr>
          <p:spPr>
            <a:xfrm>
              <a:off x="2319325" y="2720300"/>
              <a:ext cx="69900" cy="66500"/>
            </a:xfrm>
            <a:custGeom>
              <a:avLst/>
              <a:gdLst/>
              <a:ahLst/>
              <a:cxnLst/>
              <a:rect l="0" t="0" r="0" b="0"/>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6" name="Shape 1706"/>
            <p:cNvSpPr/>
            <p:nvPr/>
          </p:nvSpPr>
          <p:spPr>
            <a:xfrm>
              <a:off x="2128275" y="2674000"/>
              <a:ext cx="67350" cy="42100"/>
            </a:xfrm>
            <a:custGeom>
              <a:avLst/>
              <a:gdLst/>
              <a:ahLst/>
              <a:cxnLst/>
              <a:rect l="0" t="0" r="0" b="0"/>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7" name="Shape 1707"/>
            <p:cNvSpPr/>
            <p:nvPr/>
          </p:nvSpPr>
          <p:spPr>
            <a:xfrm>
              <a:off x="2107225" y="2721125"/>
              <a:ext cx="60625" cy="64850"/>
            </a:xfrm>
            <a:custGeom>
              <a:avLst/>
              <a:gdLst/>
              <a:ahLst/>
              <a:cxnLst/>
              <a:rect l="0" t="0" r="0" b="0"/>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8" name="Shape 1708"/>
            <p:cNvSpPr/>
            <p:nvPr/>
          </p:nvSpPr>
          <p:spPr>
            <a:xfrm>
              <a:off x="2435500" y="2794350"/>
              <a:ext cx="61450" cy="29500"/>
            </a:xfrm>
            <a:custGeom>
              <a:avLst/>
              <a:gdLst/>
              <a:ahLst/>
              <a:cxnLst/>
              <a:rect l="0" t="0" r="0" b="0"/>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09" name="Shape 1709"/>
            <p:cNvSpPr/>
            <p:nvPr/>
          </p:nvSpPr>
          <p:spPr>
            <a:xfrm>
              <a:off x="2508725" y="2793525"/>
              <a:ext cx="64825" cy="30325"/>
            </a:xfrm>
            <a:custGeom>
              <a:avLst/>
              <a:gdLst/>
              <a:ahLst/>
              <a:cxnLst/>
              <a:rect l="0" t="0" r="0" b="0"/>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0" name="Shape 1710"/>
            <p:cNvSpPr/>
            <p:nvPr/>
          </p:nvSpPr>
          <p:spPr>
            <a:xfrm>
              <a:off x="1546650" y="2770800"/>
              <a:ext cx="13500" cy="3375"/>
            </a:xfrm>
            <a:custGeom>
              <a:avLst/>
              <a:gdLst/>
              <a:ahLst/>
              <a:cxnLst/>
              <a:rect l="0" t="0" r="0" b="0"/>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1" name="Shape 1711"/>
            <p:cNvSpPr/>
            <p:nvPr/>
          </p:nvSpPr>
          <p:spPr>
            <a:xfrm>
              <a:off x="2251150" y="2724500"/>
              <a:ext cx="64850" cy="64000"/>
            </a:xfrm>
            <a:custGeom>
              <a:avLst/>
              <a:gdLst/>
              <a:ahLst/>
              <a:cxnLst/>
              <a:rect l="0" t="0" r="0" b="0"/>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2" name="Shape 1712"/>
            <p:cNvSpPr/>
            <p:nvPr/>
          </p:nvSpPr>
          <p:spPr>
            <a:xfrm>
              <a:off x="1522250" y="2724500"/>
              <a:ext cx="63150" cy="63150"/>
            </a:xfrm>
            <a:custGeom>
              <a:avLst/>
              <a:gdLst/>
              <a:ahLst/>
              <a:cxnLst/>
              <a:rect l="0" t="0" r="0" b="0"/>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3" name="Shape 1713"/>
            <p:cNvSpPr/>
            <p:nvPr/>
          </p:nvSpPr>
          <p:spPr>
            <a:xfrm>
              <a:off x="2179625" y="2722825"/>
              <a:ext cx="64825" cy="64825"/>
            </a:xfrm>
            <a:custGeom>
              <a:avLst/>
              <a:gdLst/>
              <a:ahLst/>
              <a:cxnLst/>
              <a:rect l="0" t="0" r="0" b="0"/>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4" name="Shape 1714"/>
            <p:cNvSpPr/>
            <p:nvPr/>
          </p:nvSpPr>
          <p:spPr>
            <a:xfrm>
              <a:off x="2205700" y="2761525"/>
              <a:ext cx="12650" cy="16025"/>
            </a:xfrm>
            <a:custGeom>
              <a:avLst/>
              <a:gdLst/>
              <a:ahLst/>
              <a:cxnLst/>
              <a:rect l="0" t="0" r="0" b="0"/>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5" name="Shape 1715"/>
            <p:cNvSpPr/>
            <p:nvPr/>
          </p:nvSpPr>
          <p:spPr>
            <a:xfrm>
              <a:off x="1545800" y="2757325"/>
              <a:ext cx="12650" cy="10125"/>
            </a:xfrm>
            <a:custGeom>
              <a:avLst/>
              <a:gdLst/>
              <a:ahLst/>
              <a:cxnLst/>
              <a:rect l="0" t="0" r="0" b="0"/>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6" name="Shape 1716"/>
            <p:cNvSpPr/>
            <p:nvPr/>
          </p:nvSpPr>
          <p:spPr>
            <a:xfrm>
              <a:off x="2287350" y="2795200"/>
              <a:ext cx="67350" cy="28650"/>
            </a:xfrm>
            <a:custGeom>
              <a:avLst/>
              <a:gdLst/>
              <a:ahLst/>
              <a:cxnLst/>
              <a:rect l="0" t="0" r="0" b="0"/>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7" name="Shape 1717"/>
            <p:cNvSpPr/>
            <p:nvPr/>
          </p:nvSpPr>
          <p:spPr>
            <a:xfrm>
              <a:off x="1692275" y="2759850"/>
              <a:ext cx="14325" cy="16025"/>
            </a:xfrm>
            <a:custGeom>
              <a:avLst/>
              <a:gdLst/>
              <a:ahLst/>
              <a:cxnLst/>
              <a:rect l="0" t="0" r="0" b="0"/>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8" name="Shape 1718"/>
            <p:cNvSpPr/>
            <p:nvPr/>
          </p:nvSpPr>
          <p:spPr>
            <a:xfrm>
              <a:off x="1825250" y="2676525"/>
              <a:ext cx="66525" cy="41275"/>
            </a:xfrm>
            <a:custGeom>
              <a:avLst/>
              <a:gdLst/>
              <a:ahLst/>
              <a:cxnLst/>
              <a:rect l="0" t="0" r="0" b="0"/>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19" name="Shape 1719"/>
            <p:cNvSpPr/>
            <p:nvPr/>
          </p:nvSpPr>
          <p:spPr>
            <a:xfrm>
              <a:off x="2143425" y="2793525"/>
              <a:ext cx="64825" cy="30325"/>
            </a:xfrm>
            <a:custGeom>
              <a:avLst/>
              <a:gdLst/>
              <a:ahLst/>
              <a:cxnLst/>
              <a:rect l="0" t="0" r="0" b="0"/>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0" name="Shape 1720"/>
            <p:cNvSpPr/>
            <p:nvPr/>
          </p:nvSpPr>
          <p:spPr>
            <a:xfrm>
              <a:off x="2050825" y="2675675"/>
              <a:ext cx="69050" cy="41275"/>
            </a:xfrm>
            <a:custGeom>
              <a:avLst/>
              <a:gdLst/>
              <a:ahLst/>
              <a:cxnLst/>
              <a:rect l="0" t="0" r="0" b="0"/>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1" name="Shape 1721"/>
            <p:cNvSpPr/>
            <p:nvPr/>
          </p:nvSpPr>
          <p:spPr>
            <a:xfrm>
              <a:off x="1596325" y="2674000"/>
              <a:ext cx="67350" cy="42100"/>
            </a:xfrm>
            <a:custGeom>
              <a:avLst/>
              <a:gdLst/>
              <a:ahLst/>
              <a:cxnLst/>
              <a:rect l="0" t="0" r="0" b="0"/>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2" name="Shape 1722"/>
            <p:cNvSpPr/>
            <p:nvPr/>
          </p:nvSpPr>
          <p:spPr>
            <a:xfrm>
              <a:off x="2427925" y="2673150"/>
              <a:ext cx="69875" cy="43800"/>
            </a:xfrm>
            <a:custGeom>
              <a:avLst/>
              <a:gdLst/>
              <a:ahLst/>
              <a:cxnLst/>
              <a:rect l="0" t="0" r="0" b="0"/>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3" name="Shape 1723"/>
            <p:cNvSpPr/>
            <p:nvPr/>
          </p:nvSpPr>
          <p:spPr>
            <a:xfrm>
              <a:off x="220150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4" name="Shape 1724"/>
            <p:cNvSpPr/>
            <p:nvPr/>
          </p:nvSpPr>
          <p:spPr>
            <a:xfrm>
              <a:off x="1668700" y="2721975"/>
              <a:ext cx="64825" cy="65675"/>
            </a:xfrm>
            <a:custGeom>
              <a:avLst/>
              <a:gdLst/>
              <a:ahLst/>
              <a:cxnLst/>
              <a:rect l="0" t="0" r="0" b="0"/>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5" name="Shape 1725"/>
            <p:cNvSpPr/>
            <p:nvPr/>
          </p:nvSpPr>
          <p:spPr>
            <a:xfrm>
              <a:off x="1669550" y="2675675"/>
              <a:ext cx="69875" cy="40425"/>
            </a:xfrm>
            <a:custGeom>
              <a:avLst/>
              <a:gdLst/>
              <a:ahLst/>
              <a:cxnLst/>
              <a:rect l="0" t="0" r="0" b="0"/>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6" name="Shape 1726"/>
            <p:cNvSpPr/>
            <p:nvPr/>
          </p:nvSpPr>
          <p:spPr>
            <a:xfrm>
              <a:off x="1704050" y="2795200"/>
              <a:ext cx="59775" cy="28650"/>
            </a:xfrm>
            <a:custGeom>
              <a:avLst/>
              <a:gdLst/>
              <a:ahLst/>
              <a:cxnLst/>
              <a:rect l="0" t="0" r="0" b="0"/>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7" name="Shape 1727"/>
            <p:cNvSpPr/>
            <p:nvPr/>
          </p:nvSpPr>
          <p:spPr>
            <a:xfrm>
              <a:off x="2215800" y="2793525"/>
              <a:ext cx="61475" cy="30325"/>
            </a:xfrm>
            <a:custGeom>
              <a:avLst/>
              <a:gdLst/>
              <a:ahLst/>
              <a:cxnLst/>
              <a:rect l="0" t="0" r="0" b="0"/>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8" name="Shape 1728"/>
            <p:cNvSpPr/>
            <p:nvPr/>
          </p:nvSpPr>
          <p:spPr>
            <a:xfrm>
              <a:off x="1746125" y="2674000"/>
              <a:ext cx="68225" cy="42100"/>
            </a:xfrm>
            <a:custGeom>
              <a:avLst/>
              <a:gdLst/>
              <a:ahLst/>
              <a:cxnLst/>
              <a:rect l="0" t="0" r="0" b="0"/>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29" name="Shape 1729"/>
            <p:cNvSpPr/>
            <p:nvPr/>
          </p:nvSpPr>
          <p:spPr>
            <a:xfrm>
              <a:off x="2278100" y="2674000"/>
              <a:ext cx="68200" cy="42100"/>
            </a:xfrm>
            <a:custGeom>
              <a:avLst/>
              <a:gdLst/>
              <a:ahLst/>
              <a:cxnLst/>
              <a:rect l="0" t="0" r="0" b="0"/>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0" name="Shape 1730"/>
            <p:cNvSpPr/>
            <p:nvPr/>
          </p:nvSpPr>
          <p:spPr>
            <a:xfrm>
              <a:off x="2538175" y="2765750"/>
              <a:ext cx="24425" cy="11800"/>
            </a:xfrm>
            <a:custGeom>
              <a:avLst/>
              <a:gdLst/>
              <a:ahLst/>
              <a:cxnLst/>
              <a:rect l="0" t="0" r="0" b="0"/>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1" name="Shape 1731"/>
            <p:cNvSpPr/>
            <p:nvPr/>
          </p:nvSpPr>
          <p:spPr>
            <a:xfrm>
              <a:off x="250535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2" name="Shape 1732"/>
            <p:cNvSpPr/>
            <p:nvPr/>
          </p:nvSpPr>
          <p:spPr>
            <a:xfrm>
              <a:off x="2469150" y="2722825"/>
              <a:ext cx="103550" cy="64825"/>
            </a:xfrm>
            <a:custGeom>
              <a:avLst/>
              <a:gdLst/>
              <a:ahLst/>
              <a:cxnLst/>
              <a:rect l="0" t="0" r="0" b="0"/>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3" name="Shape 1733"/>
            <p:cNvSpPr/>
            <p:nvPr/>
          </p:nvSpPr>
          <p:spPr>
            <a:xfrm>
              <a:off x="1623250" y="2758175"/>
              <a:ext cx="9275" cy="17700"/>
            </a:xfrm>
            <a:custGeom>
              <a:avLst/>
              <a:gdLst/>
              <a:ahLst/>
              <a:cxnLst/>
              <a:rect l="0" t="0" r="0" b="0"/>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4" name="Shape 1734"/>
            <p:cNvSpPr/>
            <p:nvPr/>
          </p:nvSpPr>
          <p:spPr>
            <a:xfrm>
              <a:off x="2357200" y="2676525"/>
              <a:ext cx="66525" cy="41275"/>
            </a:xfrm>
            <a:custGeom>
              <a:avLst/>
              <a:gdLst/>
              <a:ahLst/>
              <a:cxnLst/>
              <a:rect l="0" t="0" r="0" b="0"/>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5" name="Shape 1735"/>
            <p:cNvSpPr/>
            <p:nvPr/>
          </p:nvSpPr>
          <p:spPr>
            <a:xfrm>
              <a:off x="1629975" y="2796050"/>
              <a:ext cx="64850" cy="27800"/>
            </a:xfrm>
            <a:custGeom>
              <a:avLst/>
              <a:gdLst/>
              <a:ahLst/>
              <a:cxnLst/>
              <a:rect l="0" t="0" r="0" b="0"/>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6" name="Shape 1736"/>
            <p:cNvSpPr/>
            <p:nvPr/>
          </p:nvSpPr>
          <p:spPr>
            <a:xfrm>
              <a:off x="1593800" y="2723650"/>
              <a:ext cx="62300" cy="64850"/>
            </a:xfrm>
            <a:custGeom>
              <a:avLst/>
              <a:gdLst/>
              <a:ahLst/>
              <a:cxnLst/>
              <a:rect l="0" t="0" r="0" b="0"/>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7" name="Shape 1737"/>
            <p:cNvSpPr/>
            <p:nvPr/>
          </p:nvSpPr>
          <p:spPr>
            <a:xfrm>
              <a:off x="2068500" y="2795200"/>
              <a:ext cx="62325" cy="28650"/>
            </a:xfrm>
            <a:custGeom>
              <a:avLst/>
              <a:gdLst/>
              <a:ahLst/>
              <a:cxnLst/>
              <a:rect l="0" t="0" r="0" b="0"/>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8" name="Shape 1738"/>
            <p:cNvSpPr/>
            <p:nvPr/>
          </p:nvSpPr>
          <p:spPr>
            <a:xfrm>
              <a:off x="1519725" y="2792675"/>
              <a:ext cx="106075" cy="31175"/>
            </a:xfrm>
            <a:custGeom>
              <a:avLst/>
              <a:gdLst/>
              <a:ahLst/>
              <a:cxnLst/>
              <a:rect l="0" t="0" r="0" b="0"/>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39" name="Shape 1739"/>
            <p:cNvSpPr/>
            <p:nvPr/>
          </p:nvSpPr>
          <p:spPr>
            <a:xfrm>
              <a:off x="2130800" y="2762375"/>
              <a:ext cx="11800" cy="13500"/>
            </a:xfrm>
            <a:custGeom>
              <a:avLst/>
              <a:gdLst/>
              <a:ahLst/>
              <a:cxnLst/>
              <a:rect l="0" t="0" r="0" b="0"/>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0" name="Shape 1740"/>
            <p:cNvSpPr/>
            <p:nvPr/>
          </p:nvSpPr>
          <p:spPr>
            <a:xfrm>
              <a:off x="1993600" y="2795200"/>
              <a:ext cx="62300" cy="28650"/>
            </a:xfrm>
            <a:custGeom>
              <a:avLst/>
              <a:gdLst/>
              <a:ahLst/>
              <a:cxnLst/>
              <a:rect l="0" t="0" r="0" b="0"/>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1" name="Shape 1741"/>
            <p:cNvSpPr/>
            <p:nvPr/>
          </p:nvSpPr>
          <p:spPr>
            <a:xfrm>
              <a:off x="3731700" y="1357575"/>
              <a:ext cx="44650" cy="18550"/>
            </a:xfrm>
            <a:custGeom>
              <a:avLst/>
              <a:gdLst/>
              <a:ahLst/>
              <a:cxnLst/>
              <a:rect l="0" t="0" r="0" b="0"/>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2" name="Shape 1742"/>
            <p:cNvSpPr/>
            <p:nvPr/>
          </p:nvSpPr>
          <p:spPr>
            <a:xfrm>
              <a:off x="3708150" y="1295300"/>
              <a:ext cx="68200" cy="24425"/>
            </a:xfrm>
            <a:custGeom>
              <a:avLst/>
              <a:gdLst/>
              <a:ahLst/>
              <a:cxnLst/>
              <a:rect l="0" t="0" r="0" b="0"/>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3" name="Shape 1743"/>
            <p:cNvSpPr/>
            <p:nvPr/>
          </p:nvSpPr>
          <p:spPr>
            <a:xfrm>
              <a:off x="3718250" y="1315500"/>
              <a:ext cx="58100" cy="21900"/>
            </a:xfrm>
            <a:custGeom>
              <a:avLst/>
              <a:gdLst/>
              <a:ahLst/>
              <a:cxnLst/>
              <a:rect l="0" t="0" r="0" b="0"/>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4" name="Shape 1744"/>
            <p:cNvSpPr/>
            <p:nvPr/>
          </p:nvSpPr>
          <p:spPr>
            <a:xfrm>
              <a:off x="3741800" y="1396300"/>
              <a:ext cx="34550" cy="16000"/>
            </a:xfrm>
            <a:custGeom>
              <a:avLst/>
              <a:gdLst/>
              <a:ahLst/>
              <a:cxnLst/>
              <a:rect l="0" t="0" r="0" b="0"/>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5" name="Shape 1745"/>
            <p:cNvSpPr/>
            <p:nvPr/>
          </p:nvSpPr>
          <p:spPr>
            <a:xfrm>
              <a:off x="3708150" y="1270875"/>
              <a:ext cx="68200" cy="25275"/>
            </a:xfrm>
            <a:custGeom>
              <a:avLst/>
              <a:gdLst/>
              <a:ahLst/>
              <a:cxnLst/>
              <a:rect l="0" t="0" r="0" b="0"/>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6" name="Shape 1746"/>
            <p:cNvSpPr/>
            <p:nvPr/>
          </p:nvSpPr>
          <p:spPr>
            <a:xfrm>
              <a:off x="3733400" y="1377775"/>
              <a:ext cx="42950" cy="19375"/>
            </a:xfrm>
            <a:custGeom>
              <a:avLst/>
              <a:gdLst/>
              <a:ahLst/>
              <a:cxnLst/>
              <a:rect l="0" t="0" r="0" b="0"/>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7" name="Shape 1747"/>
            <p:cNvSpPr/>
            <p:nvPr/>
          </p:nvSpPr>
          <p:spPr>
            <a:xfrm>
              <a:off x="3340325" y="1364300"/>
              <a:ext cx="161625" cy="55575"/>
            </a:xfrm>
            <a:custGeom>
              <a:avLst/>
              <a:gdLst/>
              <a:ahLst/>
              <a:cxnLst/>
              <a:rect l="0" t="0" r="0" b="0"/>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8" name="Shape 1748"/>
            <p:cNvSpPr/>
            <p:nvPr/>
          </p:nvSpPr>
          <p:spPr>
            <a:xfrm>
              <a:off x="3405125" y="1533500"/>
              <a:ext cx="238225" cy="68200"/>
            </a:xfrm>
            <a:custGeom>
              <a:avLst/>
              <a:gdLst/>
              <a:ahLst/>
              <a:cxnLst/>
              <a:rect l="0" t="0" r="0" b="0"/>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49" name="Shape 1749"/>
            <p:cNvSpPr/>
            <p:nvPr/>
          </p:nvSpPr>
          <p:spPr>
            <a:xfrm>
              <a:off x="396900" y="2062925"/>
              <a:ext cx="184350" cy="760925"/>
            </a:xfrm>
            <a:custGeom>
              <a:avLst/>
              <a:gdLst/>
              <a:ahLst/>
              <a:cxnLst/>
              <a:rect l="0" t="0" r="0" b="0"/>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0" name="Shape 1750"/>
            <p:cNvSpPr/>
            <p:nvPr/>
          </p:nvSpPr>
          <p:spPr>
            <a:xfrm>
              <a:off x="328725" y="1041100"/>
              <a:ext cx="351000" cy="772700"/>
            </a:xfrm>
            <a:custGeom>
              <a:avLst/>
              <a:gdLst/>
              <a:ahLst/>
              <a:cxnLst/>
              <a:rect l="0" t="0" r="0" b="0"/>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1" name="Shape 1751"/>
            <p:cNvSpPr/>
            <p:nvPr/>
          </p:nvSpPr>
          <p:spPr>
            <a:xfrm>
              <a:off x="3187975" y="1455225"/>
              <a:ext cx="118700" cy="109425"/>
            </a:xfrm>
            <a:custGeom>
              <a:avLst/>
              <a:gdLst/>
              <a:ahLst/>
              <a:cxnLst/>
              <a:rect l="0" t="0" r="0" b="0"/>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2" name="Shape 1752"/>
            <p:cNvSpPr/>
            <p:nvPr/>
          </p:nvSpPr>
          <p:spPr>
            <a:xfrm>
              <a:off x="434775" y="1035200"/>
              <a:ext cx="10125" cy="11825"/>
            </a:xfrm>
            <a:custGeom>
              <a:avLst/>
              <a:gdLst/>
              <a:ahLst/>
              <a:cxnLst/>
              <a:rect l="0" t="0" r="0" b="0"/>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3" name="Shape 1753"/>
            <p:cNvSpPr/>
            <p:nvPr/>
          </p:nvSpPr>
          <p:spPr>
            <a:xfrm>
              <a:off x="577850" y="270950"/>
              <a:ext cx="194475" cy="158250"/>
            </a:xfrm>
            <a:custGeom>
              <a:avLst/>
              <a:gdLst/>
              <a:ahLst/>
              <a:cxnLst/>
              <a:rect l="0" t="0" r="0" b="0"/>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4" name="Shape 1754"/>
            <p:cNvSpPr/>
            <p:nvPr/>
          </p:nvSpPr>
          <p:spPr>
            <a:xfrm>
              <a:off x="328725" y="961125"/>
              <a:ext cx="417500" cy="928425"/>
            </a:xfrm>
            <a:custGeom>
              <a:avLst/>
              <a:gdLst/>
              <a:ahLst/>
              <a:cxnLst/>
              <a:rect l="0" t="0" r="0" b="0"/>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5" name="Shape 1755"/>
            <p:cNvSpPr/>
            <p:nvPr/>
          </p:nvSpPr>
          <p:spPr>
            <a:xfrm>
              <a:off x="554300" y="238125"/>
              <a:ext cx="479775" cy="203700"/>
            </a:xfrm>
            <a:custGeom>
              <a:avLst/>
              <a:gdLst/>
              <a:ahLst/>
              <a:cxnLst/>
              <a:rect l="0" t="0" r="0" b="0"/>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6" name="Shape 1756"/>
            <p:cNvSpPr/>
            <p:nvPr/>
          </p:nvSpPr>
          <p:spPr>
            <a:xfrm>
              <a:off x="812700" y="238125"/>
              <a:ext cx="198650" cy="136375"/>
            </a:xfrm>
            <a:custGeom>
              <a:avLst/>
              <a:gdLst/>
              <a:ahLst/>
              <a:cxnLst/>
              <a:rect l="0" t="0" r="0" b="0"/>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7" name="Shape 1757"/>
            <p:cNvSpPr/>
            <p:nvPr/>
          </p:nvSpPr>
          <p:spPr>
            <a:xfrm>
              <a:off x="3282250" y="332375"/>
              <a:ext cx="417500" cy="425925"/>
            </a:xfrm>
            <a:custGeom>
              <a:avLst/>
              <a:gdLst/>
              <a:ahLst/>
              <a:cxnLst/>
              <a:rect l="0" t="0" r="0" b="0"/>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8" name="Shape 1758"/>
            <p:cNvSpPr/>
            <p:nvPr/>
          </p:nvSpPr>
          <p:spPr>
            <a:xfrm>
              <a:off x="1163675" y="316400"/>
              <a:ext cx="196150" cy="86700"/>
            </a:xfrm>
            <a:custGeom>
              <a:avLst/>
              <a:gdLst/>
              <a:ahLst/>
              <a:cxnLst/>
              <a:rect l="0" t="0" r="0" b="0"/>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59" name="Shape 1759"/>
            <p:cNvSpPr/>
            <p:nvPr/>
          </p:nvSpPr>
          <p:spPr>
            <a:xfrm>
              <a:off x="1182200" y="340800"/>
              <a:ext cx="14325" cy="6750"/>
            </a:xfrm>
            <a:custGeom>
              <a:avLst/>
              <a:gdLst/>
              <a:ahLst/>
              <a:cxnLst/>
              <a:rect l="0" t="0" r="0" b="0"/>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0" name="Shape 1760"/>
            <p:cNvSpPr/>
            <p:nvPr/>
          </p:nvSpPr>
          <p:spPr>
            <a:xfrm>
              <a:off x="1322750" y="339950"/>
              <a:ext cx="7600" cy="38750"/>
            </a:xfrm>
            <a:custGeom>
              <a:avLst/>
              <a:gdLst/>
              <a:ahLst/>
              <a:cxnLst/>
              <a:rect l="0" t="0" r="0" b="0"/>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1" name="Shape 1761"/>
            <p:cNvSpPr/>
            <p:nvPr/>
          </p:nvSpPr>
          <p:spPr>
            <a:xfrm>
              <a:off x="1311825" y="347525"/>
              <a:ext cx="5900" cy="21075"/>
            </a:xfrm>
            <a:custGeom>
              <a:avLst/>
              <a:gdLst/>
              <a:ahLst/>
              <a:cxnLst/>
              <a:rect l="0" t="0" r="0" b="0"/>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2" name="Shape 1762"/>
            <p:cNvSpPr/>
            <p:nvPr/>
          </p:nvSpPr>
          <p:spPr>
            <a:xfrm>
              <a:off x="1075300" y="284400"/>
              <a:ext cx="87575" cy="75775"/>
            </a:xfrm>
            <a:custGeom>
              <a:avLst/>
              <a:gdLst/>
              <a:ahLst/>
              <a:cxnLst/>
              <a:rect l="0" t="0" r="0" b="0"/>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3" name="Shape 1763"/>
            <p:cNvSpPr/>
            <p:nvPr/>
          </p:nvSpPr>
          <p:spPr>
            <a:xfrm>
              <a:off x="3745175" y="1413975"/>
              <a:ext cx="31175" cy="15175"/>
            </a:xfrm>
            <a:custGeom>
              <a:avLst/>
              <a:gdLst/>
              <a:ahLst/>
              <a:cxnLst/>
              <a:rect l="0" t="0" r="0" b="0"/>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4" name="Shape 1764"/>
            <p:cNvSpPr/>
            <p:nvPr/>
          </p:nvSpPr>
          <p:spPr>
            <a:xfrm>
              <a:off x="3255300" y="2000625"/>
              <a:ext cx="521050" cy="741575"/>
            </a:xfrm>
            <a:custGeom>
              <a:avLst/>
              <a:gdLst/>
              <a:ahLst/>
              <a:cxnLst/>
              <a:rect l="0" t="0" r="0" b="0"/>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5" name="Shape 1765"/>
            <p:cNvSpPr/>
            <p:nvPr/>
          </p:nvSpPr>
          <p:spPr>
            <a:xfrm>
              <a:off x="3169450" y="1194275"/>
              <a:ext cx="606900" cy="726425"/>
            </a:xfrm>
            <a:custGeom>
              <a:avLst/>
              <a:gdLst/>
              <a:ahLst/>
              <a:cxnLst/>
              <a:rect l="0" t="0" r="0" b="0"/>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6" name="Shape 1766"/>
            <p:cNvSpPr/>
            <p:nvPr/>
          </p:nvSpPr>
          <p:spPr>
            <a:xfrm>
              <a:off x="1181350" y="352575"/>
              <a:ext cx="14350" cy="7600"/>
            </a:xfrm>
            <a:custGeom>
              <a:avLst/>
              <a:gdLst/>
              <a:ahLst/>
              <a:cxnLst/>
              <a:rect l="0" t="0" r="0" b="0"/>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7" name="Shape 1767"/>
            <p:cNvSpPr/>
            <p:nvPr/>
          </p:nvSpPr>
          <p:spPr>
            <a:xfrm>
              <a:off x="3756950" y="1480475"/>
              <a:ext cx="19400" cy="8425"/>
            </a:xfrm>
            <a:custGeom>
              <a:avLst/>
              <a:gdLst/>
              <a:ahLst/>
              <a:cxnLst/>
              <a:rect l="0" t="0" r="0" b="0"/>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8" name="Shape 1768"/>
            <p:cNvSpPr/>
            <p:nvPr/>
          </p:nvSpPr>
          <p:spPr>
            <a:xfrm>
              <a:off x="3750225" y="1433325"/>
              <a:ext cx="26125" cy="14325"/>
            </a:xfrm>
            <a:custGeom>
              <a:avLst/>
              <a:gdLst/>
              <a:ahLst/>
              <a:cxnLst/>
              <a:rect l="0" t="0" r="0" b="0"/>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69" name="Shape 1769"/>
            <p:cNvSpPr/>
            <p:nvPr/>
          </p:nvSpPr>
          <p:spPr>
            <a:xfrm>
              <a:off x="3766225" y="1498975"/>
              <a:ext cx="10125" cy="8450"/>
            </a:xfrm>
            <a:custGeom>
              <a:avLst/>
              <a:gdLst/>
              <a:ahLst/>
              <a:cxnLst/>
              <a:rect l="0" t="0" r="0" b="0"/>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0" name="Shape 1770"/>
            <p:cNvSpPr/>
            <p:nvPr/>
          </p:nvSpPr>
          <p:spPr>
            <a:xfrm>
              <a:off x="3769575" y="2203475"/>
              <a:ext cx="6775" cy="14350"/>
            </a:xfrm>
            <a:custGeom>
              <a:avLst/>
              <a:gdLst/>
              <a:ahLst/>
              <a:cxnLst/>
              <a:rect l="0" t="0" r="0" b="0"/>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1" name="Shape 1771"/>
            <p:cNvSpPr/>
            <p:nvPr/>
          </p:nvSpPr>
          <p:spPr>
            <a:xfrm>
              <a:off x="2059250" y="2761525"/>
              <a:ext cx="9275" cy="15175"/>
            </a:xfrm>
            <a:custGeom>
              <a:avLst/>
              <a:gdLst/>
              <a:ahLst/>
              <a:cxnLst/>
              <a:rect l="0" t="0" r="0" b="0"/>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2" name="Shape 1772"/>
            <p:cNvSpPr/>
            <p:nvPr/>
          </p:nvSpPr>
          <p:spPr>
            <a:xfrm>
              <a:off x="3767900" y="2217800"/>
              <a:ext cx="8450" cy="25275"/>
            </a:xfrm>
            <a:custGeom>
              <a:avLst/>
              <a:gdLst/>
              <a:ahLst/>
              <a:cxnLst/>
              <a:rect l="0" t="0" r="0" b="0"/>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3" name="Shape 1773"/>
            <p:cNvSpPr/>
            <p:nvPr/>
          </p:nvSpPr>
          <p:spPr>
            <a:xfrm>
              <a:off x="429725" y="2388650"/>
              <a:ext cx="132175" cy="129650"/>
            </a:xfrm>
            <a:custGeom>
              <a:avLst/>
              <a:gdLst/>
              <a:ahLst/>
              <a:cxnLst/>
              <a:rect l="0" t="0" r="0" b="0"/>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4" name="Shape 1774"/>
            <p:cNvSpPr/>
            <p:nvPr/>
          </p:nvSpPr>
          <p:spPr>
            <a:xfrm>
              <a:off x="1768875" y="2760700"/>
              <a:ext cx="12650" cy="16000"/>
            </a:xfrm>
            <a:custGeom>
              <a:avLst/>
              <a:gdLst/>
              <a:ahLst/>
              <a:cxnLst/>
              <a:rect l="0" t="0" r="0" b="0"/>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5" name="Shape 1775"/>
            <p:cNvSpPr/>
            <p:nvPr/>
          </p:nvSpPr>
          <p:spPr>
            <a:xfrm>
              <a:off x="1741075" y="2721975"/>
              <a:ext cx="61475" cy="64000"/>
            </a:xfrm>
            <a:custGeom>
              <a:avLst/>
              <a:gdLst/>
              <a:ahLst/>
              <a:cxnLst/>
              <a:rect l="0" t="0" r="0" b="0"/>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6" name="Shape 1776"/>
            <p:cNvSpPr/>
            <p:nvPr/>
          </p:nvSpPr>
          <p:spPr>
            <a:xfrm>
              <a:off x="1811800" y="2723650"/>
              <a:ext cx="68200" cy="64000"/>
            </a:xfrm>
            <a:custGeom>
              <a:avLst/>
              <a:gdLst/>
              <a:ahLst/>
              <a:cxnLst/>
              <a:rect l="0" t="0" r="0" b="0"/>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7" name="Shape 1777"/>
            <p:cNvSpPr/>
            <p:nvPr/>
          </p:nvSpPr>
          <p:spPr>
            <a:xfrm>
              <a:off x="1839575" y="2762375"/>
              <a:ext cx="14325" cy="16025"/>
            </a:xfrm>
            <a:custGeom>
              <a:avLst/>
              <a:gdLst/>
              <a:ahLst/>
              <a:cxnLst/>
              <a:rect l="0" t="0" r="0" b="0"/>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8" name="Shape 1778"/>
            <p:cNvSpPr/>
            <p:nvPr/>
          </p:nvSpPr>
          <p:spPr>
            <a:xfrm>
              <a:off x="1919525" y="2800250"/>
              <a:ext cx="4225" cy="23600"/>
            </a:xfrm>
            <a:custGeom>
              <a:avLst/>
              <a:gdLst/>
              <a:ahLst/>
              <a:cxnLst/>
              <a:rect l="0" t="0" r="0" b="0"/>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79" name="Shape 1779"/>
            <p:cNvSpPr/>
            <p:nvPr/>
          </p:nvSpPr>
          <p:spPr>
            <a:xfrm>
              <a:off x="1775600" y="2796875"/>
              <a:ext cx="64825" cy="26975"/>
            </a:xfrm>
            <a:custGeom>
              <a:avLst/>
              <a:gdLst/>
              <a:ahLst/>
              <a:cxnLst/>
              <a:rect l="0" t="0" r="0" b="0"/>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0" name="Shape 1780"/>
            <p:cNvSpPr/>
            <p:nvPr/>
          </p:nvSpPr>
          <p:spPr>
            <a:xfrm>
              <a:off x="528200" y="2421475"/>
              <a:ext cx="15175" cy="10125"/>
            </a:xfrm>
            <a:custGeom>
              <a:avLst/>
              <a:gdLst/>
              <a:ahLst/>
              <a:cxnLst/>
              <a:rect l="0" t="0" r="0" b="0"/>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1" name="Shape 1781"/>
            <p:cNvSpPr/>
            <p:nvPr/>
          </p:nvSpPr>
          <p:spPr>
            <a:xfrm>
              <a:off x="1885850" y="2721975"/>
              <a:ext cx="63150" cy="68200"/>
            </a:xfrm>
            <a:custGeom>
              <a:avLst/>
              <a:gdLst/>
              <a:ahLst/>
              <a:cxnLst/>
              <a:rect l="0" t="0" r="0" b="0"/>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2" name="Shape 1782"/>
            <p:cNvSpPr/>
            <p:nvPr/>
          </p:nvSpPr>
          <p:spPr>
            <a:xfrm>
              <a:off x="1984350" y="2761525"/>
              <a:ext cx="14325" cy="15175"/>
            </a:xfrm>
            <a:custGeom>
              <a:avLst/>
              <a:gdLst/>
              <a:ahLst/>
              <a:cxnLst/>
              <a:rect l="0" t="0" r="0" b="0"/>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3" name="Shape 1783"/>
            <p:cNvSpPr/>
            <p:nvPr/>
          </p:nvSpPr>
          <p:spPr>
            <a:xfrm>
              <a:off x="1973400" y="2674850"/>
              <a:ext cx="68200" cy="42100"/>
            </a:xfrm>
            <a:custGeom>
              <a:avLst/>
              <a:gdLst/>
              <a:ahLst/>
              <a:cxnLst/>
              <a:rect l="0" t="0" r="0" b="0"/>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4" name="Shape 1784"/>
            <p:cNvSpPr/>
            <p:nvPr/>
          </p:nvSpPr>
          <p:spPr>
            <a:xfrm>
              <a:off x="1915325" y="2794350"/>
              <a:ext cx="69050" cy="29500"/>
            </a:xfrm>
            <a:custGeom>
              <a:avLst/>
              <a:gdLst/>
              <a:ahLst/>
              <a:cxnLst/>
              <a:rect l="0" t="0" r="0" b="0"/>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5" name="Shape 1785"/>
            <p:cNvSpPr/>
            <p:nvPr/>
          </p:nvSpPr>
          <p:spPr>
            <a:xfrm>
              <a:off x="2033150" y="2721975"/>
              <a:ext cx="65675" cy="66525"/>
            </a:xfrm>
            <a:custGeom>
              <a:avLst/>
              <a:gdLst/>
              <a:ahLst/>
              <a:cxnLst/>
              <a:rect l="0" t="0" r="0" b="0"/>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6" name="Shape 1786"/>
            <p:cNvSpPr/>
            <p:nvPr/>
          </p:nvSpPr>
          <p:spPr>
            <a:xfrm>
              <a:off x="1913625" y="2764050"/>
              <a:ext cx="10125" cy="13500"/>
            </a:xfrm>
            <a:custGeom>
              <a:avLst/>
              <a:gdLst/>
              <a:ahLst/>
              <a:cxnLst/>
              <a:rect l="0" t="0" r="0" b="0"/>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7" name="Shape 1787"/>
            <p:cNvSpPr/>
            <p:nvPr/>
          </p:nvSpPr>
          <p:spPr>
            <a:xfrm>
              <a:off x="1959075" y="2722825"/>
              <a:ext cx="63175" cy="66500"/>
            </a:xfrm>
            <a:custGeom>
              <a:avLst/>
              <a:gdLst/>
              <a:ahLst/>
              <a:cxnLst/>
              <a:rect l="0" t="0" r="0" b="0"/>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8" name="Shape 1788"/>
            <p:cNvSpPr/>
            <p:nvPr/>
          </p:nvSpPr>
          <p:spPr>
            <a:xfrm>
              <a:off x="1895950" y="2673150"/>
              <a:ext cx="69900" cy="43800"/>
            </a:xfrm>
            <a:custGeom>
              <a:avLst/>
              <a:gdLst/>
              <a:ahLst/>
              <a:cxnLst/>
              <a:rect l="0" t="0" r="0" b="0"/>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89" name="Shape 1789"/>
            <p:cNvSpPr/>
            <p:nvPr/>
          </p:nvSpPr>
          <p:spPr>
            <a:xfrm>
              <a:off x="1847975" y="2798575"/>
              <a:ext cx="64000" cy="25275"/>
            </a:xfrm>
            <a:custGeom>
              <a:avLst/>
              <a:gdLst/>
              <a:ahLst/>
              <a:cxnLst/>
              <a:rect l="0" t="0" r="0" b="0"/>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0" name="Shape 1790"/>
            <p:cNvSpPr/>
            <p:nvPr/>
          </p:nvSpPr>
          <p:spPr>
            <a:xfrm>
              <a:off x="457500" y="2411375"/>
              <a:ext cx="14325" cy="12650"/>
            </a:xfrm>
            <a:custGeom>
              <a:avLst/>
              <a:gdLst/>
              <a:ahLst/>
              <a:cxnLst/>
              <a:rect l="0" t="0" r="0" b="0"/>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1" name="Shape 1791"/>
            <p:cNvSpPr/>
            <p:nvPr/>
          </p:nvSpPr>
          <p:spPr>
            <a:xfrm>
              <a:off x="438125" y="2432425"/>
              <a:ext cx="19400" cy="6750"/>
            </a:xfrm>
            <a:custGeom>
              <a:avLst/>
              <a:gdLst/>
              <a:ahLst/>
              <a:cxnLst/>
              <a:rect l="0" t="0" r="0" b="0"/>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2" name="Shape 1792"/>
            <p:cNvSpPr/>
            <p:nvPr/>
          </p:nvSpPr>
          <p:spPr>
            <a:xfrm>
              <a:off x="408675" y="2075550"/>
              <a:ext cx="73250" cy="76625"/>
            </a:xfrm>
            <a:custGeom>
              <a:avLst/>
              <a:gdLst/>
              <a:ahLst/>
              <a:cxnLst/>
              <a:rect l="0" t="0" r="0" b="0"/>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3" name="Shape 1793"/>
            <p:cNvSpPr/>
            <p:nvPr/>
          </p:nvSpPr>
          <p:spPr>
            <a:xfrm>
              <a:off x="485275" y="2399600"/>
              <a:ext cx="6750" cy="16850"/>
            </a:xfrm>
            <a:custGeom>
              <a:avLst/>
              <a:gdLst/>
              <a:ahLst/>
              <a:cxnLst/>
              <a:rect l="0" t="0" r="0" b="0"/>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4" name="Shape 1794"/>
            <p:cNvSpPr/>
            <p:nvPr/>
          </p:nvSpPr>
          <p:spPr>
            <a:xfrm>
              <a:off x="483575" y="2424850"/>
              <a:ext cx="49700" cy="49700"/>
            </a:xfrm>
            <a:custGeom>
              <a:avLst/>
              <a:gdLst/>
              <a:ahLst/>
              <a:cxnLst/>
              <a:rect l="0" t="0" r="0" b="0"/>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5" name="Shape 1795"/>
            <p:cNvSpPr/>
            <p:nvPr/>
          </p:nvSpPr>
          <p:spPr>
            <a:xfrm>
              <a:off x="522300" y="2491350"/>
              <a:ext cx="9275" cy="6750"/>
            </a:xfrm>
            <a:custGeom>
              <a:avLst/>
              <a:gdLst/>
              <a:ahLst/>
              <a:cxnLst/>
              <a:rect l="0" t="0" r="0" b="0"/>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6" name="Shape 1796"/>
            <p:cNvSpPr/>
            <p:nvPr/>
          </p:nvSpPr>
          <p:spPr>
            <a:xfrm>
              <a:off x="519775" y="2663900"/>
              <a:ext cx="10125" cy="13500"/>
            </a:xfrm>
            <a:custGeom>
              <a:avLst/>
              <a:gdLst/>
              <a:ahLst/>
              <a:cxnLst/>
              <a:rect l="0" t="0" r="0" b="0"/>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7" name="Shape 1797"/>
            <p:cNvSpPr/>
            <p:nvPr/>
          </p:nvSpPr>
          <p:spPr>
            <a:xfrm>
              <a:off x="539975" y="2774150"/>
              <a:ext cx="9300" cy="11825"/>
            </a:xfrm>
            <a:custGeom>
              <a:avLst/>
              <a:gdLst/>
              <a:ahLst/>
              <a:cxnLst/>
              <a:rect l="0" t="0" r="0" b="0"/>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8" name="Shape 1798"/>
            <p:cNvSpPr/>
            <p:nvPr/>
          </p:nvSpPr>
          <p:spPr>
            <a:xfrm>
              <a:off x="529875" y="2721125"/>
              <a:ext cx="10975" cy="12650"/>
            </a:xfrm>
            <a:custGeom>
              <a:avLst/>
              <a:gdLst/>
              <a:ahLst/>
              <a:cxnLst/>
              <a:rect l="0" t="0" r="0" b="0"/>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799" name="Shape 1799"/>
            <p:cNvSpPr/>
            <p:nvPr/>
          </p:nvSpPr>
          <p:spPr>
            <a:xfrm>
              <a:off x="529025" y="2693350"/>
              <a:ext cx="10150" cy="11825"/>
            </a:xfrm>
            <a:custGeom>
              <a:avLst/>
              <a:gdLst/>
              <a:ahLst/>
              <a:cxnLst/>
              <a:rect l="0" t="0" r="0" b="0"/>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00" name="Shape 1800"/>
            <p:cNvSpPr/>
            <p:nvPr/>
          </p:nvSpPr>
          <p:spPr>
            <a:xfrm>
              <a:off x="1499525" y="2611700"/>
              <a:ext cx="1114425" cy="212150"/>
            </a:xfrm>
            <a:custGeom>
              <a:avLst/>
              <a:gdLst/>
              <a:ahLst/>
              <a:cxnLst/>
              <a:rect l="0" t="0" r="0" b="0"/>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01" name="Shape 1801"/>
            <p:cNvSpPr/>
            <p:nvPr/>
          </p:nvSpPr>
          <p:spPr>
            <a:xfrm>
              <a:off x="2360575" y="2793525"/>
              <a:ext cx="64000" cy="30325"/>
            </a:xfrm>
            <a:custGeom>
              <a:avLst/>
              <a:gdLst/>
              <a:ahLst/>
              <a:cxnLst/>
              <a:rect l="0" t="0" r="0" b="0"/>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02" name="Shape 1802"/>
            <p:cNvSpPr/>
            <p:nvPr/>
          </p:nvSpPr>
          <p:spPr>
            <a:xfrm>
              <a:off x="536625" y="2751425"/>
              <a:ext cx="10125" cy="10125"/>
            </a:xfrm>
            <a:custGeom>
              <a:avLst/>
              <a:gdLst/>
              <a:ahLst/>
              <a:cxnLst/>
              <a:rect l="0" t="0" r="0" b="0"/>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sp>
          <p:nvSpPr>
            <p:cNvPr id="1803" name="Shape 1803"/>
            <p:cNvSpPr/>
            <p:nvPr/>
          </p:nvSpPr>
          <p:spPr>
            <a:xfrm>
              <a:off x="545875" y="2804450"/>
              <a:ext cx="9275" cy="14350"/>
            </a:xfrm>
            <a:custGeom>
              <a:avLst/>
              <a:gdLst/>
              <a:ahLst/>
              <a:cxnLst/>
              <a:rect l="0" t="0" r="0" b="0"/>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lIns="117025" tIns="117025" rIns="117025" bIns="117025" anchor="ctr" anchorCtr="0">
              <a:noAutofit/>
            </a:bodyPr>
            <a:lstStyle/>
            <a:p>
              <a:pPr lvl="0">
                <a:spcBef>
                  <a:spcPts val="0"/>
                </a:spcBef>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4AC41EAE-31C0-40C4-9A01-240EEC738031}" type="datetimeFigureOut">
              <a:rPr lang="es-ES" smtClean="0"/>
              <a:pPr/>
              <a:t>23/06/2016</a:t>
            </a:fld>
            <a:endParaRPr lang="es-ES" dirty="0"/>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ES" dirty="0"/>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4124AF15-78C6-4262-BEC5-A5EB17AA02F1}"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31750" y="983100"/>
            <a:ext cx="6880499" cy="777000"/>
          </a:xfrm>
          <a:prstGeom prst="rect">
            <a:avLst/>
          </a:prstGeom>
          <a:noFill/>
          <a:ln>
            <a:noFill/>
          </a:ln>
        </p:spPr>
        <p:txBody>
          <a:bodyPr lIns="91425" tIns="91425" rIns="91425" bIns="91425" anchor="b" anchorCtr="0"/>
          <a:lstStyle>
            <a:lvl1pPr lvl="0"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1pPr>
            <a:lvl2pPr lvl="1"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2pPr>
            <a:lvl3pPr lvl="2"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3pPr>
            <a:lvl4pPr lvl="3"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4pPr>
            <a:lvl5pPr lvl="4"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5pPr>
            <a:lvl6pPr lvl="5"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6pPr>
            <a:lvl7pPr lvl="6"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7pPr>
            <a:lvl8pPr lvl="7"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8pPr>
            <a:lvl9pPr lvl="8" algn="ctr">
              <a:spcBef>
                <a:spcPts val="0"/>
              </a:spcBef>
              <a:buClr>
                <a:srgbClr val="F55D4B"/>
              </a:buClr>
              <a:buSzPct val="100000"/>
              <a:buFont typeface="Amatic SC"/>
              <a:buNone/>
              <a:defRPr sz="2800" b="1">
                <a:solidFill>
                  <a:srgbClr val="F55D4B"/>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1131750" y="1902800"/>
            <a:ext cx="6880499" cy="4664999"/>
          </a:xfrm>
          <a:prstGeom prst="rect">
            <a:avLst/>
          </a:prstGeom>
          <a:noFill/>
          <a:ln>
            <a:noFill/>
          </a:ln>
        </p:spPr>
        <p:txBody>
          <a:bodyPr lIns="91425" tIns="91425" rIns="91425" bIns="91425" anchor="t" anchorCtr="0"/>
          <a:lstStyle>
            <a:lvl1pPr lvl="0">
              <a:spcBef>
                <a:spcPts val="600"/>
              </a:spcBef>
              <a:buClr>
                <a:srgbClr val="2C3E50"/>
              </a:buClr>
              <a:buSzPct val="100000"/>
              <a:buFont typeface="Merriweather"/>
              <a:buChar char="✖"/>
              <a:defRPr sz="2600">
                <a:solidFill>
                  <a:srgbClr val="2C3E50"/>
                </a:solidFill>
                <a:latin typeface="Merriweather"/>
                <a:ea typeface="Merriweather"/>
                <a:cs typeface="Merriweather"/>
                <a:sym typeface="Merriweather"/>
              </a:defRPr>
            </a:lvl1pPr>
            <a:lvl2pPr lvl="1">
              <a:spcBef>
                <a:spcPts val="480"/>
              </a:spcBef>
              <a:buClr>
                <a:srgbClr val="2C3E50"/>
              </a:buClr>
              <a:buSzPct val="100000"/>
              <a:buFont typeface="Merriweather"/>
              <a:defRPr sz="2200">
                <a:solidFill>
                  <a:srgbClr val="2C3E50"/>
                </a:solidFill>
                <a:latin typeface="Merriweather"/>
                <a:ea typeface="Merriweather"/>
                <a:cs typeface="Merriweather"/>
                <a:sym typeface="Merriweather"/>
              </a:defRPr>
            </a:lvl2pPr>
            <a:lvl3pPr lvl="2">
              <a:spcBef>
                <a:spcPts val="480"/>
              </a:spcBef>
              <a:buClr>
                <a:srgbClr val="2C3E50"/>
              </a:buClr>
              <a:buSzPct val="100000"/>
              <a:buFont typeface="Merriweather"/>
              <a:defRPr sz="1800">
                <a:solidFill>
                  <a:srgbClr val="2C3E50"/>
                </a:solidFill>
                <a:latin typeface="Merriweather"/>
                <a:ea typeface="Merriweather"/>
                <a:cs typeface="Merriweather"/>
                <a:sym typeface="Merriweather"/>
              </a:defRPr>
            </a:lvl3pPr>
            <a:lvl4pPr lvl="3">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4pPr>
            <a:lvl5pPr lvl="4">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5pPr>
            <a:lvl6pPr lvl="5">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6pPr>
            <a:lvl7pPr lvl="6">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7pPr>
            <a:lvl8pPr lvl="7">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8pPr>
            <a:lvl9pPr lvl="8">
              <a:spcBef>
                <a:spcPts val="360"/>
              </a:spcBef>
              <a:buClr>
                <a:srgbClr val="2C3E50"/>
              </a:buClr>
              <a:buSzPct val="100000"/>
              <a:buFont typeface="Merriweather"/>
              <a:defRPr sz="1800">
                <a:solidFill>
                  <a:srgbClr val="2C3E50"/>
                </a:solidFill>
                <a:latin typeface="Merriweather"/>
                <a:ea typeface="Merriweather"/>
                <a:cs typeface="Merriweather"/>
                <a:sym typeface="Merriweath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nuEsperanza/IngSoft-2016--LosMasacr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7"/>
        <p:cNvGrpSpPr/>
        <p:nvPr/>
      </p:nvGrpSpPr>
      <p:grpSpPr>
        <a:xfrm>
          <a:off x="0" y="0"/>
          <a:ext cx="0" cy="0"/>
          <a:chOff x="0" y="0"/>
          <a:chExt cx="0" cy="0"/>
        </a:xfrm>
      </p:grpSpPr>
      <p:sp>
        <p:nvSpPr>
          <p:cNvPr id="1808" name="Shape 1808"/>
          <p:cNvSpPr txBox="1">
            <a:spLocks noGrp="1"/>
          </p:cNvSpPr>
          <p:nvPr>
            <p:ph type="ctrTitle"/>
          </p:nvPr>
        </p:nvSpPr>
        <p:spPr>
          <a:xfrm>
            <a:off x="2191050" y="2427150"/>
            <a:ext cx="4761899" cy="1546500"/>
          </a:xfrm>
          <a:prstGeom prst="rect">
            <a:avLst/>
          </a:prstGeom>
        </p:spPr>
        <p:txBody>
          <a:bodyPr lIns="91425" tIns="91425" rIns="91425" bIns="91425" anchor="ctr" anchorCtr="0">
            <a:noAutofit/>
          </a:bodyPr>
          <a:lstStyle/>
          <a:p>
            <a:pPr lvl="0">
              <a:spcBef>
                <a:spcPts val="0"/>
              </a:spcBef>
              <a:buNone/>
            </a:pPr>
            <a:r>
              <a:rPr lang="en" dirty="0" smtClean="0"/>
              <a:t>Proyecto final de ingenieria de software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arquitectura preliminar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58" y="1235066"/>
            <a:ext cx="4680498" cy="385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Shape 1847"/>
          <p:cNvSpPr txBox="1">
            <a:spLocks noGrp="1"/>
          </p:cNvSpPr>
          <p:nvPr>
            <p:ph type="ctrTitle" idx="4294967295"/>
          </p:nvPr>
        </p:nvSpPr>
        <p:spPr>
          <a:xfrm>
            <a:off x="1187624" y="3645024"/>
            <a:ext cx="6395700" cy="1236899"/>
          </a:xfrm>
          <a:prstGeom prst="rect">
            <a:avLst/>
          </a:prstGeom>
        </p:spPr>
        <p:txBody>
          <a:bodyPr lIns="91425" tIns="91425" rIns="91425" bIns="91425" anchor="b" anchorCtr="0">
            <a:noAutofit/>
          </a:bodyPr>
          <a:lstStyle/>
          <a:p>
            <a:pPr lvl="0" rtl="0">
              <a:spcBef>
                <a:spcPts val="0"/>
              </a:spcBef>
              <a:buNone/>
            </a:pPr>
            <a:r>
              <a:rPr lang="en" sz="7200" dirty="0" smtClean="0">
                <a:solidFill>
                  <a:srgbClr val="FFFFFF"/>
                </a:solidFill>
              </a:rPr>
              <a:t>Requerimientos funcionales y no funcionales</a:t>
            </a:r>
            <a:endParaRPr lang="en" sz="7200" dirty="0">
              <a:solidFill>
                <a:srgbClr val="FFFF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lvl="0" algn="just"/>
            <a:r>
              <a:rPr lang="es-ES" sz="1800" dirty="0" smtClean="0"/>
              <a:t>F1: El modelo Afinador debe obtener un valor entre 0 y 	6, que representa la octava y la nota que se 	quiere tocar.</a:t>
            </a:r>
          </a:p>
          <a:p>
            <a:pPr lvl="0" algn="just"/>
            <a:r>
              <a:rPr lang="es-ES" sz="1800" dirty="0" smtClean="0"/>
              <a:t>F2: Al iniciar deberá figurar la leyenda “Apagado”.</a:t>
            </a:r>
          </a:p>
          <a:p>
            <a:pPr lvl="0" algn="just"/>
            <a:r>
              <a:rPr lang="es-ES" sz="1800" dirty="0" smtClean="0"/>
              <a:t>F3: La nota se debe poder escuchar después que el 	usuario presione el botón “Start”.</a:t>
            </a:r>
          </a:p>
          <a:p>
            <a:pPr lvl="0" algn="just"/>
            <a:r>
              <a:rPr lang="es-ES" sz="1800" dirty="0" smtClean="0"/>
              <a:t>F4: Se debe poder detener el sonido después que el 	usuario presione el botón   “Stop”.</a:t>
            </a:r>
          </a:p>
          <a:p>
            <a:pPr lvl="0" algn="just"/>
            <a:r>
              <a:rPr lang="es-ES" sz="1800" dirty="0" smtClean="0"/>
              <a:t>F5: El modelo debe ser capaz de tocar distintas notas, 	que vayan del DO al SI de la cuarta octava, y 	luego de la nota SI deberá volver a empezar.</a:t>
            </a:r>
          </a:p>
          <a:p>
            <a:pPr lvl="0" algn="just"/>
            <a:r>
              <a:rPr lang="es-ES" sz="1800" dirty="0" smtClean="0"/>
              <a:t>F6: Debe poder ser capaz de ir a la siguiente o a la 	anterior nota, luego de presionar “&gt;&gt;” o “&lt;&lt;”.</a:t>
            </a:r>
          </a:p>
          <a:p>
            <a:pPr lvl="0" rtl="0">
              <a:spcBef>
                <a:spcPts val="0"/>
              </a:spcBef>
              <a:buNone/>
            </a:pPr>
            <a:endParaRPr lang="en" dirty="0"/>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Requerimientos funcionales</a:t>
            </a:r>
            <a:endParaRPr lang="e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lvl="0" algn="just"/>
            <a:r>
              <a:rPr lang="es-ES" sz="1800" dirty="0" smtClean="0"/>
              <a:t>NF1: La duración del sonido de la nota no puede ser 	superior a 2 segundos.</a:t>
            </a:r>
          </a:p>
          <a:p>
            <a:pPr lvl="0" algn="just"/>
            <a:r>
              <a:rPr lang="es-ES" sz="1800" dirty="0" smtClean="0"/>
              <a:t>NF2: Entre un sonido y el siguiente debe haber una 	pausa de 1 segundo como mínimo.</a:t>
            </a:r>
          </a:p>
          <a:p>
            <a:pPr lvl="0" algn="just"/>
            <a:r>
              <a:rPr lang="es-ES" sz="1800" dirty="0" smtClean="0"/>
              <a:t>NF3: Las acciones realizadas por el usuario deben verse 	reflejadas en la vista en un tiempo igual o menor 	a 2 segundos.</a:t>
            </a:r>
          </a:p>
          <a:p>
            <a:pPr algn="just"/>
            <a:r>
              <a:rPr lang="es-ES" sz="1800" dirty="0" smtClean="0"/>
              <a:t>NF4: El software debe ser desarrollado usando JAVA.</a:t>
            </a:r>
            <a:endParaRPr lang="en" dirty="0"/>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Requerimientos no funcionales</a:t>
            </a:r>
            <a:endParaRPr lang="e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Shape 1968"/>
          <p:cNvSpPr txBox="1">
            <a:spLocks noGrp="1"/>
          </p:cNvSpPr>
          <p:nvPr>
            <p:ph type="title"/>
          </p:nvPr>
        </p:nvSpPr>
        <p:spPr>
          <a:xfrm>
            <a:off x="1071538" y="285728"/>
            <a:ext cx="6880499" cy="777000"/>
          </a:xfrm>
          <a:prstGeom prst="rect">
            <a:avLst/>
          </a:prstGeom>
        </p:spPr>
        <p:txBody>
          <a:bodyPr lIns="91425" tIns="91425" rIns="91425" bIns="91425" anchor="b" anchorCtr="0">
            <a:noAutofit/>
          </a:bodyPr>
          <a:lstStyle/>
          <a:p>
            <a:pPr lvl="0" rtl="0">
              <a:spcBef>
                <a:spcPts val="0"/>
              </a:spcBef>
              <a:buNone/>
            </a:pPr>
            <a:r>
              <a:rPr lang="es-ES" dirty="0" smtClean="0"/>
              <a:t>M</a:t>
            </a:r>
            <a:r>
              <a:rPr lang="en" dirty="0" smtClean="0"/>
              <a:t>atriz de trazabilidad</a:t>
            </a:r>
            <a:endParaRPr lang="en" dirty="0"/>
          </a:p>
        </p:txBody>
      </p:sp>
      <p:graphicFrame>
        <p:nvGraphicFramePr>
          <p:cNvPr id="1969" name="Shape 1969"/>
          <p:cNvGraphicFramePr/>
          <p:nvPr/>
        </p:nvGraphicFramePr>
        <p:xfrm>
          <a:off x="1500166" y="1071546"/>
          <a:ext cx="5579685" cy="5486070"/>
        </p:xfrm>
        <a:graphic>
          <a:graphicData uri="http://schemas.openxmlformats.org/drawingml/2006/table">
            <a:tbl>
              <a:tblPr>
                <a:noFill/>
                <a:tableStyleId>{01033E74-E699-41A9-961B-74AF08F7CDB5}</a:tableStyleId>
              </a:tblPr>
              <a:tblGrid>
                <a:gridCol w="1003167"/>
                <a:gridCol w="1003167"/>
                <a:gridCol w="1003167"/>
                <a:gridCol w="1003167"/>
                <a:gridCol w="702240"/>
                <a:gridCol w="864777"/>
              </a:tblGrid>
              <a:tr h="500066">
                <a:tc>
                  <a:txBody>
                    <a:bodyPr/>
                    <a:lstStyle/>
                    <a:p>
                      <a:pPr lvl="0">
                        <a:spcBef>
                          <a:spcPts val="0"/>
                        </a:spcBef>
                        <a:buNone/>
                      </a:pPr>
                      <a:endParaRPr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s-ES" sz="2400" b="1" dirty="0" smtClean="0">
                          <a:solidFill>
                            <a:srgbClr val="FFFFFF"/>
                          </a:solidFill>
                          <a:latin typeface="Amatic SC"/>
                          <a:ea typeface="Amatic SC"/>
                          <a:cs typeface="Amatic SC"/>
                          <a:sym typeface="Amatic SC"/>
                        </a:rPr>
                        <a:t>E</a:t>
                      </a:r>
                      <a:r>
                        <a:rPr lang="en" sz="2400" b="1" dirty="0" smtClean="0">
                          <a:solidFill>
                            <a:srgbClr val="FFFFFF"/>
                          </a:solidFill>
                          <a:latin typeface="Amatic SC"/>
                          <a:ea typeface="Amatic SC"/>
                          <a:cs typeface="Amatic SC"/>
                          <a:sym typeface="Amatic SC"/>
                        </a:rPr>
                        <a:t>stablecer</a:t>
                      </a:r>
                      <a:r>
                        <a:rPr lang="en" sz="2400" b="1" baseline="0" dirty="0" smtClean="0">
                          <a:solidFill>
                            <a:srgbClr val="FFFFFF"/>
                          </a:solidFill>
                          <a:latin typeface="Amatic SC"/>
                          <a:ea typeface="Amatic SC"/>
                          <a:cs typeface="Amatic SC"/>
                          <a:sym typeface="Amatic SC"/>
                        </a:rPr>
                        <a:t> nota</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s-ES" sz="2400" b="1" dirty="0" smtClean="0">
                          <a:solidFill>
                            <a:srgbClr val="FFFFFF"/>
                          </a:solidFill>
                          <a:latin typeface="Amatic SC"/>
                          <a:ea typeface="Amatic SC"/>
                          <a:cs typeface="Amatic SC"/>
                          <a:sym typeface="Amatic SC"/>
                        </a:rPr>
                        <a:t>C</a:t>
                      </a:r>
                      <a:r>
                        <a:rPr lang="en" sz="2400" b="1" dirty="0" smtClean="0">
                          <a:solidFill>
                            <a:srgbClr val="FFFFFF"/>
                          </a:solidFill>
                          <a:latin typeface="Amatic SC"/>
                          <a:ea typeface="Amatic SC"/>
                          <a:cs typeface="Amatic SC"/>
                          <a:sym typeface="Amatic SC"/>
                        </a:rPr>
                        <a:t>ambiar nota</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start</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stop</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quit</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r>
              <a:tr h="385341">
                <a:tc>
                  <a:txBody>
                    <a:bodyPr/>
                    <a:lstStyle/>
                    <a:p>
                      <a:pPr lvl="0" algn="r">
                        <a:spcBef>
                          <a:spcPts val="0"/>
                        </a:spcBef>
                        <a:buNone/>
                      </a:pPr>
                      <a:r>
                        <a:rPr lang="en" sz="1200" dirty="0" smtClean="0">
                          <a:solidFill>
                            <a:srgbClr val="FFFFFF"/>
                          </a:solidFill>
                          <a:latin typeface="Merriweather"/>
                          <a:ea typeface="Merriweather"/>
                          <a:cs typeface="Merriweather"/>
                          <a:sym typeface="Merriweather"/>
                        </a:rPr>
                        <a:t>F1</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356799">
                <a:tc>
                  <a:txBody>
                    <a:bodyPr/>
                    <a:lstStyle/>
                    <a:p>
                      <a:pPr lvl="0" algn="r">
                        <a:spcBef>
                          <a:spcPts val="0"/>
                        </a:spcBef>
                        <a:buNone/>
                      </a:pPr>
                      <a:r>
                        <a:rPr lang="en" sz="1200" dirty="0" smtClean="0">
                          <a:solidFill>
                            <a:srgbClr val="FFFFFF"/>
                          </a:solidFill>
                          <a:latin typeface="Merriweather"/>
                          <a:ea typeface="Merriweather"/>
                          <a:cs typeface="Merriweather"/>
                          <a:sym typeface="Merriweather"/>
                        </a:rPr>
                        <a:t>F2</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0">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F3</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277">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F4</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277">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F5</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0">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F6</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804">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NF1</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804">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NF2</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804">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NF3</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228804">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NF4</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bl>
          </a:graphicData>
        </a:graphic>
      </p:graphicFrame>
      <p:sp>
        <p:nvSpPr>
          <p:cNvPr id="4" name="Shape 2163"/>
          <p:cNvSpPr/>
          <p:nvPr/>
        </p:nvSpPr>
        <p:spPr>
          <a:xfrm>
            <a:off x="2857488" y="2071678"/>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5" name="Shape 2163"/>
          <p:cNvSpPr/>
          <p:nvPr/>
        </p:nvSpPr>
        <p:spPr>
          <a:xfrm>
            <a:off x="2857488" y="392906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 name="Shape 2163"/>
          <p:cNvSpPr/>
          <p:nvPr/>
        </p:nvSpPr>
        <p:spPr>
          <a:xfrm>
            <a:off x="3857620" y="392906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7" name="Shape 2163"/>
          <p:cNvSpPr/>
          <p:nvPr/>
        </p:nvSpPr>
        <p:spPr>
          <a:xfrm>
            <a:off x="3857620" y="4357694"/>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8" name="Shape 2163"/>
          <p:cNvSpPr/>
          <p:nvPr/>
        </p:nvSpPr>
        <p:spPr>
          <a:xfrm>
            <a:off x="3857620" y="5286388"/>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9" name="Shape 2163"/>
          <p:cNvSpPr/>
          <p:nvPr/>
        </p:nvSpPr>
        <p:spPr>
          <a:xfrm>
            <a:off x="4857752" y="3000372"/>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0" name="Shape 2163"/>
          <p:cNvSpPr/>
          <p:nvPr/>
        </p:nvSpPr>
        <p:spPr>
          <a:xfrm>
            <a:off x="4857752" y="4857760"/>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71604" y="1857364"/>
            <a:ext cx="6028199" cy="1857388"/>
          </a:xfrm>
          <a:prstGeom prst="rect">
            <a:avLst/>
          </a:prstGeom>
        </p:spPr>
        <p:txBody>
          <a:bodyPr lIns="91425" tIns="91425" rIns="91425" bIns="91425" anchor="b" anchorCtr="0">
            <a:noAutofit/>
          </a:bodyPr>
          <a:lstStyle/>
          <a:p>
            <a:pPr lvl="0" rtl="0">
              <a:spcBef>
                <a:spcPts val="0"/>
              </a:spcBef>
              <a:buNone/>
            </a:pPr>
            <a:r>
              <a:rPr lang="en" dirty="0" smtClean="0"/>
              <a:t/>
            </a:r>
            <a:br>
              <a:rPr lang="en" dirty="0" smtClean="0"/>
            </a:br>
            <a:r>
              <a:rPr lang="en" dirty="0" smtClean="0"/>
              <a:t>3.</a:t>
            </a:r>
            <a:br>
              <a:rPr lang="en" dirty="0" smtClean="0"/>
            </a:br>
            <a:r>
              <a:rPr lang="en" dirty="0" smtClean="0"/>
              <a:t>Arquitectura</a:t>
            </a:r>
            <a:endParaRPr lang="en" dirty="0"/>
          </a:p>
        </p:txBody>
      </p:sp>
    </p:spTree>
    <p:extLst>
      <p:ext uri="{BB962C8B-B14F-4D97-AF65-F5344CB8AC3E}">
        <p14:creationId xmlns:p14="http://schemas.microsoft.com/office/powerpoint/2010/main" val="3185092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Arquitectura</a:t>
            </a: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5" name="4 Imagen" descr="https://lh5.googleusercontent.com/xr4toY7x-4rr73KeQHLUzJahdgvt_c0JGesJgPwTLewBAaDhlmnrD_wgQMTQ1hdzyOTi14nqWhBnabCZJASpY0vdTkDUTOZFjQCysKdImt1UPcv6N25HfF6IjWREzRQVaF3fKrSS"/>
          <p:cNvPicPr/>
          <p:nvPr/>
        </p:nvPicPr>
        <p:blipFill>
          <a:blip r:embed="rId3" cstate="print"/>
          <a:srcRect/>
          <a:stretch>
            <a:fillRect/>
          </a:stretch>
        </p:blipFill>
        <p:spPr bwMode="auto">
          <a:xfrm>
            <a:off x="2167766" y="1328737"/>
            <a:ext cx="4636482" cy="3684439"/>
          </a:xfrm>
          <a:prstGeom prst="rect">
            <a:avLst/>
          </a:prstGeom>
          <a:noFill/>
          <a:ln w="9525">
            <a:noFill/>
            <a:miter lim="800000"/>
            <a:headEnd/>
            <a:tailEnd/>
          </a:ln>
        </p:spPr>
      </p:pic>
    </p:spTree>
    <p:extLst>
      <p:ext uri="{BB962C8B-B14F-4D97-AF65-F5344CB8AC3E}">
        <p14:creationId xmlns:p14="http://schemas.microsoft.com/office/powerpoint/2010/main" val="3576798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Despliegue</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16832"/>
            <a:ext cx="6552728" cy="31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89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71604" y="2786058"/>
            <a:ext cx="6028199" cy="997852"/>
          </a:xfrm>
          <a:prstGeom prst="rect">
            <a:avLst/>
          </a:prstGeom>
        </p:spPr>
        <p:txBody>
          <a:bodyPr lIns="91425" tIns="91425" rIns="91425" bIns="91425" anchor="b" anchorCtr="0">
            <a:noAutofit/>
          </a:bodyPr>
          <a:lstStyle/>
          <a:p>
            <a:pPr lvl="0" rtl="0">
              <a:spcBef>
                <a:spcPts val="0"/>
              </a:spcBef>
              <a:buNone/>
            </a:pPr>
            <a:r>
              <a:rPr lang="en" dirty="0" smtClean="0"/>
              <a:t>4.</a:t>
            </a:r>
            <a:br>
              <a:rPr lang="en" dirty="0" smtClean="0"/>
            </a:br>
            <a:r>
              <a:rPr lang="en" dirty="0" smtClean="0"/>
              <a:t>Diseño e Implementacion </a:t>
            </a:r>
            <a:endParaRPr lang="en" dirty="0"/>
          </a:p>
        </p:txBody>
      </p:sp>
    </p:spTree>
    <p:extLst>
      <p:ext uri="{BB962C8B-B14F-4D97-AF65-F5344CB8AC3E}">
        <p14:creationId xmlns:p14="http://schemas.microsoft.com/office/powerpoint/2010/main" val="214525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Patrón Singleton</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8" name="7 Imagen"/>
          <p:cNvPicPr/>
          <p:nvPr/>
        </p:nvPicPr>
        <p:blipFill>
          <a:blip r:embed="rId3" cstate="print"/>
          <a:srcRect/>
          <a:stretch>
            <a:fillRect/>
          </a:stretch>
        </p:blipFill>
        <p:spPr bwMode="auto">
          <a:xfrm>
            <a:off x="2141892" y="1714488"/>
            <a:ext cx="4644236" cy="2714643"/>
          </a:xfrm>
          <a:prstGeom prst="rect">
            <a:avLst/>
          </a:prstGeom>
          <a:noFill/>
          <a:ln w="9525">
            <a:noFill/>
            <a:miter lim="800000"/>
            <a:headEnd/>
            <a:tailEnd/>
          </a:ln>
        </p:spPr>
      </p:pic>
    </p:spTree>
    <p:extLst>
      <p:ext uri="{BB962C8B-B14F-4D97-AF65-F5344CB8AC3E}">
        <p14:creationId xmlns:p14="http://schemas.microsoft.com/office/powerpoint/2010/main" val="845286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1"/>
        <p:cNvGrpSpPr/>
        <p:nvPr/>
      </p:nvGrpSpPr>
      <p:grpSpPr>
        <a:xfrm>
          <a:off x="0" y="0"/>
          <a:ext cx="0" cy="0"/>
          <a:chOff x="0" y="0"/>
          <a:chExt cx="0" cy="0"/>
        </a:xfrm>
      </p:grpSpPr>
      <p:sp>
        <p:nvSpPr>
          <p:cNvPr id="1822" name="Shape 1822"/>
          <p:cNvSpPr txBox="1">
            <a:spLocks noGrp="1"/>
          </p:cNvSpPr>
          <p:nvPr>
            <p:ph type="ctrTitle" idx="4294967295"/>
          </p:nvPr>
        </p:nvSpPr>
        <p:spPr>
          <a:xfrm>
            <a:off x="1643042" y="928670"/>
            <a:ext cx="5713500" cy="1104000"/>
          </a:xfrm>
          <a:prstGeom prst="rect">
            <a:avLst/>
          </a:prstGeom>
        </p:spPr>
        <p:txBody>
          <a:bodyPr lIns="91425" tIns="91425" rIns="91425" bIns="91425" anchor="b" anchorCtr="0">
            <a:noAutofit/>
          </a:bodyPr>
          <a:lstStyle/>
          <a:p>
            <a:pPr lvl="0">
              <a:spcBef>
                <a:spcPts val="0"/>
              </a:spcBef>
              <a:buNone/>
            </a:pPr>
            <a:r>
              <a:rPr lang="en" sz="4800" dirty="0" smtClean="0"/>
              <a:t>Grupo Los Masacre</a:t>
            </a:r>
            <a:endParaRPr lang="en" sz="4800" dirty="0"/>
          </a:p>
        </p:txBody>
      </p:sp>
      <p:sp>
        <p:nvSpPr>
          <p:cNvPr id="1823" name="Shape 1823"/>
          <p:cNvSpPr txBox="1">
            <a:spLocks noGrp="1"/>
          </p:cNvSpPr>
          <p:nvPr>
            <p:ph type="subTitle" idx="4294967295"/>
          </p:nvPr>
        </p:nvSpPr>
        <p:spPr>
          <a:xfrm>
            <a:off x="1643042" y="2428868"/>
            <a:ext cx="5713500" cy="1046400"/>
          </a:xfrm>
          <a:prstGeom prst="rect">
            <a:avLst/>
          </a:prstGeom>
        </p:spPr>
        <p:txBody>
          <a:bodyPr lIns="91425" tIns="91425" rIns="91425" bIns="91425" anchor="t" anchorCtr="0">
            <a:noAutofit/>
          </a:bodyPr>
          <a:lstStyle/>
          <a:p>
            <a:pPr lvl="0" algn="ctr">
              <a:spcBef>
                <a:spcPts val="0"/>
              </a:spcBef>
              <a:buNone/>
            </a:pPr>
            <a:r>
              <a:rPr lang="en" sz="3600" b="1" dirty="0" smtClean="0"/>
              <a:t>Afinador Musical</a:t>
            </a:r>
            <a:endParaRPr lang="en" sz="3600" b="1" dirty="0"/>
          </a:p>
        </p:txBody>
      </p:sp>
      <p:sp>
        <p:nvSpPr>
          <p:cNvPr id="1824" name="Shape 1824"/>
          <p:cNvSpPr txBox="1">
            <a:spLocks noGrp="1"/>
          </p:cNvSpPr>
          <p:nvPr>
            <p:ph type="body" idx="4294967295"/>
          </p:nvPr>
        </p:nvSpPr>
        <p:spPr>
          <a:xfrm>
            <a:off x="1142976" y="3500438"/>
            <a:ext cx="6285004" cy="2743199"/>
          </a:xfrm>
          <a:prstGeom prst="rect">
            <a:avLst/>
          </a:prstGeom>
        </p:spPr>
        <p:txBody>
          <a:bodyPr lIns="91425" tIns="91425" rIns="91425" bIns="91425" anchor="t" anchorCtr="0">
            <a:noAutofit/>
          </a:bodyPr>
          <a:lstStyle/>
          <a:p>
            <a:pPr lvl="0" algn="ctr" rtl="0">
              <a:spcBef>
                <a:spcPts val="0"/>
              </a:spcBef>
              <a:buNone/>
            </a:pPr>
            <a:r>
              <a:rPr lang="en" sz="1800" dirty="0" smtClean="0"/>
              <a:t>Callejo Alejandro – </a:t>
            </a:r>
            <a:r>
              <a:rPr lang="es-ES" sz="1800" dirty="0" smtClean="0"/>
              <a:t>Esperanza Manuel – Pavón Diego</a:t>
            </a:r>
          </a:p>
          <a:p>
            <a:pPr lvl="0" algn="ctr" rtl="0">
              <a:spcBef>
                <a:spcPts val="0"/>
              </a:spcBef>
              <a:buNone/>
            </a:pPr>
            <a:endParaRPr lang="es-ES" sz="1800" dirty="0" smtClean="0"/>
          </a:p>
          <a:p>
            <a:pPr lvl="0" algn="ctr" rtl="0">
              <a:spcBef>
                <a:spcPts val="0"/>
              </a:spcBef>
              <a:buNone/>
            </a:pPr>
            <a:r>
              <a:rPr lang="en" sz="1800" dirty="0" smtClean="0"/>
              <a:t>2016</a:t>
            </a:r>
            <a:endParaRPr lang="en" sz="1800" dirty="0"/>
          </a:p>
        </p:txBody>
      </p:sp>
      <p:pic>
        <p:nvPicPr>
          <p:cNvPr id="1026" name="Picture 2" descr="E:\facu\LogoUNC.png"/>
          <p:cNvPicPr>
            <a:picLocks noChangeAspect="1" noChangeArrowheads="1"/>
          </p:cNvPicPr>
          <p:nvPr/>
        </p:nvPicPr>
        <p:blipFill>
          <a:blip r:embed="rId3"/>
          <a:srcRect/>
          <a:stretch>
            <a:fillRect/>
          </a:stretch>
        </p:blipFill>
        <p:spPr bwMode="auto">
          <a:xfrm>
            <a:off x="3143240" y="4857760"/>
            <a:ext cx="2274891" cy="114031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Patrón Adapter</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1916832"/>
            <a:ext cx="68675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332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Patrón Observer </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280238"/>
            <a:ext cx="66579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332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785918" y="142852"/>
            <a:ext cx="4643470" cy="307777"/>
          </a:xfrm>
          <a:prstGeom prst="rect">
            <a:avLst/>
          </a:prstGeom>
        </p:spPr>
        <p:txBody>
          <a:bodyPr wrap="square">
            <a:spAutoFit/>
          </a:bodyPr>
          <a:lstStyle/>
          <a:p>
            <a:pPr lvl="0" algn="ctr"/>
            <a:r>
              <a:rPr lang="en" b="1" dirty="0" smtClean="0">
                <a:solidFill>
                  <a:srgbClr val="F55D4B"/>
                </a:solidFill>
                <a:latin typeface="Amatic SC"/>
                <a:ea typeface="Amatic SC"/>
                <a:cs typeface="Amatic SC"/>
                <a:sym typeface="Amatic SC"/>
              </a:rPr>
              <a:t>Diagrama de clases general</a:t>
            </a:r>
          </a:p>
        </p:txBody>
      </p:sp>
      <p:pic>
        <p:nvPicPr>
          <p:cNvPr id="8194" name="Picture 2" descr="E:\Descargas\Diagrama de Clases.jpg"/>
          <p:cNvPicPr>
            <a:picLocks noChangeAspect="1" noChangeArrowheads="1"/>
          </p:cNvPicPr>
          <p:nvPr/>
        </p:nvPicPr>
        <p:blipFill>
          <a:blip r:embed="rId3"/>
          <a:srcRect/>
          <a:stretch>
            <a:fillRect/>
          </a:stretch>
        </p:blipFill>
        <p:spPr bwMode="auto">
          <a:xfrm>
            <a:off x="0" y="500042"/>
            <a:ext cx="9143999" cy="635795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C:\Users\ale\Desktop\TP FINAL.jpg"/>
          <p:cNvPicPr/>
          <p:nvPr/>
        </p:nvPicPr>
        <p:blipFill>
          <a:blip r:embed="rId2" cstate="print"/>
          <a:srcRect/>
          <a:stretch>
            <a:fillRect/>
          </a:stretch>
        </p:blipFill>
        <p:spPr bwMode="auto">
          <a:xfrm>
            <a:off x="1452687" y="571480"/>
            <a:ext cx="6262585" cy="6286519"/>
          </a:xfrm>
          <a:prstGeom prst="rect">
            <a:avLst/>
          </a:prstGeom>
          <a:noFill/>
          <a:ln w="9525">
            <a:noFill/>
            <a:miter lim="800000"/>
            <a:headEnd/>
            <a:tailEnd/>
          </a:ln>
        </p:spPr>
      </p:pic>
      <p:sp>
        <p:nvSpPr>
          <p:cNvPr id="4" name="3 Rectángulo"/>
          <p:cNvSpPr/>
          <p:nvPr/>
        </p:nvSpPr>
        <p:spPr>
          <a:xfrm>
            <a:off x="2285984" y="142852"/>
            <a:ext cx="4643470" cy="307777"/>
          </a:xfrm>
          <a:prstGeom prst="rect">
            <a:avLst/>
          </a:prstGeom>
        </p:spPr>
        <p:txBody>
          <a:bodyPr wrap="square">
            <a:spAutoFit/>
          </a:bodyPr>
          <a:lstStyle/>
          <a:p>
            <a:pPr lvl="0" algn="ctr"/>
            <a:r>
              <a:rPr lang="en" b="1" dirty="0" smtClean="0">
                <a:solidFill>
                  <a:srgbClr val="F55D4B"/>
                </a:solidFill>
                <a:latin typeface="Amatic SC"/>
                <a:ea typeface="Amatic SC"/>
                <a:cs typeface="Amatic SC"/>
                <a:sym typeface="Amatic SC"/>
              </a:rPr>
              <a:t>Diagrama de secuencias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Paquetes</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6" name="5 Imagen"/>
          <p:cNvPicPr/>
          <p:nvPr/>
        </p:nvPicPr>
        <p:blipFill>
          <a:blip r:embed="rId3" cstate="print"/>
          <a:srcRect/>
          <a:stretch>
            <a:fillRect/>
          </a:stretch>
        </p:blipFill>
        <p:spPr bwMode="auto">
          <a:xfrm>
            <a:off x="2267765" y="1322137"/>
            <a:ext cx="4392489" cy="3605044"/>
          </a:xfrm>
          <a:prstGeom prst="rect">
            <a:avLst/>
          </a:prstGeom>
          <a:noFill/>
          <a:ln w="9525">
            <a:noFill/>
            <a:miter lim="800000"/>
            <a:headEnd/>
            <a:tailEnd/>
          </a:ln>
        </p:spPr>
      </p:pic>
    </p:spTree>
    <p:extLst>
      <p:ext uri="{BB962C8B-B14F-4D97-AF65-F5344CB8AC3E}">
        <p14:creationId xmlns:p14="http://schemas.microsoft.com/office/powerpoint/2010/main" val="3563413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71604" y="2786058"/>
            <a:ext cx="6028199" cy="997852"/>
          </a:xfrm>
          <a:prstGeom prst="rect">
            <a:avLst/>
          </a:prstGeom>
        </p:spPr>
        <p:txBody>
          <a:bodyPr lIns="91425" tIns="91425" rIns="91425" bIns="91425" anchor="b" anchorCtr="0">
            <a:noAutofit/>
          </a:bodyPr>
          <a:lstStyle/>
          <a:p>
            <a:pPr lvl="0" rtl="0">
              <a:spcBef>
                <a:spcPts val="0"/>
              </a:spcBef>
              <a:buNone/>
            </a:pPr>
            <a:r>
              <a:rPr lang="en" dirty="0" smtClean="0"/>
              <a:t>5.</a:t>
            </a:r>
            <a:br>
              <a:rPr lang="en" dirty="0" smtClean="0"/>
            </a:br>
            <a:r>
              <a:rPr lang="en" dirty="0" smtClean="0"/>
              <a:t>Pruebas unitarias y del sistema</a:t>
            </a:r>
            <a:endParaRPr lang="en" dirty="0"/>
          </a:p>
        </p:txBody>
      </p:sp>
    </p:spTree>
    <p:extLst>
      <p:ext uri="{BB962C8B-B14F-4D97-AF65-F5344CB8AC3E}">
        <p14:creationId xmlns:p14="http://schemas.microsoft.com/office/powerpoint/2010/main" val="214525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algn="ctr">
              <a:buNone/>
            </a:pPr>
            <a:r>
              <a:rPr lang="es-ES" sz="1600" b="1" dirty="0" smtClean="0">
                <a:solidFill>
                  <a:schemeClr val="accent1">
                    <a:lumMod val="75000"/>
                  </a:schemeClr>
                </a:solidFill>
              </a:rPr>
              <a:t>CLASE AfinadorModelo</a:t>
            </a:r>
            <a:r>
              <a:rPr lang="es-ES" sz="1600" dirty="0" smtClean="0">
                <a:solidFill>
                  <a:schemeClr val="accent1">
                    <a:lumMod val="75000"/>
                  </a:schemeClr>
                </a:solidFill>
              </a:rPr>
              <a:t>:</a:t>
            </a:r>
          </a:p>
          <a:p>
            <a:pPr lvl="0" algn="ctr"/>
            <a:endParaRPr lang="es-ES" sz="1600" dirty="0" smtClean="0">
              <a:solidFill>
                <a:schemeClr val="accent1">
                  <a:lumMod val="75000"/>
                </a:schemeClr>
              </a:solidFill>
            </a:endParaRPr>
          </a:p>
          <a:p>
            <a:pPr lvl="0" algn="just"/>
            <a:endParaRPr lang="es-ES" sz="1600" dirty="0" smtClean="0">
              <a:solidFill>
                <a:schemeClr val="accent1">
                  <a:lumMod val="75000"/>
                </a:schemeClr>
              </a:solidFill>
            </a:endParaRPr>
          </a:p>
          <a:p>
            <a:pPr lvl="0" algn="just"/>
            <a:r>
              <a:rPr lang="es-ES" sz="1600" dirty="0" smtClean="0">
                <a:solidFill>
                  <a:schemeClr val="accent1">
                    <a:lumMod val="75000"/>
                  </a:schemeClr>
                </a:solidFill>
              </a:rPr>
              <a:t>UT1:  testSetBPM</a:t>
            </a:r>
          </a:p>
          <a:p>
            <a:pPr algn="just">
              <a:buNone/>
            </a:pPr>
            <a:r>
              <a:rPr lang="es-ES" sz="1600" dirty="0" smtClean="0">
                <a:solidFill>
                  <a:schemeClr val="accent1">
                    <a:lumMod val="75000"/>
                  </a:schemeClr>
                </a:solidFill>
              </a:rPr>
              <a:t>	En este test verificamos que el método setBPM 	esté asignándole el valor especificado a la 	variable 	“nota”.</a:t>
            </a:r>
          </a:p>
          <a:p>
            <a:pPr lvl="0" algn="just"/>
            <a:r>
              <a:rPr lang="es-ES" sz="1600" dirty="0" smtClean="0">
                <a:solidFill>
                  <a:schemeClr val="accent1">
                    <a:lumMod val="75000"/>
                  </a:schemeClr>
                </a:solidFill>
              </a:rPr>
              <a:t>UT2: testGetBPM</a:t>
            </a:r>
          </a:p>
          <a:p>
            <a:pPr algn="just">
              <a:buNone/>
            </a:pPr>
            <a:r>
              <a:rPr lang="es-ES" sz="1600" dirty="0" smtClean="0">
                <a:solidFill>
                  <a:schemeClr val="accent1">
                    <a:lumMod val="75000"/>
                  </a:schemeClr>
                </a:solidFill>
              </a:rPr>
              <a:t>	En este test verificamos que el método getBPM 	</a:t>
            </a:r>
            <a:r>
              <a:rPr lang="es-ES" sz="1600" dirty="0">
                <a:solidFill>
                  <a:schemeClr val="accent1">
                    <a:lumMod val="75000"/>
                  </a:schemeClr>
                </a:solidFill>
              </a:rPr>
              <a:t>esté </a:t>
            </a:r>
            <a:r>
              <a:rPr lang="es-ES" sz="1600" dirty="0" smtClean="0">
                <a:solidFill>
                  <a:schemeClr val="accent1">
                    <a:lumMod val="75000"/>
                  </a:schemeClr>
                </a:solidFill>
              </a:rPr>
              <a:t>devolviendo el valor que le hemos asignado 	a 	la variable “nota” por medio del método 	setBPM.</a:t>
            </a:r>
          </a:p>
          <a:p>
            <a:pPr lvl="0" algn="just"/>
            <a:r>
              <a:rPr lang="es-ES" sz="1600" dirty="0" smtClean="0">
                <a:solidFill>
                  <a:schemeClr val="accent1">
                    <a:lumMod val="75000"/>
                  </a:schemeClr>
                </a:solidFill>
              </a:rPr>
              <a:t>UT3: testRegisterObserver_BeatObserver</a:t>
            </a:r>
          </a:p>
          <a:p>
            <a:pPr algn="just">
              <a:buNone/>
            </a:pPr>
            <a:r>
              <a:rPr lang="es-ES" sz="1600" dirty="0" smtClean="0">
                <a:solidFill>
                  <a:schemeClr val="accent1">
                    <a:lumMod val="75000"/>
                  </a:schemeClr>
                </a:solidFill>
              </a:rPr>
              <a:t>	En este test verificamos que el método 	</a:t>
            </a:r>
            <a:r>
              <a:rPr lang="es-ES" sz="1600" dirty="0" err="1" smtClean="0">
                <a:solidFill>
                  <a:schemeClr val="accent1">
                    <a:lumMod val="75000"/>
                  </a:schemeClr>
                </a:solidFill>
              </a:rPr>
              <a:t>registerObserver</a:t>
            </a:r>
            <a:r>
              <a:rPr lang="es-ES" sz="1600" dirty="0" smtClean="0">
                <a:solidFill>
                  <a:schemeClr val="accent1">
                    <a:lumMod val="75000"/>
                  </a:schemeClr>
                </a:solidFill>
              </a:rPr>
              <a:t> </a:t>
            </a:r>
            <a:r>
              <a:rPr lang="es-ES" sz="1600" dirty="0">
                <a:solidFill>
                  <a:schemeClr val="accent1">
                    <a:lumMod val="75000"/>
                  </a:schemeClr>
                </a:solidFill>
              </a:rPr>
              <a:t>esté </a:t>
            </a:r>
            <a:r>
              <a:rPr lang="es-ES" sz="1600" dirty="0" smtClean="0">
                <a:solidFill>
                  <a:schemeClr val="accent1">
                    <a:lumMod val="75000"/>
                  </a:schemeClr>
                </a:solidFill>
              </a:rPr>
              <a:t>añadiendo los 	observadores al arraylist que almacena los 	mismos.</a:t>
            </a:r>
          </a:p>
          <a:p>
            <a:pPr lvl="0" algn="just"/>
            <a:r>
              <a:rPr lang="es-ES" sz="1600" dirty="0" smtClean="0">
                <a:solidFill>
                  <a:schemeClr val="accent1">
                    <a:lumMod val="75000"/>
                  </a:schemeClr>
                </a:solidFill>
              </a:rPr>
              <a:t>UT4: testRemoveObserver_BeatObserver</a:t>
            </a:r>
          </a:p>
          <a:p>
            <a:pPr algn="just">
              <a:buNone/>
            </a:pPr>
            <a:r>
              <a:rPr lang="es-ES" sz="1600" dirty="0" smtClean="0">
                <a:solidFill>
                  <a:schemeClr val="accent1">
                    <a:lumMod val="75000"/>
                  </a:schemeClr>
                </a:solidFill>
              </a:rPr>
              <a:t>	En este test verificamos que el método 	</a:t>
            </a:r>
            <a:r>
              <a:rPr lang="es-ES" sz="1600" dirty="0" err="1" smtClean="0">
                <a:solidFill>
                  <a:schemeClr val="accent1">
                    <a:lumMod val="75000"/>
                  </a:schemeClr>
                </a:solidFill>
              </a:rPr>
              <a:t>removeObserver</a:t>
            </a:r>
            <a:r>
              <a:rPr lang="es-ES" sz="1600" dirty="0" smtClean="0">
                <a:solidFill>
                  <a:schemeClr val="accent1">
                    <a:lumMod val="75000"/>
                  </a:schemeClr>
                </a:solidFill>
              </a:rPr>
              <a:t> </a:t>
            </a:r>
            <a:r>
              <a:rPr lang="es-ES" sz="1600" dirty="0">
                <a:solidFill>
                  <a:schemeClr val="accent1">
                    <a:lumMod val="75000"/>
                  </a:schemeClr>
                </a:solidFill>
              </a:rPr>
              <a:t>esté </a:t>
            </a:r>
            <a:r>
              <a:rPr lang="es-ES" sz="1600" dirty="0" smtClean="0">
                <a:solidFill>
                  <a:schemeClr val="accent1">
                    <a:lumMod val="75000"/>
                  </a:schemeClr>
                </a:solidFill>
              </a:rPr>
              <a:t>quitando los observadores 	al arraylist que almacena los mismos</a:t>
            </a:r>
          </a:p>
          <a:p>
            <a:pPr lvl="0" rtl="0">
              <a:spcBef>
                <a:spcPts val="0"/>
              </a:spcBef>
              <a:buNone/>
            </a:pPr>
            <a:endParaRPr lang="en" dirty="0"/>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Pruebas Unitarias </a:t>
            </a:r>
            <a:endParaRPr lang="e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CLASE AfinadorModelo</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a:solidFill>
                <a:srgbClr val="F55D4B"/>
              </a:solidFill>
              <a:latin typeface="Amatic SC"/>
              <a:ea typeface="Amatic SC"/>
              <a:cs typeface="Amatic SC"/>
              <a:sym typeface="Amatic SC"/>
            </a:endParaRPr>
          </a:p>
          <a:p>
            <a:pPr algn="ctr">
              <a:spcBef>
                <a:spcPts val="0"/>
              </a:spcBef>
              <a:buNone/>
            </a:pPr>
            <a:endParaRPr lang="es-ES" sz="1600" dirty="0"/>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484784"/>
            <a:ext cx="4824536" cy="343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851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algn="ctr">
              <a:buNone/>
            </a:pPr>
            <a:r>
              <a:rPr lang="es-ES" sz="1600" b="1" dirty="0" smtClean="0">
                <a:solidFill>
                  <a:schemeClr val="accent1">
                    <a:lumMod val="75000"/>
                  </a:schemeClr>
                </a:solidFill>
              </a:rPr>
              <a:t>CLASE AfinadorControlador</a:t>
            </a:r>
            <a:r>
              <a:rPr lang="es-ES" sz="1600" dirty="0" smtClean="0">
                <a:solidFill>
                  <a:schemeClr val="accent1">
                    <a:lumMod val="75000"/>
                  </a:schemeClr>
                </a:solidFill>
              </a:rPr>
              <a:t>:</a:t>
            </a:r>
          </a:p>
          <a:p>
            <a:pPr lvl="0" algn="ctr"/>
            <a:endParaRPr lang="es-ES" sz="1600" dirty="0" smtClean="0">
              <a:solidFill>
                <a:schemeClr val="accent1">
                  <a:lumMod val="75000"/>
                </a:schemeClr>
              </a:solidFill>
            </a:endParaRPr>
          </a:p>
          <a:p>
            <a:pPr lvl="0" algn="just"/>
            <a:endParaRPr lang="es-ES" sz="1600" dirty="0" smtClean="0">
              <a:solidFill>
                <a:schemeClr val="accent1">
                  <a:lumMod val="75000"/>
                </a:schemeClr>
              </a:solidFill>
            </a:endParaRPr>
          </a:p>
          <a:p>
            <a:pPr lvl="0"/>
            <a:r>
              <a:rPr lang="es-ES" sz="1600" dirty="0" smtClean="0">
                <a:solidFill>
                  <a:schemeClr val="accent1">
                    <a:lumMod val="75000"/>
                  </a:schemeClr>
                </a:solidFill>
              </a:rPr>
              <a:t>UT5:  testIncreaseBPM</a:t>
            </a:r>
          </a:p>
          <a:p>
            <a:pPr>
              <a:buNone/>
            </a:pPr>
            <a:r>
              <a:rPr lang="es-ES" sz="1600" dirty="0" smtClean="0">
                <a:solidFill>
                  <a:schemeClr val="accent1">
                    <a:lumMod val="75000"/>
                  </a:schemeClr>
                </a:solidFill>
              </a:rPr>
              <a:t>	En este test verificamos que el método increaseBPM 	cada vez que se ejecuta este aumentando en 1 el valor 	de la variable “nota”</a:t>
            </a:r>
          </a:p>
          <a:p>
            <a:pPr lvl="0"/>
            <a:r>
              <a:rPr lang="es-ES" sz="1600" dirty="0" smtClean="0">
                <a:solidFill>
                  <a:schemeClr val="accent1">
                    <a:lumMod val="75000"/>
                  </a:schemeClr>
                </a:solidFill>
              </a:rPr>
              <a:t>UT6:  testDecreaseBPM</a:t>
            </a:r>
          </a:p>
          <a:p>
            <a:pPr>
              <a:buNone/>
            </a:pPr>
            <a:r>
              <a:rPr lang="es-ES" sz="1600" dirty="0" smtClean="0">
                <a:solidFill>
                  <a:schemeClr val="accent1">
                    <a:lumMod val="75000"/>
                  </a:schemeClr>
                </a:solidFill>
              </a:rPr>
              <a:t>	En este test verificamos que el método decreaseBPM 	cada vez que se ejecuta este disminuyendo en 1 el valor 	de la variable “nota”, además se verifica que estando 	en valor 0, pase a valer 6 cuando dicho método se 	ejecuta.</a:t>
            </a:r>
          </a:p>
          <a:p>
            <a:pPr lvl="0" rtl="0">
              <a:spcBef>
                <a:spcPts val="0"/>
              </a:spcBef>
              <a:buNone/>
            </a:pPr>
            <a:endParaRPr lang="en" dirty="0"/>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Pruebas Unitarias </a:t>
            </a:r>
            <a:endParaRPr lang="e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CLASE AfinadorControlador</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a:solidFill>
                <a:srgbClr val="F55D4B"/>
              </a:solidFill>
              <a:latin typeface="Amatic SC"/>
              <a:ea typeface="Amatic SC"/>
              <a:cs typeface="Amatic SC"/>
              <a:sym typeface="Amatic SC"/>
            </a:endParaRPr>
          </a:p>
          <a:p>
            <a:pPr algn="ctr">
              <a:spcBef>
                <a:spcPts val="0"/>
              </a:spcBef>
              <a:buNone/>
            </a:pPr>
            <a:endParaRPr lang="es-ES" sz="1600" dirty="0"/>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660525"/>
            <a:ext cx="4786114" cy="2704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469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Shape 1813"/>
          <p:cNvSpPr txBox="1">
            <a:spLocks noGrp="1"/>
          </p:cNvSpPr>
          <p:nvPr>
            <p:ph type="title"/>
          </p:nvPr>
        </p:nvSpPr>
        <p:spPr>
          <a:xfrm>
            <a:off x="1000100" y="1285860"/>
            <a:ext cx="6880499" cy="777000"/>
          </a:xfrm>
          <a:prstGeom prst="rect">
            <a:avLst/>
          </a:prstGeom>
        </p:spPr>
        <p:txBody>
          <a:bodyPr lIns="91425" tIns="91425" rIns="91425" bIns="91425" anchor="b" anchorCtr="0">
            <a:noAutofit/>
          </a:bodyPr>
          <a:lstStyle/>
          <a:p>
            <a:pPr lvl="0" rtl="0">
              <a:spcBef>
                <a:spcPts val="0"/>
              </a:spcBef>
              <a:buNone/>
            </a:pPr>
            <a:r>
              <a:rPr lang="en" sz="3600" dirty="0" smtClean="0"/>
              <a:t>INTRODUCCION</a:t>
            </a:r>
            <a:endParaRPr lang="en" sz="3600" dirty="0"/>
          </a:p>
        </p:txBody>
      </p:sp>
      <p:sp>
        <p:nvSpPr>
          <p:cNvPr id="1814" name="Shape 1814"/>
          <p:cNvSpPr txBox="1"/>
          <p:nvPr/>
        </p:nvSpPr>
        <p:spPr>
          <a:xfrm>
            <a:off x="1428728" y="2285992"/>
            <a:ext cx="6262522" cy="2928958"/>
          </a:xfrm>
          <a:prstGeom prst="rect">
            <a:avLst/>
          </a:prstGeom>
          <a:noFill/>
          <a:ln>
            <a:noFill/>
          </a:ln>
        </p:spPr>
        <p:txBody>
          <a:bodyPr lIns="91425" tIns="91425" rIns="91425" bIns="91425" anchor="t" anchorCtr="0">
            <a:noAutofit/>
          </a:bodyPr>
          <a:lstStyle/>
          <a:p>
            <a:pPr lvl="0" algn="just">
              <a:spcBef>
                <a:spcPts val="600"/>
              </a:spcBef>
            </a:pPr>
            <a:r>
              <a:rPr lang="es-AR" sz="2000" dirty="0" smtClean="0">
                <a:solidFill>
                  <a:schemeClr val="accent1">
                    <a:lumMod val="75000"/>
                  </a:schemeClr>
                </a:solidFill>
                <a:latin typeface="Merriweather" charset="0"/>
              </a:rPr>
              <a:t>En este proyecto final desarrollamos una aplicación llamada Afinador, en la cual su finalidad es la de proveer al usuario una interfaz grafica donde pueda ejecutar la cuarta octava de la escala musical que se utiliza para afinar diversos instrumentos, en base al estándar establecido de afinación con respecto a  la nota musical “LA” de 440Hz incluida en dicha octava. </a:t>
            </a:r>
            <a:endParaRPr lang="en" sz="2000" dirty="0" smtClean="0">
              <a:solidFill>
                <a:schemeClr val="accent1">
                  <a:lumMod val="75000"/>
                </a:schemeClr>
              </a:solidFill>
              <a:latin typeface="Merriweather" charset="0"/>
              <a:ea typeface="Merriweather"/>
              <a:cs typeface="Merriweather"/>
              <a:sym typeface="Merriweather"/>
            </a:endParaRPr>
          </a:p>
        </p:txBody>
      </p:sp>
      <p:sp>
        <p:nvSpPr>
          <p:cNvPr id="1817" name="Shape 1817"/>
          <p:cNvSpPr txBox="1"/>
          <p:nvPr/>
        </p:nvSpPr>
        <p:spPr>
          <a:xfrm>
            <a:off x="1428728" y="5143512"/>
            <a:ext cx="6238499" cy="826499"/>
          </a:xfrm>
          <a:prstGeom prst="rect">
            <a:avLst/>
          </a:prstGeom>
          <a:noFill/>
          <a:ln>
            <a:noFill/>
          </a:ln>
        </p:spPr>
        <p:txBody>
          <a:bodyPr lIns="91425" tIns="91425" rIns="91425" bIns="91425" anchor="t" anchorCtr="0">
            <a:noAutofit/>
          </a:bodyPr>
          <a:lstStyle/>
          <a:p>
            <a:pPr lvl="0" rtl="0">
              <a:spcBef>
                <a:spcPts val="1000"/>
              </a:spcBef>
              <a:spcAft>
                <a:spcPts val="1000"/>
              </a:spcAft>
              <a:buNone/>
            </a:pPr>
            <a:endParaRPr sz="1200" dirty="0" smtClean="0">
              <a:solidFill>
                <a:srgbClr val="2C3E50"/>
              </a:solidFill>
              <a:latin typeface="Merriweather"/>
              <a:ea typeface="Merriweather"/>
              <a:cs typeface="Merriweather"/>
              <a:sym typeface="Merriweather"/>
            </a:endParaRPr>
          </a:p>
          <a:p>
            <a:pPr lvl="0" rtl="0">
              <a:spcBef>
                <a:spcPts val="1000"/>
              </a:spcBef>
              <a:spcAft>
                <a:spcPts val="1000"/>
              </a:spcAft>
              <a:buNone/>
            </a:pPr>
            <a:r>
              <a:rPr lang="es-ES" sz="1200" dirty="0" smtClean="0">
                <a:solidFill>
                  <a:srgbClr val="2C3E50"/>
                </a:solidFill>
                <a:latin typeface="Merriweather"/>
                <a:ea typeface="Merriweather"/>
                <a:cs typeface="Merriweather"/>
                <a:sym typeface="Merriweather"/>
              </a:rPr>
              <a:t> </a:t>
            </a:r>
            <a:endParaRPr sz="1200" dirty="0">
              <a:solidFill>
                <a:srgbClr val="2C3E50"/>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algn="ctr">
              <a:buNone/>
            </a:pPr>
            <a:r>
              <a:rPr lang="es-ES" sz="1600" b="1" dirty="0" smtClean="0">
                <a:solidFill>
                  <a:schemeClr val="accent1">
                    <a:lumMod val="75000"/>
                  </a:schemeClr>
                </a:solidFill>
              </a:rPr>
              <a:t>CLASE HeartModel</a:t>
            </a:r>
            <a:r>
              <a:rPr lang="es-ES" sz="1600" dirty="0" smtClean="0">
                <a:solidFill>
                  <a:schemeClr val="accent1">
                    <a:lumMod val="75000"/>
                  </a:schemeClr>
                </a:solidFill>
              </a:rPr>
              <a:t>:</a:t>
            </a:r>
          </a:p>
          <a:p>
            <a:pPr lvl="0">
              <a:buNone/>
            </a:pPr>
            <a:r>
              <a:rPr lang="es-ES" sz="1600" dirty="0" smtClean="0">
                <a:solidFill>
                  <a:schemeClr val="accent1">
                    <a:lumMod val="75000"/>
                  </a:schemeClr>
                </a:solidFill>
              </a:rPr>
              <a:t>UT7: testGetInstance</a:t>
            </a:r>
          </a:p>
          <a:p>
            <a:pPr>
              <a:buNone/>
            </a:pPr>
            <a:r>
              <a:rPr lang="es-ES" sz="1600" dirty="0" smtClean="0">
                <a:solidFill>
                  <a:schemeClr val="accent1">
                    <a:lumMod val="75000"/>
                  </a:schemeClr>
                </a:solidFill>
              </a:rPr>
              <a:t>	En este test verificamos el correcto funcionamiento del 	patrón “Singleton” utilizado, corroborando que no se 	cree más de una instancia de tipo HeartModel.</a:t>
            </a:r>
          </a:p>
          <a:p>
            <a:pPr lvl="0" rtl="0">
              <a:spcBef>
                <a:spcPts val="0"/>
              </a:spcBef>
              <a:buNone/>
            </a:pPr>
            <a:endParaRPr lang="en" dirty="0">
              <a:solidFill>
                <a:schemeClr val="accent1">
                  <a:lumMod val="75000"/>
                </a:schemeClr>
              </a:solidFill>
            </a:endParaRPr>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Pruebas Unitarias </a:t>
            </a:r>
            <a:endParaRPr lang="e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CLASE HeartModel</a:t>
            </a:r>
          </a:p>
          <a:p>
            <a:pPr lvl="0" algn="ctr" rtl="0">
              <a:spcBef>
                <a:spcPts val="0"/>
              </a:spcBef>
              <a:buNone/>
            </a:pPr>
            <a:endParaRPr lang="en" sz="2400" b="1" dirty="0">
              <a:solidFill>
                <a:srgbClr val="F55D4B"/>
              </a:solidFill>
              <a:latin typeface="Amatic SC"/>
              <a:ea typeface="Amatic SC"/>
              <a:cs typeface="Amatic SC"/>
              <a:sym typeface="Amatic SC"/>
            </a:endParaRPr>
          </a:p>
          <a:p>
            <a:pPr algn="ctr">
              <a:spcBef>
                <a:spcPts val="0"/>
              </a:spcBef>
              <a:buNone/>
            </a:pPr>
            <a:endParaRPr lang="es-ES" sz="1600" dirty="0"/>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426" y="1844824"/>
            <a:ext cx="4847167"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469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Shape 1855"/>
          <p:cNvSpPr txBox="1">
            <a:spLocks noGrp="1"/>
          </p:cNvSpPr>
          <p:nvPr>
            <p:ph type="body" idx="1"/>
          </p:nvPr>
        </p:nvSpPr>
        <p:spPr>
          <a:xfrm>
            <a:off x="1131725" y="1773150"/>
            <a:ext cx="6726423" cy="4642199"/>
          </a:xfrm>
          <a:prstGeom prst="rect">
            <a:avLst/>
          </a:prstGeom>
        </p:spPr>
        <p:txBody>
          <a:bodyPr lIns="91425" tIns="91425" rIns="91425" bIns="91425" anchor="t" anchorCtr="0">
            <a:noAutofit/>
          </a:bodyPr>
          <a:lstStyle/>
          <a:p>
            <a:pPr algn="ctr">
              <a:buNone/>
            </a:pPr>
            <a:r>
              <a:rPr lang="es-ES" sz="1600" b="1" dirty="0" smtClean="0">
                <a:solidFill>
                  <a:schemeClr val="accent1">
                    <a:lumMod val="75000"/>
                  </a:schemeClr>
                </a:solidFill>
              </a:rPr>
              <a:t>CLASE AfinadorVista</a:t>
            </a:r>
            <a:r>
              <a:rPr lang="es-ES" sz="1600" dirty="0" smtClean="0">
                <a:solidFill>
                  <a:schemeClr val="accent1">
                    <a:lumMod val="75000"/>
                  </a:schemeClr>
                </a:solidFill>
              </a:rPr>
              <a:t>:</a:t>
            </a:r>
          </a:p>
          <a:p>
            <a:pPr lvl="0"/>
            <a:r>
              <a:rPr lang="es-ES" sz="1600" dirty="0" smtClean="0">
                <a:solidFill>
                  <a:schemeClr val="accent1">
                    <a:lumMod val="75000"/>
                  </a:schemeClr>
                </a:solidFill>
              </a:rPr>
              <a:t>UT8: testCreateView</a:t>
            </a:r>
          </a:p>
          <a:p>
            <a:pPr>
              <a:buNone/>
            </a:pPr>
            <a:r>
              <a:rPr lang="es-ES" sz="1600" dirty="0" smtClean="0">
                <a:solidFill>
                  <a:schemeClr val="accent1">
                    <a:lumMod val="75000"/>
                  </a:schemeClr>
                </a:solidFill>
              </a:rPr>
              <a:t>	En este test verificamos que se cree de manera 	correcta la vista de nuestro modelo</a:t>
            </a:r>
          </a:p>
          <a:p>
            <a:pPr lvl="0" rtl="0">
              <a:spcBef>
                <a:spcPts val="0"/>
              </a:spcBef>
              <a:buNone/>
            </a:pPr>
            <a:endParaRPr lang="en" dirty="0">
              <a:solidFill>
                <a:schemeClr val="accent1">
                  <a:lumMod val="75000"/>
                </a:schemeClr>
              </a:solidFill>
            </a:endParaRPr>
          </a:p>
        </p:txBody>
      </p:sp>
      <p:sp>
        <p:nvSpPr>
          <p:cNvPr id="1856" name="Shape 1856"/>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Pruebas Unitarias </a:t>
            </a:r>
            <a:endParaRPr lang="e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CLASE AfinadorVista</a:t>
            </a: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a:solidFill>
                <a:srgbClr val="F55D4B"/>
              </a:solidFill>
              <a:latin typeface="Amatic SC"/>
              <a:ea typeface="Amatic SC"/>
              <a:cs typeface="Amatic SC"/>
              <a:sym typeface="Amatic SC"/>
            </a:endParaRPr>
          </a:p>
          <a:p>
            <a:pPr algn="ctr">
              <a:spcBef>
                <a:spcPts val="0"/>
              </a:spcBef>
              <a:buNone/>
            </a:pPr>
            <a:endParaRPr lang="es-ES" sz="1600" dirty="0"/>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a:p>
            <a:pPr lvl="0" algn="ctr" rtl="0">
              <a:spcBef>
                <a:spcPts val="0"/>
              </a:spcBef>
              <a:buNone/>
            </a:pPr>
            <a:endParaRPr lang="en" sz="2400" b="1" dirty="0" smtClean="0">
              <a:solidFill>
                <a:srgbClr val="F55D4B"/>
              </a:solidFill>
              <a:latin typeface="Amatic SC"/>
              <a:ea typeface="Amatic SC"/>
              <a:cs typeface="Amatic SC"/>
              <a:sym typeface="Amatic SC"/>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193" y="1628800"/>
            <a:ext cx="479291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469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15616" y="1124744"/>
            <a:ext cx="6880499" cy="1584176"/>
          </a:xfrm>
          <a:prstGeom prst="rect">
            <a:avLst/>
          </a:prstGeom>
        </p:spPr>
        <p:txBody>
          <a:bodyPr lIns="91425" tIns="91425" rIns="91425" bIns="91425" anchor="b" anchorCtr="0">
            <a:noAutofit/>
          </a:bodyPr>
          <a:lstStyle/>
          <a:p>
            <a:pPr lvl="0"/>
            <a:r>
              <a:rPr lang="es-ES" dirty="0"/>
              <a:t>CPS1-Prueba de ajuste y corroboración de que luego de terminar la secuencia de las 6 notas volverá a comenzar la </a:t>
            </a:r>
            <a:r>
              <a:rPr lang="es-ES" dirty="0" smtClean="0"/>
              <a:t>Secuencia. </a:t>
            </a:r>
            <a:r>
              <a:rPr lang="es-ES" dirty="0"/>
              <a:t>(Requerimiento Funcional F1 y F5)</a:t>
            </a:r>
            <a:endParaRPr lang="en" dirty="0"/>
          </a:p>
        </p:txBody>
      </p:sp>
      <p:sp>
        <p:nvSpPr>
          <p:cNvPr id="1842" name="Shape 1842"/>
          <p:cNvSpPr txBox="1">
            <a:spLocks noGrp="1"/>
          </p:cNvSpPr>
          <p:nvPr>
            <p:ph type="body" idx="1"/>
          </p:nvPr>
        </p:nvSpPr>
        <p:spPr>
          <a:xfrm>
            <a:off x="1115616" y="2780928"/>
            <a:ext cx="6880499" cy="3024336"/>
          </a:xfrm>
          <a:prstGeom prst="rect">
            <a:avLst/>
          </a:prstGeom>
        </p:spPr>
        <p:txBody>
          <a:bodyPr lIns="91425" tIns="91425" rIns="91425" bIns="91425" anchor="t" anchorCtr="0">
            <a:noAutofit/>
          </a:bodyPr>
          <a:lstStyle/>
          <a:p>
            <a:pPr marL="285750" lvl="0" indent="-285750">
              <a:buFont typeface="Wingdings" pitchFamily="2" charset="2"/>
              <a:buChar char="Ø"/>
            </a:pPr>
            <a:r>
              <a:rPr lang="es-ES" sz="1800" dirty="0"/>
              <a:t>Ejecutar AfinadorTestDrive.jar</a:t>
            </a:r>
          </a:p>
          <a:p>
            <a:pPr marL="285750" lvl="0" indent="-285750">
              <a:buFont typeface="Wingdings" pitchFamily="2" charset="2"/>
              <a:buChar char="Ø"/>
            </a:pPr>
            <a:r>
              <a:rPr lang="es-ES" sz="1800" dirty="0"/>
              <a:t>Presionar el botón “start”</a:t>
            </a:r>
          </a:p>
          <a:p>
            <a:pPr marL="285750" lvl="0" indent="-285750">
              <a:buFont typeface="Wingdings" pitchFamily="2" charset="2"/>
              <a:buChar char="Ø"/>
            </a:pPr>
            <a:r>
              <a:rPr lang="es-ES" sz="1800" dirty="0"/>
              <a:t>Presionar el botón “&gt;&gt;” y en la View saldrá la secuencia de notas DO-RE-MI-FA-SOL-LA-SI, a continuación se reinicia la secuencia.</a:t>
            </a:r>
          </a:p>
          <a:p>
            <a:pPr marL="285750" lvl="0" indent="-285750">
              <a:buFont typeface="Wingdings" pitchFamily="2" charset="2"/>
              <a:buChar char="Ø"/>
            </a:pPr>
            <a:r>
              <a:rPr lang="es-ES" sz="1800" dirty="0"/>
              <a:t>Comprobar que cuando se Presiona el botón “Quit” se cierra el afinadorTestDrive. </a:t>
            </a:r>
          </a:p>
          <a:p>
            <a:pPr marL="457200" lvl="0" indent="-228600" rtl="0">
              <a:spcBef>
                <a:spcPts val="0"/>
              </a:spcBef>
              <a:buNone/>
            </a:pPr>
            <a:endParaRPr lang="es-ES" sz="1800" dirty="0" smtClean="0"/>
          </a:p>
          <a:p>
            <a:pPr>
              <a:buNone/>
            </a:pPr>
            <a:r>
              <a:rPr lang="es-ES" sz="1800" dirty="0" smtClean="0"/>
              <a:t>	Pass/fail</a:t>
            </a:r>
            <a:r>
              <a:rPr lang="es-ES" sz="1800" dirty="0"/>
              <a:t>: </a:t>
            </a:r>
            <a:r>
              <a:rPr lang="es-ES" sz="1800" b="1" dirty="0">
                <a:solidFill>
                  <a:srgbClr val="00B050"/>
                </a:solidFill>
              </a:rPr>
              <a:t>Pass</a:t>
            </a:r>
            <a:endParaRPr lang="es-ES" sz="1800" dirty="0">
              <a:solidFill>
                <a:srgbClr val="00B050"/>
              </a:solidFill>
            </a:endParaRPr>
          </a:p>
          <a:p>
            <a:pPr>
              <a:buNone/>
            </a:pPr>
            <a:r>
              <a:rPr lang="es-ES" sz="1800" dirty="0" smtClean="0"/>
              <a:t>	Realizada </a:t>
            </a:r>
            <a:r>
              <a:rPr lang="es-ES" sz="1800" dirty="0"/>
              <a:t>por Pavón, Diego </a:t>
            </a:r>
          </a:p>
          <a:p>
            <a:pPr marL="457200" lvl="0" indent="-228600" rtl="0">
              <a:spcBef>
                <a:spcPts val="0"/>
              </a:spcBef>
              <a:buNone/>
            </a:pPr>
            <a:endParaRPr sz="2200" dirty="0"/>
          </a:p>
        </p:txBody>
      </p:sp>
    </p:spTree>
    <p:extLst>
      <p:ext uri="{BB962C8B-B14F-4D97-AF65-F5344CB8AC3E}">
        <p14:creationId xmlns:p14="http://schemas.microsoft.com/office/powerpoint/2010/main" val="1995489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15616" y="1318268"/>
            <a:ext cx="6880499" cy="1224136"/>
          </a:xfrm>
          <a:prstGeom prst="rect">
            <a:avLst/>
          </a:prstGeom>
        </p:spPr>
        <p:txBody>
          <a:bodyPr lIns="91425" tIns="91425" rIns="91425" bIns="91425" anchor="b" anchorCtr="0">
            <a:noAutofit/>
          </a:bodyPr>
          <a:lstStyle/>
          <a:p>
            <a:r>
              <a:rPr lang="es-ES" dirty="0"/>
              <a:t>CPS2-Prueba de que la nota se escuchara luego de presionar “Start” (Requerimiento Funcional F2 y F3)</a:t>
            </a:r>
          </a:p>
        </p:txBody>
      </p:sp>
      <p:sp>
        <p:nvSpPr>
          <p:cNvPr id="1842" name="Shape 1842"/>
          <p:cNvSpPr txBox="1">
            <a:spLocks noGrp="1"/>
          </p:cNvSpPr>
          <p:nvPr>
            <p:ph type="body" idx="1"/>
          </p:nvPr>
        </p:nvSpPr>
        <p:spPr>
          <a:xfrm>
            <a:off x="1115616" y="2924944"/>
            <a:ext cx="6880499" cy="3024336"/>
          </a:xfrm>
          <a:prstGeom prst="rect">
            <a:avLst/>
          </a:prstGeom>
        </p:spPr>
        <p:txBody>
          <a:bodyPr lIns="91425" tIns="91425" rIns="91425" bIns="91425" anchor="t" anchorCtr="0">
            <a:noAutofit/>
          </a:bodyPr>
          <a:lstStyle/>
          <a:p>
            <a:pPr marL="285750" lvl="0" indent="-285750">
              <a:buFont typeface="Wingdings" pitchFamily="2" charset="2"/>
              <a:buChar char="Ø"/>
            </a:pPr>
            <a:r>
              <a:rPr lang="es-ES" sz="1800" dirty="0"/>
              <a:t>Ejecutar AfinadorTestDrive.jar</a:t>
            </a:r>
          </a:p>
          <a:p>
            <a:pPr marL="285750" lvl="0" indent="-285750">
              <a:buFont typeface="Wingdings" pitchFamily="2" charset="2"/>
              <a:buChar char="Ø"/>
            </a:pPr>
            <a:r>
              <a:rPr lang="es-ES" sz="1800" dirty="0"/>
              <a:t>Presionar “Set”, &gt;&gt;, &lt;&lt;, y comprobar que en la “view” continua la leyenda apagado.</a:t>
            </a:r>
          </a:p>
          <a:p>
            <a:pPr marL="285750" lvl="0" indent="-285750">
              <a:buFont typeface="Wingdings" pitchFamily="2" charset="2"/>
              <a:buChar char="Ø"/>
            </a:pPr>
            <a:r>
              <a:rPr lang="es-ES" sz="1800" dirty="0"/>
              <a:t>Presionar el botón “start” y comprobar que suena la nota y en la “view” muestra la nota y la frecuencia. </a:t>
            </a:r>
          </a:p>
          <a:p>
            <a:pPr marL="457200" lvl="0" indent="-228600" rtl="0">
              <a:spcBef>
                <a:spcPts val="0"/>
              </a:spcBef>
              <a:buNone/>
            </a:pPr>
            <a:endParaRPr lang="es-ES" sz="1800" dirty="0" smtClean="0"/>
          </a:p>
          <a:p>
            <a:pPr lvl="1"/>
            <a:r>
              <a:rPr lang="es-ES" sz="1800" dirty="0" smtClean="0"/>
              <a:t>	</a:t>
            </a:r>
            <a:r>
              <a:rPr lang="es-ES" sz="1800" dirty="0"/>
              <a:t>Pass/fail: </a:t>
            </a:r>
            <a:r>
              <a:rPr lang="es-ES" sz="1800" b="1" dirty="0">
                <a:solidFill>
                  <a:srgbClr val="00B050"/>
                </a:solidFill>
              </a:rPr>
              <a:t>Pass</a:t>
            </a:r>
            <a:endParaRPr lang="es-ES" sz="1800" dirty="0">
              <a:solidFill>
                <a:srgbClr val="00B050"/>
              </a:solidFill>
            </a:endParaRPr>
          </a:p>
          <a:p>
            <a:pPr lvl="1"/>
            <a:r>
              <a:rPr lang="es-ES" sz="1800" dirty="0" smtClean="0"/>
              <a:t>	Realizada </a:t>
            </a:r>
            <a:r>
              <a:rPr lang="es-ES" sz="1800" dirty="0"/>
              <a:t>por Esperanza, Manuel</a:t>
            </a:r>
          </a:p>
          <a:p>
            <a:pPr marL="457200" lvl="0" indent="-228600" rtl="0">
              <a:spcBef>
                <a:spcPts val="0"/>
              </a:spcBef>
              <a:buNone/>
            </a:pPr>
            <a:endParaRPr sz="2200" dirty="0"/>
          </a:p>
        </p:txBody>
      </p:sp>
    </p:spTree>
    <p:extLst>
      <p:ext uri="{BB962C8B-B14F-4D97-AF65-F5344CB8AC3E}">
        <p14:creationId xmlns:p14="http://schemas.microsoft.com/office/powerpoint/2010/main" val="59242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15616" y="1493238"/>
            <a:ext cx="6880499" cy="1296144"/>
          </a:xfrm>
          <a:prstGeom prst="rect">
            <a:avLst/>
          </a:prstGeom>
        </p:spPr>
        <p:txBody>
          <a:bodyPr lIns="91425" tIns="91425" rIns="91425" bIns="91425" anchor="b" anchorCtr="0">
            <a:noAutofit/>
          </a:bodyPr>
          <a:lstStyle/>
          <a:p>
            <a:r>
              <a:rPr lang="es-ES" dirty="0"/>
              <a:t>CPS3- Prueba de que el sonido deja de sonar luego de presionar “stop” (F4)</a:t>
            </a:r>
          </a:p>
        </p:txBody>
      </p:sp>
      <p:sp>
        <p:nvSpPr>
          <p:cNvPr id="1842" name="Shape 1842"/>
          <p:cNvSpPr txBox="1">
            <a:spLocks noGrp="1"/>
          </p:cNvSpPr>
          <p:nvPr>
            <p:ph type="body" idx="1"/>
          </p:nvPr>
        </p:nvSpPr>
        <p:spPr>
          <a:xfrm>
            <a:off x="1115616" y="3212976"/>
            <a:ext cx="6880499" cy="2592288"/>
          </a:xfrm>
          <a:prstGeom prst="rect">
            <a:avLst/>
          </a:prstGeom>
        </p:spPr>
        <p:txBody>
          <a:bodyPr lIns="91425" tIns="91425" rIns="91425" bIns="91425" anchor="t" anchorCtr="0">
            <a:noAutofit/>
          </a:bodyPr>
          <a:lstStyle/>
          <a:p>
            <a:pPr marL="285750" lvl="0" indent="-285750">
              <a:buFont typeface="Wingdings" pitchFamily="2" charset="2"/>
              <a:buChar char="Ø"/>
            </a:pPr>
            <a:r>
              <a:rPr lang="es-ES" sz="1800" dirty="0"/>
              <a:t>Ejecutar AfinadorTestDrive.jar</a:t>
            </a:r>
          </a:p>
          <a:p>
            <a:pPr marL="285750" lvl="0" indent="-285750">
              <a:buFont typeface="Wingdings" pitchFamily="2" charset="2"/>
              <a:buChar char="Ø"/>
            </a:pPr>
            <a:r>
              <a:rPr lang="es-ES" sz="1800" dirty="0"/>
              <a:t>Presionar el botón “start” y comprobar que suena la nota </a:t>
            </a:r>
          </a:p>
          <a:p>
            <a:pPr marL="285750" lvl="0" indent="-285750">
              <a:buFont typeface="Wingdings" pitchFamily="2" charset="2"/>
              <a:buChar char="Ø"/>
            </a:pPr>
            <a:r>
              <a:rPr lang="es-ES" sz="1800" dirty="0"/>
              <a:t>Presionar el botón “Stop” y comprobar que suena la nota </a:t>
            </a:r>
          </a:p>
          <a:p>
            <a:pPr>
              <a:buNone/>
            </a:pPr>
            <a:endParaRPr lang="es-ES" sz="1800" dirty="0"/>
          </a:p>
          <a:p>
            <a:pPr lvl="1"/>
            <a:r>
              <a:rPr lang="es-ES" sz="1800" dirty="0" smtClean="0"/>
              <a:t>	Pass/fail</a:t>
            </a:r>
            <a:r>
              <a:rPr lang="es-ES" sz="1800" dirty="0"/>
              <a:t>: </a:t>
            </a:r>
            <a:r>
              <a:rPr lang="es-ES" sz="1800" b="1" dirty="0">
                <a:solidFill>
                  <a:srgbClr val="00B050"/>
                </a:solidFill>
              </a:rPr>
              <a:t>Pass</a:t>
            </a:r>
            <a:endParaRPr lang="es-ES" sz="1800" dirty="0">
              <a:solidFill>
                <a:srgbClr val="00B050"/>
              </a:solidFill>
            </a:endParaRPr>
          </a:p>
          <a:p>
            <a:pPr lvl="1"/>
            <a:r>
              <a:rPr lang="es-ES" sz="1800" dirty="0" smtClean="0"/>
              <a:t>	Realizada </a:t>
            </a:r>
            <a:r>
              <a:rPr lang="es-ES" sz="1800" dirty="0"/>
              <a:t>por Callejo, Alejandro</a:t>
            </a:r>
          </a:p>
          <a:p>
            <a:pPr marL="457200" lvl="0" indent="-228600" rtl="0">
              <a:spcBef>
                <a:spcPts val="0"/>
              </a:spcBef>
              <a:buNone/>
            </a:pPr>
            <a:endParaRPr sz="2200" dirty="0"/>
          </a:p>
        </p:txBody>
      </p:sp>
    </p:spTree>
    <p:extLst>
      <p:ext uri="{BB962C8B-B14F-4D97-AF65-F5344CB8AC3E}">
        <p14:creationId xmlns:p14="http://schemas.microsoft.com/office/powerpoint/2010/main" val="59242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15616" y="1182352"/>
            <a:ext cx="6880499" cy="1296144"/>
          </a:xfrm>
          <a:prstGeom prst="rect">
            <a:avLst/>
          </a:prstGeom>
        </p:spPr>
        <p:txBody>
          <a:bodyPr lIns="91425" tIns="91425" rIns="91425" bIns="91425" anchor="b" anchorCtr="0">
            <a:noAutofit/>
          </a:bodyPr>
          <a:lstStyle/>
          <a:p>
            <a:r>
              <a:rPr lang="es-ES" dirty="0"/>
              <a:t>CPS4- Prueba de que se puede cambiar a la siguiente o a la anterior nota (F6)</a:t>
            </a:r>
          </a:p>
        </p:txBody>
      </p:sp>
      <p:sp>
        <p:nvSpPr>
          <p:cNvPr id="1842" name="Shape 1842"/>
          <p:cNvSpPr txBox="1">
            <a:spLocks noGrp="1"/>
          </p:cNvSpPr>
          <p:nvPr>
            <p:ph type="body" idx="1"/>
          </p:nvPr>
        </p:nvSpPr>
        <p:spPr>
          <a:xfrm>
            <a:off x="1115616" y="2852936"/>
            <a:ext cx="6880499" cy="3024336"/>
          </a:xfrm>
          <a:prstGeom prst="rect">
            <a:avLst/>
          </a:prstGeom>
        </p:spPr>
        <p:txBody>
          <a:bodyPr lIns="91425" tIns="91425" rIns="91425" bIns="91425" anchor="t" anchorCtr="0">
            <a:noAutofit/>
          </a:bodyPr>
          <a:lstStyle/>
          <a:p>
            <a:pPr marL="285750" lvl="0" indent="-285750">
              <a:buFont typeface="Wingdings" pitchFamily="2" charset="2"/>
              <a:buChar char="Ø"/>
            </a:pPr>
            <a:r>
              <a:rPr lang="es-ES" sz="1800" dirty="0"/>
              <a:t>Ejecutar AfinadorTestDrive.jar</a:t>
            </a:r>
          </a:p>
          <a:p>
            <a:pPr marL="285750" lvl="0" indent="-285750">
              <a:buFont typeface="Wingdings" pitchFamily="2" charset="2"/>
              <a:buChar char="Ø"/>
            </a:pPr>
            <a:r>
              <a:rPr lang="es-ES" sz="1800" dirty="0"/>
              <a:t>Setear nota deseada y presionar “Start”.</a:t>
            </a:r>
          </a:p>
          <a:p>
            <a:pPr marL="285750" lvl="0" indent="-285750">
              <a:buFont typeface="Wingdings" pitchFamily="2" charset="2"/>
              <a:buChar char="Ø"/>
            </a:pPr>
            <a:r>
              <a:rPr lang="es-ES" sz="1800" dirty="0"/>
              <a:t>Comprobar de que cuando se presiona “&lt;&lt;” se escucha la nota anterior a la que está ejecutando.</a:t>
            </a:r>
          </a:p>
          <a:p>
            <a:pPr marL="285750" lvl="0" indent="-285750">
              <a:buFont typeface="Wingdings" pitchFamily="2" charset="2"/>
              <a:buChar char="Ø"/>
            </a:pPr>
            <a:r>
              <a:rPr lang="es-ES" sz="1800" dirty="0"/>
              <a:t>Comprobar de que cuando se presiona “&gt;&gt;” se escucha la nota siguiente a la que está ejecutando.</a:t>
            </a:r>
          </a:p>
          <a:p>
            <a:pPr>
              <a:buNone/>
            </a:pPr>
            <a:endParaRPr lang="es-ES" sz="1800" dirty="0"/>
          </a:p>
          <a:p>
            <a:pPr lvl="1"/>
            <a:r>
              <a:rPr lang="es-ES" sz="1800" dirty="0" smtClean="0"/>
              <a:t>	Pass/fail</a:t>
            </a:r>
            <a:r>
              <a:rPr lang="es-ES" sz="1800" dirty="0"/>
              <a:t>: </a:t>
            </a:r>
            <a:r>
              <a:rPr lang="es-ES" sz="1800" b="1" dirty="0">
                <a:solidFill>
                  <a:srgbClr val="00B050"/>
                </a:solidFill>
              </a:rPr>
              <a:t>Pass</a:t>
            </a:r>
            <a:endParaRPr lang="es-ES" sz="1800" dirty="0">
              <a:solidFill>
                <a:srgbClr val="00B050"/>
              </a:solidFill>
            </a:endParaRPr>
          </a:p>
          <a:p>
            <a:pPr lvl="1"/>
            <a:r>
              <a:rPr lang="es-ES" sz="1800" dirty="0" smtClean="0"/>
              <a:t>	Realizada </a:t>
            </a:r>
            <a:r>
              <a:rPr lang="es-ES" sz="1800" dirty="0"/>
              <a:t>por Callejo, Alejandro</a:t>
            </a:r>
          </a:p>
          <a:p>
            <a:pPr marL="457200" lvl="0" indent="-228600" rtl="0">
              <a:spcBef>
                <a:spcPts val="0"/>
              </a:spcBef>
              <a:buNone/>
            </a:pPr>
            <a:endParaRPr sz="2200" dirty="0"/>
          </a:p>
        </p:txBody>
      </p:sp>
    </p:spTree>
    <p:extLst>
      <p:ext uri="{BB962C8B-B14F-4D97-AF65-F5344CB8AC3E}">
        <p14:creationId xmlns:p14="http://schemas.microsoft.com/office/powerpoint/2010/main" val="59242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Shape 1968"/>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rtl="0">
              <a:spcBef>
                <a:spcPts val="0"/>
              </a:spcBef>
              <a:buNone/>
            </a:pPr>
            <a:r>
              <a:rPr lang="en" dirty="0" smtClean="0"/>
              <a:t>Matriz T</a:t>
            </a:r>
            <a:r>
              <a:rPr lang="es-ES" dirty="0" smtClean="0"/>
              <a:t>r</a:t>
            </a:r>
            <a:r>
              <a:rPr lang="en" dirty="0" smtClean="0"/>
              <a:t>azabilidad</a:t>
            </a:r>
            <a:endParaRPr lang="en" dirty="0"/>
          </a:p>
        </p:txBody>
      </p:sp>
      <p:graphicFrame>
        <p:nvGraphicFramePr>
          <p:cNvPr id="1969" name="Shape 1969"/>
          <p:cNvGraphicFramePr/>
          <p:nvPr>
            <p:extLst>
              <p:ext uri="{D42A27DB-BD31-4B8C-83A1-F6EECF244321}">
                <p14:modId xmlns:p14="http://schemas.microsoft.com/office/powerpoint/2010/main" val="4071111200"/>
              </p:ext>
            </p:extLst>
          </p:nvPr>
        </p:nvGraphicFramePr>
        <p:xfrm>
          <a:off x="1562500" y="1914975"/>
          <a:ext cx="6018999" cy="3649125"/>
        </p:xfrm>
        <a:graphic>
          <a:graphicData uri="http://schemas.openxmlformats.org/drawingml/2006/table">
            <a:tbl>
              <a:tblPr>
                <a:noFill/>
                <a:tableStyleId>{01033E74-E699-41A9-961B-74AF08F7CDB5}</a:tableStyleId>
              </a:tblPr>
              <a:tblGrid>
                <a:gridCol w="859857"/>
                <a:gridCol w="859857"/>
                <a:gridCol w="859857"/>
                <a:gridCol w="859857"/>
                <a:gridCol w="859857"/>
                <a:gridCol w="859857"/>
                <a:gridCol w="859857"/>
              </a:tblGrid>
              <a:tr h="729825">
                <a:tc>
                  <a:txBody>
                    <a:bodyPr/>
                    <a:lstStyle/>
                    <a:p>
                      <a:pPr lvl="0">
                        <a:spcBef>
                          <a:spcPts val="0"/>
                        </a:spcBef>
                        <a:buNone/>
                      </a:pPr>
                      <a:endParaRPr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F1</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F2</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F3</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F4</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F5</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r>
                        <a:rPr lang="en" sz="2400" b="1" dirty="0" smtClean="0">
                          <a:solidFill>
                            <a:srgbClr val="FFFFFF"/>
                          </a:solidFill>
                          <a:latin typeface="Amatic SC"/>
                          <a:ea typeface="Amatic SC"/>
                          <a:cs typeface="Amatic SC"/>
                          <a:sym typeface="Amatic SC"/>
                        </a:rPr>
                        <a:t>F6</a:t>
                      </a:r>
                      <a:endParaRPr lang="en" sz="2400" b="1" dirty="0">
                        <a:solidFill>
                          <a:srgbClr val="FFFFFF"/>
                        </a:solidFill>
                        <a:latin typeface="Amatic SC"/>
                        <a:ea typeface="Amatic SC"/>
                        <a:cs typeface="Amatic SC"/>
                        <a:sym typeface="Amatic SC"/>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r>
              <a:tr h="729825">
                <a:tc>
                  <a:txBody>
                    <a:bodyPr/>
                    <a:lstStyle/>
                    <a:p>
                      <a:pPr lvl="0" algn="r">
                        <a:spcBef>
                          <a:spcPts val="0"/>
                        </a:spcBef>
                        <a:buNone/>
                      </a:pPr>
                      <a:r>
                        <a:rPr lang="en" sz="1200" dirty="0" smtClean="0">
                          <a:solidFill>
                            <a:srgbClr val="FFFFFF"/>
                          </a:solidFill>
                          <a:latin typeface="Merriweather"/>
                          <a:ea typeface="Merriweather"/>
                          <a:cs typeface="Merriweather"/>
                          <a:sym typeface="Merriweather"/>
                        </a:rPr>
                        <a:t>CPS1</a:t>
                      </a: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marL="0" lvl="0" indent="0" algn="ctr">
                        <a:spcBef>
                          <a:spcPts val="0"/>
                        </a:spcBef>
                        <a:buFont typeface="Wingdings" pitchFamily="2" charset="2"/>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729825">
                <a:tc>
                  <a:txBody>
                    <a:bodyPr/>
                    <a:lstStyle/>
                    <a:p>
                      <a:pPr lvl="0" algn="r">
                        <a:spcBef>
                          <a:spcPts val="0"/>
                        </a:spcBef>
                        <a:buNone/>
                      </a:pPr>
                      <a:r>
                        <a:rPr lang="en" sz="1200" dirty="0" smtClean="0">
                          <a:solidFill>
                            <a:srgbClr val="FFFFFF"/>
                          </a:solidFill>
                          <a:latin typeface="Merriweather"/>
                          <a:ea typeface="Merriweather"/>
                          <a:cs typeface="Merriweather"/>
                          <a:sym typeface="Merriweather"/>
                        </a:rPr>
                        <a:t>CPS2</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729825">
                <a:tc>
                  <a:txBody>
                    <a:bodyPr/>
                    <a:lstStyle/>
                    <a:p>
                      <a:pPr lvl="0" algn="r">
                        <a:spcBef>
                          <a:spcPts val="0"/>
                        </a:spcBef>
                        <a:buNone/>
                      </a:pPr>
                      <a:r>
                        <a:rPr lang="en" sz="1200" dirty="0" smtClean="0">
                          <a:solidFill>
                            <a:srgbClr val="FFFFFF"/>
                          </a:solidFill>
                          <a:latin typeface="Merriweather"/>
                          <a:ea typeface="Merriweather"/>
                          <a:cs typeface="Merriweather"/>
                          <a:sym typeface="Merriweather"/>
                        </a:rPr>
                        <a:t>CPS3</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r h="729825">
                <a:tc>
                  <a:txBody>
                    <a:bodyPr/>
                    <a:lstStyle/>
                    <a:p>
                      <a:pPr lvl="0" algn="r" rtl="0">
                        <a:spcBef>
                          <a:spcPts val="0"/>
                        </a:spcBef>
                        <a:buNone/>
                      </a:pPr>
                      <a:r>
                        <a:rPr lang="en" sz="1200" dirty="0" smtClean="0">
                          <a:solidFill>
                            <a:srgbClr val="FFFFFF"/>
                          </a:solidFill>
                          <a:latin typeface="Merriweather"/>
                          <a:ea typeface="Merriweather"/>
                          <a:cs typeface="Merriweather"/>
                          <a:sym typeface="Merriweather"/>
                        </a:rPr>
                        <a:t>CPS4</a:t>
                      </a:r>
                      <a:endParaRPr lang="en" sz="12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5A5A6"/>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c>
                  <a:txBody>
                    <a:bodyPr/>
                    <a:lstStyle/>
                    <a:p>
                      <a:pPr lvl="0" algn="ctr" rtl="0">
                        <a:spcBef>
                          <a:spcPts val="0"/>
                        </a:spcBef>
                        <a:buNone/>
                      </a:pPr>
                      <a:endParaRPr lang="en" sz="1800" dirty="0">
                        <a:solidFill>
                          <a:srgbClr val="FFFFFF"/>
                        </a:solidFill>
                        <a:latin typeface="Merriweather"/>
                        <a:ea typeface="Merriweather"/>
                        <a:cs typeface="Merriweather"/>
                        <a:sym typeface="Merriweather"/>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55D4B"/>
                    </a:solidFill>
                  </a:tcPr>
                </a:tc>
              </a:tr>
            </a:tbl>
          </a:graphicData>
        </a:graphic>
      </p:graphicFrame>
      <p:sp>
        <p:nvSpPr>
          <p:cNvPr id="4" name="Shape 2163"/>
          <p:cNvSpPr/>
          <p:nvPr/>
        </p:nvSpPr>
        <p:spPr>
          <a:xfrm>
            <a:off x="2699792" y="285293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5" name="Shape 2163"/>
          <p:cNvSpPr/>
          <p:nvPr/>
        </p:nvSpPr>
        <p:spPr>
          <a:xfrm>
            <a:off x="3563888" y="357301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 name="Shape 2163"/>
          <p:cNvSpPr/>
          <p:nvPr/>
        </p:nvSpPr>
        <p:spPr>
          <a:xfrm>
            <a:off x="4476476" y="357301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7" name="Shape 2163"/>
          <p:cNvSpPr/>
          <p:nvPr/>
        </p:nvSpPr>
        <p:spPr>
          <a:xfrm>
            <a:off x="5364088" y="429309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8" name="Shape 2163"/>
          <p:cNvSpPr/>
          <p:nvPr/>
        </p:nvSpPr>
        <p:spPr>
          <a:xfrm>
            <a:off x="6156176" y="2852936"/>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9" name="Shape 2163"/>
          <p:cNvSpPr/>
          <p:nvPr/>
        </p:nvSpPr>
        <p:spPr>
          <a:xfrm>
            <a:off x="7092280" y="5034133"/>
            <a:ext cx="284368" cy="284778"/>
          </a:xfrm>
          <a:custGeom>
            <a:avLst/>
            <a:gdLst/>
            <a:ahLst/>
            <a:cxnLst/>
            <a:rect l="0" t="0" r="0" b="0"/>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Shape 1847"/>
          <p:cNvSpPr txBox="1">
            <a:spLocks noGrp="1"/>
          </p:cNvSpPr>
          <p:nvPr>
            <p:ph type="ctrTitle" idx="4294967295"/>
          </p:nvPr>
        </p:nvSpPr>
        <p:spPr>
          <a:xfrm>
            <a:off x="1331639" y="1474512"/>
            <a:ext cx="6395700" cy="1236899"/>
          </a:xfrm>
          <a:prstGeom prst="rect">
            <a:avLst/>
          </a:prstGeom>
        </p:spPr>
        <p:txBody>
          <a:bodyPr lIns="91425" tIns="91425" rIns="91425" bIns="91425" anchor="b" anchorCtr="0">
            <a:noAutofit/>
          </a:bodyPr>
          <a:lstStyle/>
          <a:p>
            <a:pPr lvl="0" rtl="0">
              <a:spcBef>
                <a:spcPts val="0"/>
              </a:spcBef>
              <a:buNone/>
            </a:pPr>
            <a:r>
              <a:rPr lang="en" sz="7200" dirty="0" smtClean="0">
                <a:solidFill>
                  <a:srgbClr val="FFFFFF"/>
                </a:solidFill>
              </a:rPr>
              <a:t>CONCLUSION:</a:t>
            </a:r>
            <a:endParaRPr lang="en" sz="7200" dirty="0">
              <a:solidFill>
                <a:srgbClr val="FFFFFF"/>
              </a:solidFill>
            </a:endParaRPr>
          </a:p>
        </p:txBody>
      </p:sp>
      <p:sp>
        <p:nvSpPr>
          <p:cNvPr id="1850" name="Shape 1850"/>
          <p:cNvSpPr/>
          <p:nvPr/>
        </p:nvSpPr>
        <p:spPr>
          <a:xfrm>
            <a:off x="3972276" y="137159"/>
            <a:ext cx="1114426" cy="1337353"/>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endParaRPr dirty="0"/>
          </a:p>
        </p:txBody>
      </p:sp>
      <p:sp>
        <p:nvSpPr>
          <p:cNvPr id="4" name="Shape 1855"/>
          <p:cNvSpPr txBox="1">
            <a:spLocks/>
          </p:cNvSpPr>
          <p:nvPr/>
        </p:nvSpPr>
        <p:spPr>
          <a:xfrm>
            <a:off x="1166278" y="2492896"/>
            <a:ext cx="6726423" cy="4642199"/>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dirty="0" smtClean="0">
                <a:solidFill>
                  <a:schemeClr val="bg1"/>
                </a:solidFill>
                <a:latin typeface="Merriweather" panose="020B0604020202020204" charset="0"/>
                <a:cs typeface="Aharoni" panose="02010803020104030203" pitchFamily="2" charset="-79"/>
              </a:rPr>
              <a:t>En primer lugar destacamos haber comprendido la importancia del trabajo en equipo para un proyecto de software, aspectos fundamentales como la coordinación, la comunicación y la distribución de tareas.</a:t>
            </a:r>
          </a:p>
          <a:p>
            <a:r>
              <a:rPr lang="es-AR" dirty="0" err="1" smtClean="0">
                <a:solidFill>
                  <a:schemeClr val="bg1"/>
                </a:solidFill>
                <a:latin typeface="Merriweather" panose="020B0604020202020204" charset="0"/>
                <a:cs typeface="Aharoni" panose="02010803020104030203" pitchFamily="2" charset="-79"/>
              </a:rPr>
              <a:t>Ademas</a:t>
            </a:r>
            <a:r>
              <a:rPr lang="es-AR" dirty="0" smtClean="0">
                <a:solidFill>
                  <a:schemeClr val="bg1"/>
                </a:solidFill>
                <a:latin typeface="Merriweather" panose="020B0604020202020204" charset="0"/>
                <a:cs typeface="Aharoni" panose="02010803020104030203" pitchFamily="2" charset="-79"/>
              </a:rPr>
              <a:t> destacamos que durante el desarrollo de este proyecto hemos aprendido a poner en practica los conocimientos </a:t>
            </a:r>
            <a:r>
              <a:rPr lang="es-AR" dirty="0" err="1" smtClean="0">
                <a:solidFill>
                  <a:schemeClr val="bg1"/>
                </a:solidFill>
                <a:latin typeface="Merriweather" panose="020B0604020202020204" charset="0"/>
                <a:cs typeface="Aharoni" panose="02010803020104030203" pitchFamily="2" charset="-79"/>
              </a:rPr>
              <a:t>teoricos</a:t>
            </a:r>
            <a:r>
              <a:rPr lang="es-AR" dirty="0" smtClean="0">
                <a:solidFill>
                  <a:schemeClr val="bg1"/>
                </a:solidFill>
                <a:latin typeface="Merriweather" panose="020B0604020202020204" charset="0"/>
                <a:cs typeface="Aharoni" panose="02010803020104030203" pitchFamily="2" charset="-79"/>
              </a:rPr>
              <a:t> asimilados en clases, topándonos con variedades de obstáculos que de alguna manera </a:t>
            </a:r>
            <a:r>
              <a:rPr lang="es-ES" dirty="0" smtClean="0">
                <a:solidFill>
                  <a:schemeClr val="bg1"/>
                </a:solidFill>
                <a:latin typeface="Merriweather" panose="020B0604020202020204" charset="0"/>
                <a:cs typeface="Aharoni" panose="02010803020104030203" pitchFamily="2" charset="-79"/>
              </a:rPr>
              <a:t>nos obligan a profundizar los conceptos y manejarlos con mejor claridad, como por ejemplo las prácticas con las herramientas apropiadas para el control de versiones</a:t>
            </a:r>
            <a:r>
              <a:rPr lang="es-AR" dirty="0" smtClean="0">
                <a:solidFill>
                  <a:schemeClr val="bg1"/>
                </a:solidFill>
                <a:latin typeface="Merriweather" panose="020B0604020202020204" charset="0"/>
                <a:cs typeface="Aharoni" panose="02010803020104030203" pitchFamily="2" charset="-79"/>
              </a:rPr>
              <a:t> en un repositorio y las políticas de </a:t>
            </a:r>
            <a:r>
              <a:rPr lang="es-AR" dirty="0" err="1" smtClean="0">
                <a:solidFill>
                  <a:schemeClr val="bg1"/>
                </a:solidFill>
                <a:latin typeface="Merriweather" panose="020B0604020202020204" charset="0"/>
                <a:cs typeface="Aharoni" panose="02010803020104030203" pitchFamily="2" charset="-79"/>
              </a:rPr>
              <a:t>branching</a:t>
            </a:r>
            <a:r>
              <a:rPr lang="es-AR" dirty="0" smtClean="0">
                <a:solidFill>
                  <a:schemeClr val="bg1"/>
                </a:solidFill>
                <a:latin typeface="Merriweather" panose="020B0604020202020204" charset="0"/>
                <a:cs typeface="Aharoni" panose="02010803020104030203" pitchFamily="2" charset="-79"/>
              </a:rPr>
              <a:t> y </a:t>
            </a:r>
            <a:r>
              <a:rPr lang="es-AR" dirty="0" err="1" smtClean="0">
                <a:solidFill>
                  <a:schemeClr val="bg1"/>
                </a:solidFill>
                <a:latin typeface="Merriweather" panose="020B0604020202020204" charset="0"/>
                <a:cs typeface="Aharoni" panose="02010803020104030203" pitchFamily="2" charset="-79"/>
              </a:rPr>
              <a:t>merging</a:t>
            </a:r>
            <a:r>
              <a:rPr lang="es-AR" dirty="0" smtClean="0">
                <a:solidFill>
                  <a:schemeClr val="bg1"/>
                </a:solidFill>
                <a:latin typeface="Merriweather" panose="020B0604020202020204" charset="0"/>
                <a:cs typeface="Aharoni" panose="02010803020104030203" pitchFamily="2" charset="-79"/>
              </a:rPr>
              <a:t> del mismo, además de aprender a utilizar nuevos lenguajes de comunicación gráficos como los diferentes diagramas de UML, </a:t>
            </a:r>
            <a:r>
              <a:rPr lang="es-AR" dirty="0">
                <a:solidFill>
                  <a:schemeClr val="bg1"/>
                </a:solidFill>
                <a:latin typeface="Merriweather" panose="020B0604020202020204" charset="0"/>
                <a:cs typeface="Aharoni" panose="02010803020104030203" pitchFamily="2" charset="-79"/>
              </a:rPr>
              <a:t>l</a:t>
            </a:r>
            <a:r>
              <a:rPr lang="es-AR" dirty="0" smtClean="0">
                <a:solidFill>
                  <a:schemeClr val="bg1"/>
                </a:solidFill>
                <a:latin typeface="Merriweather" panose="020B0604020202020204" charset="0"/>
                <a:cs typeface="Aharoni" panose="02010803020104030203" pitchFamily="2" charset="-79"/>
              </a:rPr>
              <a:t>as facilidades que nos brindan los diferentes tipos de </a:t>
            </a:r>
            <a:r>
              <a:rPr lang="es-AR" dirty="0" err="1" smtClean="0">
                <a:solidFill>
                  <a:schemeClr val="bg1"/>
                </a:solidFill>
                <a:latin typeface="Merriweather" panose="020B0604020202020204" charset="0"/>
                <a:cs typeface="Aharoni" panose="02010803020104030203" pitchFamily="2" charset="-79"/>
              </a:rPr>
              <a:t>Testing</a:t>
            </a:r>
            <a:r>
              <a:rPr lang="es-AR" dirty="0" smtClean="0">
                <a:solidFill>
                  <a:schemeClr val="bg1"/>
                </a:solidFill>
                <a:latin typeface="Merriweather" panose="020B0604020202020204" charset="0"/>
                <a:cs typeface="Aharoni" panose="02010803020104030203" pitchFamily="2" charset="-79"/>
              </a:rPr>
              <a:t> y las ventajas del uso de diferentes patrones de diseño y </a:t>
            </a:r>
            <a:r>
              <a:rPr lang="es-AR" dirty="0" smtClean="0">
                <a:solidFill>
                  <a:schemeClr val="bg1"/>
                </a:solidFill>
                <a:latin typeface="Merriweather" panose="020B0604020202020204" charset="0"/>
                <a:cs typeface="Aharoni" panose="02010803020104030203" pitchFamily="2" charset="-79"/>
              </a:rPr>
              <a:t>arquitectura</a:t>
            </a:r>
            <a:r>
              <a:rPr lang="es-AR" dirty="0" smtClean="0">
                <a:solidFill>
                  <a:schemeClr val="bg1"/>
                </a:solidFill>
                <a:latin typeface="Merriweather" panose="020B0604020202020204" charset="0"/>
                <a:cs typeface="Aharoni" panose="02010803020104030203" pitchFamily="2" charset="-79"/>
              </a:rPr>
              <a:t>. Herramientas que se aplican y utilizan en un mercado laboral del cual esperamos ser parte en un futuro.</a:t>
            </a:r>
            <a:endParaRPr lang="en" dirty="0">
              <a:solidFill>
                <a:schemeClr val="bg1"/>
              </a:solidFill>
              <a:latin typeface="Merriweather" panose="020B0604020202020204" charset="0"/>
              <a:cs typeface="Aharoni" panose="02010803020104030203" pitchFamily="2" charset="-79"/>
            </a:endParaRPr>
          </a:p>
        </p:txBody>
      </p:sp>
    </p:spTree>
    <p:extLst>
      <p:ext uri="{BB962C8B-B14F-4D97-AF65-F5344CB8AC3E}">
        <p14:creationId xmlns:p14="http://schemas.microsoft.com/office/powerpoint/2010/main" val="3913054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00166" y="2143116"/>
            <a:ext cx="6028199" cy="1546500"/>
          </a:xfrm>
          <a:prstGeom prst="rect">
            <a:avLst/>
          </a:prstGeom>
        </p:spPr>
        <p:txBody>
          <a:bodyPr lIns="91425" tIns="91425" rIns="91425" bIns="91425" anchor="b" anchorCtr="0">
            <a:noAutofit/>
          </a:bodyPr>
          <a:lstStyle/>
          <a:p>
            <a:pPr lvl="0" rtl="0">
              <a:spcBef>
                <a:spcPts val="0"/>
              </a:spcBef>
              <a:buNone/>
            </a:pPr>
            <a:r>
              <a:rPr lang="en" dirty="0"/>
              <a:t>1.</a:t>
            </a:r>
          </a:p>
          <a:p>
            <a:pPr lvl="0" rtl="0">
              <a:spcBef>
                <a:spcPts val="0"/>
              </a:spcBef>
              <a:buNone/>
            </a:pPr>
            <a:r>
              <a:rPr lang="en" dirty="0" smtClean="0"/>
              <a:t>MANEJO DE LAS CONFIGURACIONES</a:t>
            </a:r>
            <a:endParaRPr lang="e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Shape 2076"/>
          <p:cNvSpPr txBox="1">
            <a:spLocks noGrp="1"/>
          </p:cNvSpPr>
          <p:nvPr>
            <p:ph type="ctrTitle" idx="4294967295"/>
          </p:nvPr>
        </p:nvSpPr>
        <p:spPr>
          <a:xfrm>
            <a:off x="1643042" y="1857364"/>
            <a:ext cx="5713500" cy="1104000"/>
          </a:xfrm>
          <a:prstGeom prst="rect">
            <a:avLst/>
          </a:prstGeom>
        </p:spPr>
        <p:txBody>
          <a:bodyPr lIns="91425" tIns="91425" rIns="91425" bIns="91425" anchor="b" anchorCtr="0">
            <a:noAutofit/>
          </a:bodyPr>
          <a:lstStyle/>
          <a:p>
            <a:pPr lvl="0" rtl="0">
              <a:spcBef>
                <a:spcPts val="0"/>
              </a:spcBef>
              <a:buNone/>
            </a:pPr>
            <a:r>
              <a:rPr lang="en" sz="4800" dirty="0" smtClean="0">
                <a:solidFill>
                  <a:srgbClr val="FFFFFF"/>
                </a:solidFill>
              </a:rPr>
              <a:t>Muchas gracias por su atencion!</a:t>
            </a:r>
            <a:endParaRPr lang="en" sz="4800" dirty="0">
              <a:solidFill>
                <a:srgbClr val="FFFFFF"/>
              </a:solidFill>
            </a:endParaRPr>
          </a:p>
        </p:txBody>
      </p:sp>
      <p:sp>
        <p:nvSpPr>
          <p:cNvPr id="2077" name="Shape 2077"/>
          <p:cNvSpPr txBox="1">
            <a:spLocks noGrp="1"/>
          </p:cNvSpPr>
          <p:nvPr>
            <p:ph type="subTitle" idx="4294967295"/>
          </p:nvPr>
        </p:nvSpPr>
        <p:spPr>
          <a:xfrm>
            <a:off x="1714480" y="3214686"/>
            <a:ext cx="5713500" cy="1046400"/>
          </a:xfrm>
          <a:prstGeom prst="rect">
            <a:avLst/>
          </a:prstGeom>
        </p:spPr>
        <p:txBody>
          <a:bodyPr lIns="91425" tIns="91425" rIns="91425" bIns="91425" anchor="t" anchorCtr="0">
            <a:noAutofit/>
          </a:bodyPr>
          <a:lstStyle/>
          <a:p>
            <a:pPr lvl="0" algn="ctr" rtl="0">
              <a:spcBef>
                <a:spcPts val="0"/>
              </a:spcBef>
              <a:buNone/>
            </a:pPr>
            <a:r>
              <a:rPr lang="en" sz="3600" b="1" dirty="0" smtClean="0"/>
              <a:t>¿Preguntas?</a:t>
            </a:r>
            <a:endParaRPr lang="en"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Shape 1841"/>
          <p:cNvSpPr txBox="1">
            <a:spLocks noGrp="1"/>
          </p:cNvSpPr>
          <p:nvPr>
            <p:ph type="title"/>
          </p:nvPr>
        </p:nvSpPr>
        <p:spPr>
          <a:xfrm>
            <a:off x="1131750" y="830700"/>
            <a:ext cx="6880499" cy="777000"/>
          </a:xfrm>
          <a:prstGeom prst="rect">
            <a:avLst/>
          </a:prstGeom>
        </p:spPr>
        <p:txBody>
          <a:bodyPr lIns="91425" tIns="91425" rIns="91425" bIns="91425" anchor="b" anchorCtr="0">
            <a:noAutofit/>
          </a:bodyPr>
          <a:lstStyle/>
          <a:p>
            <a:pPr lvl="0">
              <a:spcBef>
                <a:spcPts val="0"/>
              </a:spcBef>
              <a:buNone/>
            </a:pPr>
            <a:r>
              <a:rPr lang="en" dirty="0" smtClean="0"/>
              <a:t>Esquema de directorios</a:t>
            </a:r>
            <a:endParaRPr lang="en" dirty="0"/>
          </a:p>
        </p:txBody>
      </p:sp>
      <p:sp>
        <p:nvSpPr>
          <p:cNvPr id="1842" name="Shape 1842"/>
          <p:cNvSpPr txBox="1">
            <a:spLocks noGrp="1"/>
          </p:cNvSpPr>
          <p:nvPr>
            <p:ph type="body" idx="1"/>
          </p:nvPr>
        </p:nvSpPr>
        <p:spPr>
          <a:xfrm>
            <a:off x="1071538" y="1714488"/>
            <a:ext cx="6880499" cy="4664999"/>
          </a:xfrm>
          <a:prstGeom prst="rect">
            <a:avLst/>
          </a:prstGeom>
        </p:spPr>
        <p:txBody>
          <a:bodyPr lIns="91425" tIns="91425" rIns="91425" bIns="91425" anchor="t" anchorCtr="0">
            <a:noAutofit/>
          </a:bodyPr>
          <a:lstStyle/>
          <a:p>
            <a:pPr marL="457200" lvl="0" indent="-228600" rtl="0">
              <a:spcBef>
                <a:spcPts val="0"/>
              </a:spcBef>
              <a:buNone/>
            </a:pPr>
            <a:r>
              <a:rPr lang="en" dirty="0" smtClean="0"/>
              <a:t>:/Raiz del proyecto</a:t>
            </a:r>
            <a:endParaRPr lang="en" dirty="0"/>
          </a:p>
          <a:p>
            <a:pPr marL="457200" lvl="1" indent="-228600"/>
            <a:r>
              <a:rPr lang="en" dirty="0" smtClean="0"/>
              <a:t>		/bin: Archivos compilados</a:t>
            </a:r>
          </a:p>
          <a:p>
            <a:pPr marL="457200" lvl="1" indent="-228600"/>
            <a:r>
              <a:rPr lang="en" dirty="0" smtClean="0"/>
              <a:t>		/src: Codigo fuente y Unit Tests</a:t>
            </a:r>
          </a:p>
          <a:p>
            <a:pPr marL="457200" lvl="1" indent="-228600"/>
            <a:r>
              <a:rPr lang="en" dirty="0" smtClean="0"/>
              <a:t>			Default Package: aloja los archivos 				       de codigo fuente</a:t>
            </a:r>
            <a:endParaRPr lang="en" dirty="0"/>
          </a:p>
          <a:p>
            <a:pPr lvl="0" rtl="0">
              <a:spcBef>
                <a:spcPts val="0"/>
              </a:spcBef>
              <a:buNone/>
            </a:pPr>
            <a:r>
              <a:rPr lang="es-ES" dirty="0" smtClean="0"/>
              <a:t>		</a:t>
            </a:r>
            <a:r>
              <a:rPr lang="es-ES" sz="2200" dirty="0" smtClean="0"/>
              <a:t>UnitTests: Tests unitarios</a:t>
            </a:r>
          </a:p>
          <a:p>
            <a:pPr lvl="0" rtl="0">
              <a:spcBef>
                <a:spcPts val="0"/>
              </a:spcBef>
              <a:buNone/>
            </a:pPr>
            <a:r>
              <a:rPr lang="es-ES" sz="2200" dirty="0" smtClean="0"/>
              <a:t>	/Documentación: Informe del proyecto</a:t>
            </a:r>
            <a:endParaRPr sz="2200" dirty="0"/>
          </a:p>
        </p:txBody>
      </p:sp>
      <p:sp>
        <p:nvSpPr>
          <p:cNvPr id="5" name="Shape 2111"/>
          <p:cNvSpPr/>
          <p:nvPr/>
        </p:nvSpPr>
        <p:spPr>
          <a:xfrm>
            <a:off x="1044618" y="1888379"/>
            <a:ext cx="297269" cy="301016"/>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solidFill>
              <a:schemeClr val="accent1"/>
            </a:solidFill>
          </a:ln>
          <a:effectLst>
            <a:outerShdw blurRad="50800" dist="50800" dir="5400000" algn="ctr" rotWithShape="0">
              <a:schemeClr val="bg1"/>
            </a:outerShdw>
          </a:effectLst>
          <a:scene3d>
            <a:camera prst="orthographicFront">
              <a:rot lat="0" lon="0" rev="19200000"/>
            </a:camera>
            <a:lightRig rig="threePt" dir="t"/>
          </a:scene3d>
        </p:spPr>
        <p:txBody>
          <a:bodyPr lIns="91425" tIns="91425" rIns="91425" bIns="91425" anchor="ctr" anchorCtr="0">
            <a:noAutofit/>
          </a:bodyPr>
          <a:lstStyle/>
          <a:p>
            <a:pPr lvl="0">
              <a:spcBef>
                <a:spcPts val="0"/>
              </a:spcBef>
              <a:buNone/>
            </a:pPr>
            <a:endParaRPr dirty="0"/>
          </a:p>
        </p:txBody>
      </p:sp>
      <p:sp>
        <p:nvSpPr>
          <p:cNvPr id="6" name="Shape 2111"/>
          <p:cNvSpPr/>
          <p:nvPr/>
        </p:nvSpPr>
        <p:spPr>
          <a:xfrm>
            <a:off x="1714480" y="2285992"/>
            <a:ext cx="297269" cy="301016"/>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solidFill>
              <a:schemeClr val="accent1"/>
            </a:solidFill>
          </a:ln>
          <a:effectLst>
            <a:outerShdw blurRad="50800" dist="50800" dir="5400000" algn="ctr" rotWithShape="0">
              <a:schemeClr val="bg1"/>
            </a:outerShdw>
          </a:effectLst>
          <a:scene3d>
            <a:camera prst="orthographicFront">
              <a:rot lat="0" lon="0" rev="19200000"/>
            </a:camera>
            <a:lightRig rig="threePt" dir="t"/>
          </a:scene3d>
        </p:spPr>
        <p:txBody>
          <a:bodyPr lIns="91425" tIns="91425" rIns="91425" bIns="91425" anchor="ctr" anchorCtr="0">
            <a:noAutofit/>
          </a:bodyPr>
          <a:lstStyle/>
          <a:p>
            <a:pPr lvl="0">
              <a:spcBef>
                <a:spcPts val="0"/>
              </a:spcBef>
              <a:buNone/>
            </a:pPr>
            <a:endParaRPr dirty="0"/>
          </a:p>
        </p:txBody>
      </p:sp>
      <p:sp>
        <p:nvSpPr>
          <p:cNvPr id="7" name="Shape 2111"/>
          <p:cNvSpPr/>
          <p:nvPr/>
        </p:nvSpPr>
        <p:spPr>
          <a:xfrm>
            <a:off x="1714480" y="2643182"/>
            <a:ext cx="297269" cy="301016"/>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solidFill>
              <a:schemeClr val="accent1"/>
            </a:solidFill>
          </a:ln>
          <a:effectLst>
            <a:outerShdw blurRad="50800" dist="50800" dir="5400000" algn="ctr" rotWithShape="0">
              <a:schemeClr val="bg1"/>
            </a:outerShdw>
          </a:effectLst>
          <a:scene3d>
            <a:camera prst="orthographicFront">
              <a:rot lat="0" lon="0" rev="19200000"/>
            </a:camera>
            <a:lightRig rig="threePt" dir="t"/>
          </a:scene3d>
        </p:spPr>
        <p:txBody>
          <a:bodyPr lIns="91425" tIns="91425" rIns="91425" bIns="91425" anchor="ctr" anchorCtr="0">
            <a:noAutofit/>
          </a:bodyPr>
          <a:lstStyle/>
          <a:p>
            <a:pPr lvl="0">
              <a:spcBef>
                <a:spcPts val="0"/>
              </a:spcBef>
              <a:buNone/>
            </a:pPr>
            <a:endParaRPr dirty="0"/>
          </a:p>
        </p:txBody>
      </p:sp>
      <p:sp>
        <p:nvSpPr>
          <p:cNvPr id="8" name="Shape 2121"/>
          <p:cNvSpPr/>
          <p:nvPr/>
        </p:nvSpPr>
        <p:spPr>
          <a:xfrm>
            <a:off x="2643174" y="2928934"/>
            <a:ext cx="307261" cy="306422"/>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accent1"/>
          </a:solidFill>
          <a:ln>
            <a:noFill/>
          </a:ln>
          <a:scene3d>
            <a:camera prst="orthographicFront">
              <a:rot lat="0" lon="0" rev="7800000"/>
            </a:camera>
            <a:lightRig rig="threePt" dir="t"/>
          </a:scene3d>
        </p:spPr>
        <p:txBody>
          <a:bodyPr lIns="91425" tIns="91425" rIns="91425" bIns="91425" anchor="ctr" anchorCtr="0">
            <a:noAutofit/>
          </a:bodyPr>
          <a:lstStyle/>
          <a:p>
            <a:pPr lvl="0">
              <a:spcBef>
                <a:spcPts val="0"/>
              </a:spcBef>
              <a:buNone/>
            </a:pPr>
            <a:endParaRPr dirty="0"/>
          </a:p>
        </p:txBody>
      </p:sp>
      <p:sp>
        <p:nvSpPr>
          <p:cNvPr id="9" name="Shape 2121"/>
          <p:cNvSpPr/>
          <p:nvPr/>
        </p:nvSpPr>
        <p:spPr>
          <a:xfrm>
            <a:off x="2643174" y="3643314"/>
            <a:ext cx="307261" cy="306422"/>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accent1"/>
          </a:solidFill>
          <a:ln>
            <a:noFill/>
          </a:ln>
          <a:scene3d>
            <a:camera prst="orthographicFront">
              <a:rot lat="0" lon="0" rev="7800000"/>
            </a:camera>
            <a:lightRig rig="threePt" dir="t"/>
          </a:scene3d>
        </p:spPr>
        <p:txBody>
          <a:bodyPr lIns="91425" tIns="91425" rIns="91425" bIns="91425" anchor="ctr" anchorCtr="0">
            <a:noAutofit/>
          </a:bodyPr>
          <a:lstStyle/>
          <a:p>
            <a:pPr lvl="0">
              <a:spcBef>
                <a:spcPts val="0"/>
              </a:spcBef>
              <a:buNone/>
            </a:pPr>
            <a:endParaRPr dirty="0"/>
          </a:p>
        </p:txBody>
      </p:sp>
      <p:sp>
        <p:nvSpPr>
          <p:cNvPr id="10" name="Shape 2111"/>
          <p:cNvSpPr/>
          <p:nvPr/>
        </p:nvSpPr>
        <p:spPr>
          <a:xfrm>
            <a:off x="1714480" y="4000504"/>
            <a:ext cx="297269" cy="301016"/>
          </a:xfrm>
          <a:custGeom>
            <a:avLst/>
            <a:gdLst/>
            <a:ahLst/>
            <a:cxnLst/>
            <a:rect l="0" t="0" r="0" b="0"/>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solidFill>
              <a:schemeClr val="accent1"/>
            </a:solidFill>
          </a:ln>
          <a:effectLst>
            <a:outerShdw blurRad="50800" dist="50800" dir="5400000" algn="ctr" rotWithShape="0">
              <a:schemeClr val="bg1"/>
            </a:outerShdw>
          </a:effectLst>
          <a:scene3d>
            <a:camera prst="orthographicFront">
              <a:rot lat="0" lon="0" rev="19200000"/>
            </a:camera>
            <a:lightRig rig="threePt" dir="t"/>
          </a:scene3d>
        </p:spPr>
        <p:txBody>
          <a:bodyPr lIns="91425" tIns="91425" rIns="91425" bIns="91425" anchor="ctr" anchorCtr="0">
            <a:noAutofit/>
          </a:bodyPr>
          <a:lstStyle/>
          <a:p>
            <a:pPr lvl="0">
              <a:spcBef>
                <a:spcPts val="0"/>
              </a:spcBef>
              <a:buNone/>
            </a:pPr>
            <a:endParaRPr dirty="0"/>
          </a:p>
        </p:txBody>
      </p:sp>
      <p:sp>
        <p:nvSpPr>
          <p:cNvPr id="11" name="10 Rectángulo"/>
          <p:cNvSpPr/>
          <p:nvPr/>
        </p:nvSpPr>
        <p:spPr>
          <a:xfrm>
            <a:off x="1071538" y="5643578"/>
            <a:ext cx="7358114" cy="307777"/>
          </a:xfrm>
          <a:prstGeom prst="rect">
            <a:avLst/>
          </a:prstGeom>
        </p:spPr>
        <p:txBody>
          <a:bodyPr wrap="square">
            <a:spAutoFit/>
          </a:bodyPr>
          <a:lstStyle/>
          <a:p>
            <a:pPr>
              <a:spcBef>
                <a:spcPts val="1000"/>
              </a:spcBef>
              <a:spcAft>
                <a:spcPts val="1000"/>
              </a:spcAft>
            </a:pPr>
            <a:r>
              <a:rPr lang="es-ES" dirty="0" smtClean="0">
                <a:solidFill>
                  <a:srgbClr val="2C3E50"/>
                </a:solidFill>
                <a:latin typeface="Merriweather"/>
                <a:ea typeface="Merriweather"/>
                <a:cs typeface="Merriweather"/>
                <a:sym typeface="Merriweather"/>
              </a:rPr>
              <a:t>Link del Repositorio: </a:t>
            </a:r>
            <a:r>
              <a:rPr lang="es-ES" u="sng" dirty="0" smtClean="0">
                <a:hlinkClick r:id="rId3"/>
              </a:rPr>
              <a:t>https://github.com/ManuEsperanza/IngSoft-2016--LosMasacre-/</a:t>
            </a:r>
            <a:endParaRPr lang="es-ES" dirty="0" smtClean="0"/>
          </a:p>
        </p:txBody>
      </p:sp>
      <p:pic>
        <p:nvPicPr>
          <p:cNvPr id="3074" name="Picture 2" descr="C:\Users\Maquinon Laptop\Desktop\github.png"/>
          <p:cNvPicPr>
            <a:picLocks noChangeAspect="1" noChangeArrowheads="1"/>
          </p:cNvPicPr>
          <p:nvPr/>
        </p:nvPicPr>
        <p:blipFill>
          <a:blip r:embed="rId4"/>
          <a:srcRect/>
          <a:stretch>
            <a:fillRect/>
          </a:stretch>
        </p:blipFill>
        <p:spPr bwMode="auto">
          <a:xfrm>
            <a:off x="3357554" y="4929198"/>
            <a:ext cx="2286016" cy="84734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pic>
        <p:nvPicPr>
          <p:cNvPr id="2051" name="Picture 3" descr="C:\Users\Maquinon Laptop\Desktop\branching.png"/>
          <p:cNvPicPr>
            <a:picLocks noChangeAspect="1" noChangeArrowheads="1"/>
          </p:cNvPicPr>
          <p:nvPr/>
        </p:nvPicPr>
        <p:blipFill>
          <a:blip r:embed="rId3"/>
          <a:srcRect/>
          <a:stretch>
            <a:fillRect/>
          </a:stretch>
        </p:blipFill>
        <p:spPr bwMode="auto">
          <a:xfrm>
            <a:off x="1714480" y="3214686"/>
            <a:ext cx="5287968" cy="3281974"/>
          </a:xfrm>
          <a:prstGeom prst="rect">
            <a:avLst/>
          </a:prstGeom>
          <a:effectLst>
            <a:outerShdw blurRad="50800" dist="50800" dir="5400000" algn="ctr" rotWithShape="0">
              <a:srgbClr val="000000">
                <a:alpha val="0"/>
              </a:srgbClr>
            </a:outerShdw>
          </a:effectLst>
        </p:spPr>
      </p:pic>
      <p:sp>
        <p:nvSpPr>
          <p:cNvPr id="1841" name="Shape 1841"/>
          <p:cNvSpPr txBox="1">
            <a:spLocks noGrp="1"/>
          </p:cNvSpPr>
          <p:nvPr>
            <p:ph type="title"/>
          </p:nvPr>
        </p:nvSpPr>
        <p:spPr>
          <a:xfrm>
            <a:off x="1142976" y="714356"/>
            <a:ext cx="6880499" cy="777000"/>
          </a:xfrm>
          <a:prstGeom prst="rect">
            <a:avLst/>
          </a:prstGeom>
        </p:spPr>
        <p:txBody>
          <a:bodyPr lIns="91425" tIns="91425" rIns="91425" bIns="91425" anchor="b" anchorCtr="0">
            <a:noAutofit/>
          </a:bodyPr>
          <a:lstStyle/>
          <a:p>
            <a:pPr lvl="0">
              <a:spcBef>
                <a:spcPts val="0"/>
              </a:spcBef>
              <a:buNone/>
            </a:pPr>
            <a:r>
              <a:rPr lang="en" dirty="0" smtClean="0"/>
              <a:t>Esquema de directorios</a:t>
            </a:r>
            <a:endParaRPr lang="en" dirty="0"/>
          </a:p>
        </p:txBody>
      </p:sp>
      <p:sp>
        <p:nvSpPr>
          <p:cNvPr id="1842" name="Shape 1842"/>
          <p:cNvSpPr txBox="1">
            <a:spLocks noGrp="1"/>
          </p:cNvSpPr>
          <p:nvPr>
            <p:ph type="body" idx="1"/>
          </p:nvPr>
        </p:nvSpPr>
        <p:spPr>
          <a:xfrm>
            <a:off x="1142976" y="1428736"/>
            <a:ext cx="6880499" cy="4664999"/>
          </a:xfrm>
          <a:prstGeom prst="rect">
            <a:avLst/>
          </a:prstGeom>
        </p:spPr>
        <p:txBody>
          <a:bodyPr lIns="91425" tIns="91425" rIns="91425" bIns="91425" anchor="t" anchorCtr="0">
            <a:noAutofit/>
          </a:bodyPr>
          <a:lstStyle/>
          <a:p>
            <a:pPr marL="457200" indent="-228600">
              <a:buNone/>
            </a:pPr>
            <a:r>
              <a:rPr lang="es-ES" sz="1800" dirty="0" smtClean="0"/>
              <a:t>Utilizamos el esquema de branching  “Lean &amp; Lazy”, donde existe una rama principal denominada máster, en la cual se aloja los releases potencialmente entregable  de cada ítem requerido en el proyecto, y otras ramas denominada “dev_v1.x.x”, donde se desarrollan los diferentes release de cada ítem.</a:t>
            </a:r>
          </a:p>
          <a:p>
            <a:pPr marL="457200" lvl="0" indent="-228600" rtl="0">
              <a:spcBef>
                <a:spcPts val="0"/>
              </a:spcBef>
              <a:buNone/>
            </a:pPr>
            <a:endParaRP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9"/>
        <p:cNvGrpSpPr/>
        <p:nvPr/>
      </p:nvGrpSpPr>
      <p:grpSpPr>
        <a:xfrm>
          <a:off x="0" y="0"/>
          <a:ext cx="0" cy="0"/>
          <a:chOff x="0" y="0"/>
          <a:chExt cx="0" cy="0"/>
        </a:xfrm>
      </p:grpSpPr>
      <p:sp>
        <p:nvSpPr>
          <p:cNvPr id="1830" name="Shape 1830"/>
          <p:cNvSpPr txBox="1">
            <a:spLocks noGrp="1"/>
          </p:cNvSpPr>
          <p:nvPr>
            <p:ph type="ctrTitle"/>
          </p:nvPr>
        </p:nvSpPr>
        <p:spPr>
          <a:xfrm>
            <a:off x="1500166" y="2143116"/>
            <a:ext cx="6028199" cy="1546500"/>
          </a:xfrm>
          <a:prstGeom prst="rect">
            <a:avLst/>
          </a:prstGeom>
        </p:spPr>
        <p:txBody>
          <a:bodyPr lIns="91425" tIns="91425" rIns="91425" bIns="91425" anchor="b" anchorCtr="0">
            <a:noAutofit/>
          </a:bodyPr>
          <a:lstStyle/>
          <a:p>
            <a:pPr lvl="0" rtl="0">
              <a:spcBef>
                <a:spcPts val="0"/>
              </a:spcBef>
              <a:buNone/>
            </a:pPr>
            <a:r>
              <a:rPr lang="en" dirty="0" smtClean="0"/>
              <a:t>2.</a:t>
            </a:r>
            <a:endParaRPr lang="en" dirty="0"/>
          </a:p>
          <a:p>
            <a:pPr lvl="0" rtl="0">
              <a:spcBef>
                <a:spcPts val="0"/>
              </a:spcBef>
              <a:buNone/>
            </a:pPr>
            <a:r>
              <a:rPr lang="en" dirty="0" smtClean="0"/>
              <a:t>REQUERIMIENTOS</a:t>
            </a:r>
            <a:endParaRPr lang="e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0" name="Shape 2070"/>
          <p:cNvSpPr/>
          <p:nvPr/>
        </p:nvSpPr>
        <p:spPr>
          <a:xfrm>
            <a:off x="1785918" y="928670"/>
            <a:ext cx="5356185" cy="521497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casos de uso del modelo afinador</a:t>
            </a:r>
          </a:p>
        </p:txBody>
      </p:sp>
      <p:pic>
        <p:nvPicPr>
          <p:cNvPr id="4099" name="Picture 3"/>
          <p:cNvPicPr>
            <a:picLocks noChangeAspect="1" noChangeArrowheads="1"/>
          </p:cNvPicPr>
          <p:nvPr/>
        </p:nvPicPr>
        <p:blipFill>
          <a:blip r:embed="rId3"/>
          <a:srcRect/>
          <a:stretch>
            <a:fillRect/>
          </a:stretch>
        </p:blipFill>
        <p:spPr bwMode="auto">
          <a:xfrm>
            <a:off x="2071670" y="1285860"/>
            <a:ext cx="4732578" cy="38011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Shape 2071"/>
          <p:cNvSpPr txBox="1">
            <a:spLocks noGrp="1"/>
          </p:cNvSpPr>
          <p:nvPr>
            <p:ph type="body" idx="4294967295"/>
          </p:nvPr>
        </p:nvSpPr>
        <p:spPr>
          <a:xfrm>
            <a:off x="2071670" y="285728"/>
            <a:ext cx="4850100" cy="726341"/>
          </a:xfrm>
          <a:prstGeom prst="rect">
            <a:avLst/>
          </a:prstGeom>
        </p:spPr>
        <p:txBody>
          <a:bodyPr lIns="91425" tIns="91425" rIns="91425" bIns="91425" anchor="t" anchorCtr="0">
            <a:noAutofit/>
          </a:bodyPr>
          <a:lstStyle/>
          <a:p>
            <a:pPr lvl="0" algn="ctr" rtl="0">
              <a:spcBef>
                <a:spcPts val="0"/>
              </a:spcBef>
              <a:buNone/>
            </a:pPr>
            <a:r>
              <a:rPr lang="en" sz="2400" b="1" dirty="0" smtClean="0">
                <a:solidFill>
                  <a:srgbClr val="F55D4B"/>
                </a:solidFill>
                <a:latin typeface="Amatic SC"/>
                <a:ea typeface="Amatic SC"/>
                <a:cs typeface="Amatic SC"/>
                <a:sym typeface="Amatic SC"/>
              </a:rPr>
              <a:t>Diagrama de actividades</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033463"/>
            <a:ext cx="3012926" cy="505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740</Words>
  <Application>Microsoft Office PowerPoint</Application>
  <PresentationFormat>Presentación en pantalla (4:3)</PresentationFormat>
  <Paragraphs>168</Paragraphs>
  <Slides>40</Slides>
  <Notes>39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Amatic SC</vt:lpstr>
      <vt:lpstr>Wingdings</vt:lpstr>
      <vt:lpstr>Aharoni</vt:lpstr>
      <vt:lpstr>Merriweather</vt:lpstr>
      <vt:lpstr>Nathaniel template</vt:lpstr>
      <vt:lpstr>Proyecto final de ingenieria de software</vt:lpstr>
      <vt:lpstr>Grupo Los Masacre</vt:lpstr>
      <vt:lpstr>INTRODUCCION</vt:lpstr>
      <vt:lpstr>1. MANEJO DE LAS CONFIGURACIONES</vt:lpstr>
      <vt:lpstr>Esquema de directorios</vt:lpstr>
      <vt:lpstr>Esquema de directorios</vt:lpstr>
      <vt:lpstr>2. REQUERIMIENTOS</vt:lpstr>
      <vt:lpstr>Presentación de PowerPoint</vt:lpstr>
      <vt:lpstr>Presentación de PowerPoint</vt:lpstr>
      <vt:lpstr>Presentación de PowerPoint</vt:lpstr>
      <vt:lpstr>Requerimientos funcionales y no funcionales</vt:lpstr>
      <vt:lpstr>Requerimientos funcionales</vt:lpstr>
      <vt:lpstr>Requerimientos no funcionales</vt:lpstr>
      <vt:lpstr>Matriz de trazabilidad</vt:lpstr>
      <vt:lpstr> 3. Arquitectura</vt:lpstr>
      <vt:lpstr>Presentación de PowerPoint</vt:lpstr>
      <vt:lpstr>Presentación de PowerPoint</vt:lpstr>
      <vt:lpstr>4. Diseño e Implementacion </vt:lpstr>
      <vt:lpstr>Presentación de PowerPoint</vt:lpstr>
      <vt:lpstr>Presentación de PowerPoint</vt:lpstr>
      <vt:lpstr>Presentación de PowerPoint</vt:lpstr>
      <vt:lpstr>Presentación de PowerPoint</vt:lpstr>
      <vt:lpstr>Presentación de PowerPoint</vt:lpstr>
      <vt:lpstr>Presentación de PowerPoint</vt:lpstr>
      <vt:lpstr>5. Pruebas unitarias y del sistema</vt:lpstr>
      <vt:lpstr>Pruebas Unitarias </vt:lpstr>
      <vt:lpstr>Presentación de PowerPoint</vt:lpstr>
      <vt:lpstr>Pruebas Unitarias </vt:lpstr>
      <vt:lpstr>Presentación de PowerPoint</vt:lpstr>
      <vt:lpstr>Pruebas Unitarias </vt:lpstr>
      <vt:lpstr>Presentación de PowerPoint</vt:lpstr>
      <vt:lpstr>Pruebas Unitarias </vt:lpstr>
      <vt:lpstr>Presentación de PowerPoint</vt:lpstr>
      <vt:lpstr>CPS1-Prueba de ajuste y corroboración de que luego de terminar la secuencia de las 6 notas volverá a comenzar la Secuencia. (Requerimiento Funcional F1 y F5)</vt:lpstr>
      <vt:lpstr>CPS2-Prueba de que la nota se escuchara luego de presionar “Start” (Requerimiento Funcional F2 y F3)</vt:lpstr>
      <vt:lpstr>CPS3- Prueba de que el sonido deja de sonar luego de presionar “stop” (F4)</vt:lpstr>
      <vt:lpstr>CPS4- Prueba de que se puede cambiar a la siguiente o a la anterior nota (F6)</vt:lpstr>
      <vt:lpstr>Matriz Trazabilidad</vt:lpstr>
      <vt:lpstr>CONCLUSION:</vt:lpstr>
      <vt:lpstr>Muchas gracias por su atencion!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de ingenieria de software</dc:title>
  <dc:creator>Maquinon Laptop</dc:creator>
  <cp:lastModifiedBy>Ale</cp:lastModifiedBy>
  <cp:revision>45</cp:revision>
  <dcterms:modified xsi:type="dcterms:W3CDTF">2016-06-23T19:56:18Z</dcterms:modified>
</cp:coreProperties>
</file>