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449" y="6042607"/>
            <a:ext cx="8634243" cy="5875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0039" y="6060947"/>
            <a:ext cx="8503919" cy="457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20039" y="6060947"/>
            <a:ext cx="8503920" cy="457200"/>
          </a:xfrm>
          <a:custGeom>
            <a:avLst/>
            <a:gdLst/>
            <a:ahLst/>
            <a:cxnLst/>
            <a:rect l="l" t="t" r="r" b="b"/>
            <a:pathLst>
              <a:path w="8503920" h="457200">
                <a:moveTo>
                  <a:pt x="0" y="152399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8351519" y="0"/>
                </a:lnTo>
                <a:lnTo>
                  <a:pt x="8399702" y="7769"/>
                </a:lnTo>
                <a:lnTo>
                  <a:pt x="8441539" y="29405"/>
                </a:lnTo>
                <a:lnTo>
                  <a:pt x="8474525" y="62396"/>
                </a:lnTo>
                <a:lnTo>
                  <a:pt x="8496153" y="104231"/>
                </a:lnTo>
                <a:lnTo>
                  <a:pt x="8503919" y="152399"/>
                </a:lnTo>
                <a:lnTo>
                  <a:pt x="8503919" y="304799"/>
                </a:lnTo>
                <a:lnTo>
                  <a:pt x="8496153" y="352968"/>
                </a:lnTo>
                <a:lnTo>
                  <a:pt x="8474525" y="394803"/>
                </a:lnTo>
                <a:lnTo>
                  <a:pt x="8441539" y="427794"/>
                </a:lnTo>
                <a:lnTo>
                  <a:pt x="8399702" y="449430"/>
                </a:lnTo>
                <a:lnTo>
                  <a:pt x="8351519" y="457199"/>
                </a:lnTo>
                <a:lnTo>
                  <a:pt x="152400" y="457199"/>
                </a:lnTo>
                <a:lnTo>
                  <a:pt x="104231" y="449430"/>
                </a:lnTo>
                <a:lnTo>
                  <a:pt x="62396" y="427794"/>
                </a:lnTo>
                <a:lnTo>
                  <a:pt x="29405" y="394803"/>
                </a:lnTo>
                <a:lnTo>
                  <a:pt x="7769" y="352968"/>
                </a:lnTo>
                <a:lnTo>
                  <a:pt x="0" y="304799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2F2E2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4799" y="329183"/>
            <a:ext cx="8531352" cy="619658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4799" y="329183"/>
            <a:ext cx="8531860" cy="6196965"/>
          </a:xfrm>
          <a:custGeom>
            <a:avLst/>
            <a:gdLst/>
            <a:ahLst/>
            <a:cxnLst/>
            <a:rect l="l" t="t" r="r" b="b"/>
            <a:pathLst>
              <a:path w="8531860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2447" y="0"/>
                </a:lnTo>
                <a:lnTo>
                  <a:pt x="8452592" y="10140"/>
                </a:lnTo>
                <a:lnTo>
                  <a:pt x="8493569" y="37782"/>
                </a:lnTo>
                <a:lnTo>
                  <a:pt x="8521211" y="78759"/>
                </a:lnTo>
                <a:lnTo>
                  <a:pt x="8531352" y="128905"/>
                </a:lnTo>
                <a:lnTo>
                  <a:pt x="8531352" y="6067628"/>
                </a:lnTo>
                <a:lnTo>
                  <a:pt x="8521211" y="6117824"/>
                </a:lnTo>
                <a:lnTo>
                  <a:pt x="8493569" y="6158814"/>
                </a:lnTo>
                <a:lnTo>
                  <a:pt x="8452592" y="6186450"/>
                </a:lnTo>
                <a:lnTo>
                  <a:pt x="8402447" y="6196584"/>
                </a:lnTo>
                <a:lnTo>
                  <a:pt x="128955" y="6196584"/>
                </a:lnTo>
                <a:lnTo>
                  <a:pt x="78759" y="6186450"/>
                </a:lnTo>
                <a:lnTo>
                  <a:pt x="37769" y="6158814"/>
                </a:lnTo>
                <a:lnTo>
                  <a:pt x="10133" y="6117824"/>
                </a:lnTo>
                <a:lnTo>
                  <a:pt x="0" y="6067628"/>
                </a:lnTo>
                <a:lnTo>
                  <a:pt x="0" y="128905"/>
                </a:lnTo>
                <a:close/>
              </a:path>
            </a:pathLst>
          </a:custGeom>
          <a:ln w="9144">
            <a:solidFill>
              <a:srgbClr val="2F2E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E84B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144000" h="4038600">
                <a:moveTo>
                  <a:pt x="9144000" y="0"/>
                </a:moveTo>
                <a:lnTo>
                  <a:pt x="0" y="0"/>
                </a:lnTo>
                <a:lnTo>
                  <a:pt x="0" y="4038600"/>
                </a:lnTo>
                <a:lnTo>
                  <a:pt x="9144000" y="403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84B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639165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0" y="0"/>
                </a:lnTo>
                <a:lnTo>
                  <a:pt x="2286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5395" y="3258388"/>
            <a:ext cx="676211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">
                <a:solidFill>
                  <a:srgbClr val="FFFFFF"/>
                </a:solidFill>
                <a:latin typeface="Calibri"/>
                <a:cs typeface="Calibri"/>
              </a:rPr>
              <a:t>Resumen</a:t>
            </a:r>
            <a:r>
              <a:rPr dirty="0" sz="45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45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Calibri"/>
                <a:cs typeface="Calibri"/>
              </a:rPr>
              <a:t>Muliproceso</a:t>
            </a:r>
            <a:r>
              <a:rPr dirty="0" sz="450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dirty="0" sz="4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436" y="4252721"/>
            <a:ext cx="2927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7E7D78"/>
                </a:solidFill>
                <a:latin typeface="Verdana"/>
                <a:cs typeface="Verdana"/>
              </a:rPr>
              <a:t>Daniel</a:t>
            </a:r>
            <a:r>
              <a:rPr dirty="0" sz="2000" spc="-55">
                <a:solidFill>
                  <a:srgbClr val="7E7D78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7E7D78"/>
                </a:solidFill>
                <a:latin typeface="Verdana"/>
                <a:cs typeface="Verdana"/>
              </a:rPr>
              <a:t>Espinosa</a:t>
            </a:r>
            <a:r>
              <a:rPr dirty="0" sz="2000" spc="-55">
                <a:solidFill>
                  <a:srgbClr val="7E7D7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7E7D78"/>
                </a:solidFill>
                <a:latin typeface="Verdana"/>
                <a:cs typeface="Verdana"/>
              </a:rPr>
              <a:t>Azofra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09600"/>
            <a:ext cx="8001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9932"/>
            <a:ext cx="9144000" cy="4898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7" y="490727"/>
            <a:ext cx="7552944" cy="5876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885444"/>
            <a:ext cx="7906511" cy="50871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05355"/>
            <a:ext cx="7467600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457200"/>
            <a:ext cx="802233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457200"/>
            <a:ext cx="783945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1618488"/>
            <a:ext cx="5934456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970788"/>
            <a:ext cx="5925311" cy="49164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1" y="217931"/>
            <a:ext cx="8098535" cy="6422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694944"/>
            <a:ext cx="7601711" cy="54681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609600"/>
            <a:ext cx="7812023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88" y="499872"/>
            <a:ext cx="7050023" cy="5858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88" y="542544"/>
            <a:ext cx="7354823" cy="57729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90116"/>
            <a:ext cx="7010400" cy="34777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665987"/>
            <a:ext cx="7583423" cy="5526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414527"/>
            <a:ext cx="7696200" cy="60289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652272"/>
            <a:ext cx="7955280" cy="55534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637031"/>
            <a:ext cx="8345424" cy="55839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342900"/>
            <a:ext cx="6943344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800100"/>
            <a:ext cx="7601711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620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323088"/>
            <a:ext cx="7735823" cy="62118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27" y="484631"/>
            <a:ext cx="7781544" cy="58887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480059"/>
            <a:ext cx="7754111" cy="5897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2" y="399288"/>
            <a:ext cx="7763256" cy="60594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4" y="1647444"/>
            <a:ext cx="7830311" cy="356311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423672"/>
            <a:ext cx="7287768" cy="60106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1333500"/>
            <a:ext cx="7534656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598931"/>
            <a:ext cx="7839456" cy="56601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05027"/>
            <a:ext cx="7772400" cy="56479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59" y="665987"/>
            <a:ext cx="8031480" cy="5526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8" y="757427"/>
            <a:ext cx="7278623" cy="53431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659" y="289559"/>
            <a:ext cx="7726680" cy="6278880"/>
            <a:chOff x="708659" y="289559"/>
            <a:chExt cx="7726680" cy="6278880"/>
          </a:xfrm>
        </p:grpSpPr>
        <p:sp>
          <p:nvSpPr>
            <p:cNvPr id="3" name="object 3"/>
            <p:cNvSpPr/>
            <p:nvPr/>
          </p:nvSpPr>
          <p:spPr>
            <a:xfrm>
              <a:off x="4547616" y="1748027"/>
              <a:ext cx="1346200" cy="626745"/>
            </a:xfrm>
            <a:custGeom>
              <a:avLst/>
              <a:gdLst/>
              <a:ahLst/>
              <a:cxnLst/>
              <a:rect l="l" t="t" r="r" b="b"/>
              <a:pathLst>
                <a:path w="1346200" h="626744">
                  <a:moveTo>
                    <a:pt x="1345692" y="25146"/>
                  </a:moveTo>
                  <a:lnTo>
                    <a:pt x="1343698" y="15379"/>
                  </a:lnTo>
                  <a:lnTo>
                    <a:pt x="1338300" y="7391"/>
                  </a:lnTo>
                  <a:lnTo>
                    <a:pt x="1330312" y="1993"/>
                  </a:lnTo>
                  <a:lnTo>
                    <a:pt x="1320546" y="0"/>
                  </a:lnTo>
                  <a:lnTo>
                    <a:pt x="25146" y="0"/>
                  </a:lnTo>
                  <a:lnTo>
                    <a:pt x="15367" y="1993"/>
                  </a:lnTo>
                  <a:lnTo>
                    <a:pt x="7378" y="7391"/>
                  </a:lnTo>
                  <a:lnTo>
                    <a:pt x="1981" y="15379"/>
                  </a:lnTo>
                  <a:lnTo>
                    <a:pt x="0" y="25146"/>
                  </a:lnTo>
                  <a:lnTo>
                    <a:pt x="0" y="601218"/>
                  </a:lnTo>
                  <a:lnTo>
                    <a:pt x="1981" y="610997"/>
                  </a:lnTo>
                  <a:lnTo>
                    <a:pt x="7378" y="618985"/>
                  </a:lnTo>
                  <a:lnTo>
                    <a:pt x="15367" y="624382"/>
                  </a:lnTo>
                  <a:lnTo>
                    <a:pt x="25146" y="626364"/>
                  </a:lnTo>
                  <a:lnTo>
                    <a:pt x="1320546" y="626364"/>
                  </a:lnTo>
                  <a:lnTo>
                    <a:pt x="1330312" y="624382"/>
                  </a:lnTo>
                  <a:lnTo>
                    <a:pt x="1338300" y="618985"/>
                  </a:lnTo>
                  <a:lnTo>
                    <a:pt x="1343698" y="610997"/>
                  </a:lnTo>
                  <a:lnTo>
                    <a:pt x="1345692" y="601218"/>
                  </a:lnTo>
                  <a:lnTo>
                    <a:pt x="1345692" y="596138"/>
                  </a:lnTo>
                  <a:lnTo>
                    <a:pt x="1345692" y="30226"/>
                  </a:lnTo>
                  <a:lnTo>
                    <a:pt x="1345692" y="25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289559"/>
              <a:ext cx="7726680" cy="62788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95071"/>
            <a:ext cx="7144511" cy="646785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390143"/>
            <a:ext cx="7144511" cy="6077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16" y="656844"/>
            <a:ext cx="7897368" cy="5544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394715"/>
            <a:ext cx="8927592" cy="6068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1042416"/>
            <a:ext cx="7601711" cy="4773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466344"/>
            <a:ext cx="7534656" cy="59253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716" y="986027"/>
            <a:ext cx="6830568" cy="4885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Espinosa Azofra</dc:creator>
  <dc:title>Resumen – Muliproceso en C</dc:title>
  <dcterms:created xsi:type="dcterms:W3CDTF">2021-09-14T07:16:33Z</dcterms:created>
  <dcterms:modified xsi:type="dcterms:W3CDTF">2021-09-14T07:16:33Z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2021-09-14T00:00:00Z</vt:filetime>
  </property>
</Properties>
</file>