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4AB5-8FE9-4C2F-821D-2EC7D628A48B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E9EC-C9B7-45D2-8619-F44365529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60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4AB5-8FE9-4C2F-821D-2EC7D628A48B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E9EC-C9B7-45D2-8619-F44365529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19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4AB5-8FE9-4C2F-821D-2EC7D628A48B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E9EC-C9B7-45D2-8619-F44365529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79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4AB5-8FE9-4C2F-821D-2EC7D628A48B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E9EC-C9B7-45D2-8619-F44365529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69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4AB5-8FE9-4C2F-821D-2EC7D628A48B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E9EC-C9B7-45D2-8619-F44365529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7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4AB5-8FE9-4C2F-821D-2EC7D628A48B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E9EC-C9B7-45D2-8619-F44365529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90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4AB5-8FE9-4C2F-821D-2EC7D628A48B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E9EC-C9B7-45D2-8619-F44365529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13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4AB5-8FE9-4C2F-821D-2EC7D628A48B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E9EC-C9B7-45D2-8619-F44365529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3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4AB5-8FE9-4C2F-821D-2EC7D628A48B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E9EC-C9B7-45D2-8619-F44365529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79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4AB5-8FE9-4C2F-821D-2EC7D628A48B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E9EC-C9B7-45D2-8619-F44365529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22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4AB5-8FE9-4C2F-821D-2EC7D628A48B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E9EC-C9B7-45D2-8619-F44365529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59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24AB5-8FE9-4C2F-821D-2EC7D628A48B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5E9EC-C9B7-45D2-8619-F44365529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94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Scroll 3"/>
          <p:cNvSpPr/>
          <p:nvPr/>
        </p:nvSpPr>
        <p:spPr>
          <a:xfrm>
            <a:off x="351691" y="2110153"/>
            <a:ext cx="890954" cy="1078524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Raw  data file</a:t>
            </a:r>
            <a:endParaRPr lang="en-GB" dirty="0"/>
          </a:p>
        </p:txBody>
      </p:sp>
      <p:sp>
        <p:nvSpPr>
          <p:cNvPr id="6" name="Pentagon 5"/>
          <p:cNvSpPr/>
          <p:nvPr/>
        </p:nvSpPr>
        <p:spPr>
          <a:xfrm>
            <a:off x="1242645" y="2356338"/>
            <a:ext cx="1254369" cy="58615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Import </a:t>
            </a:r>
            <a:r>
              <a:rPr lang="en-GB" dirty="0" err="1" smtClean="0"/>
              <a:t>sdf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713892" y="1611923"/>
            <a:ext cx="2878016" cy="307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RelaxObj</a:t>
            </a:r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907323" y="2227385"/>
            <a:ext cx="2297723" cy="339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Parameters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907323" y="2649415"/>
            <a:ext cx="2297723" cy="293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(Bloc)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702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7416" y="1828800"/>
            <a:ext cx="3188676" cy="3727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Bloc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2227385" y="2473569"/>
            <a:ext cx="2567352" cy="293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227384" y="2971800"/>
            <a:ext cx="2567353" cy="2174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[Model] (</a:t>
            </a:r>
            <a:r>
              <a:rPr lang="en-GB" dirty="0" err="1" smtClean="0"/>
              <a:t>ProcessingMethod</a:t>
            </a:r>
            <a:r>
              <a:rPr lang="en-GB" dirty="0" smtClean="0"/>
              <a:t>)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403231" y="3880338"/>
            <a:ext cx="2262554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[</a:t>
            </a:r>
            <a:r>
              <a:rPr lang="en-GB" dirty="0" err="1" smtClean="0"/>
              <a:t>Algorithmes</a:t>
            </a:r>
            <a:r>
              <a:rPr lang="en-GB" dirty="0" smtClean="0"/>
              <a:t>]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DataProcessUnit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860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7136760" y="2104642"/>
            <a:ext cx="4293240" cy="34872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738554" y="2014405"/>
            <a:ext cx="5627077" cy="4222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838617" y="2683457"/>
            <a:ext cx="2069431" cy="2203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38554" y="293077"/>
            <a:ext cx="5802923" cy="1582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043354" y="410308"/>
            <a:ext cx="101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DataUnit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043354" y="101990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Bloc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83976" y="1019908"/>
            <a:ext cx="64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Zone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1019908"/>
            <a:ext cx="116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Dispersion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126523" y="1019908"/>
            <a:ext cx="126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Experiment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937846" y="2108189"/>
            <a:ext cx="26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DataProcessUnit</a:t>
            </a:r>
            <a:r>
              <a:rPr lang="en-GB" dirty="0" smtClean="0"/>
              <a:t> (abstract)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37846" y="2697300"/>
            <a:ext cx="116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Bloc2Zone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7415139" y="4409413"/>
            <a:ext cx="147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ProcessNlinfit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7415139" y="4009141"/>
            <a:ext cx="15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ProcessModel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911811" y="3277878"/>
            <a:ext cx="128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AverageAbs</a:t>
            </a:r>
            <a:endParaRPr lang="en-GB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3308258" y="2705047"/>
            <a:ext cx="2069431" cy="2203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679177" y="2697300"/>
            <a:ext cx="117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Zone2Disp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468458" y="3303007"/>
            <a:ext cx="131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MonoexpFit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3552092" y="3824475"/>
            <a:ext cx="93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BiexpFit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7415139" y="2281077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Algorithm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7862274" y="2705047"/>
            <a:ext cx="3382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Parameters</a:t>
            </a:r>
          </a:p>
          <a:p>
            <a:r>
              <a:rPr lang="en-GB" dirty="0" err="1" smtClean="0"/>
              <a:t>Weigths</a:t>
            </a:r>
            <a:r>
              <a:rPr lang="en-GB" dirty="0" smtClean="0"/>
              <a:t> (Robustness)</a:t>
            </a:r>
          </a:p>
          <a:p>
            <a:r>
              <a:rPr lang="en-GB" dirty="0" smtClean="0"/>
              <a:t>Log space calculation</a:t>
            </a:r>
          </a:p>
          <a:p>
            <a:r>
              <a:rPr lang="en-GB" dirty="0" smtClean="0"/>
              <a:t>Checking algorithm functionalities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1376105" y="5047486"/>
            <a:ext cx="3058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Evaluate starting point</a:t>
            </a:r>
          </a:p>
          <a:p>
            <a:r>
              <a:rPr lang="en-GB" dirty="0" smtClean="0"/>
              <a:t>Sequential fit (for sub-models)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2086124" y="5796442"/>
            <a:ext cx="408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DispersionModel</a:t>
            </a:r>
            <a:r>
              <a:rPr lang="en-GB" dirty="0" smtClean="0"/>
              <a:t> -&gt; Disp2Disp + Disp2Exp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409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67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University of Aberdeen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Broche, Lionel</dc:creator>
  <cp:lastModifiedBy>Broche, Lionel</cp:lastModifiedBy>
  <cp:revision>13</cp:revision>
  <dcterms:created xsi:type="dcterms:W3CDTF">2019-01-15T15:53:04Z</dcterms:created>
  <dcterms:modified xsi:type="dcterms:W3CDTF">2019-01-15T16:38:54Z</dcterms:modified>
</cp:coreProperties>
</file>