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807763" cy="2420504"/>
          </a:xfrm>
        </p:spPr>
        <p:txBody>
          <a:bodyPr>
            <a:normAutofit/>
          </a:bodyPr>
          <a:lstStyle/>
          <a:p>
            <a:pPr algn="l"/>
            <a:br>
              <a:rPr lang="en-US" sz="4000" dirty="0"/>
            </a:br>
            <a:r>
              <a:rPr lang="en-US" sz="4000" dirty="0"/>
              <a:t>College-API </a:t>
            </a:r>
            <a:br>
              <a:rPr lang="en-US" sz="4000" dirty="0"/>
            </a:br>
            <a:r>
              <a:rPr lang="en-US" sz="4000" dirty="0" err="1"/>
              <a:t>FrontEnd</a:t>
            </a:r>
            <a:r>
              <a:rPr lang="en-US" sz="4000" dirty="0"/>
              <a:t> CA2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Manu Jose</a:t>
            </a:r>
          </a:p>
          <a:p>
            <a:pPr algn="l"/>
            <a:r>
              <a:rPr lang="en-US" dirty="0"/>
              <a:t>N00200555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Design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My design is based mainly off of MUI’s dark mode theme. I like the simplicity of it and how easy it is to look at. It’s not complicated but it works well.</a:t>
            </a:r>
          </a:p>
          <a:p>
            <a:pPr marL="36900" lvl="0" indent="0">
              <a:buNone/>
            </a:pPr>
            <a:r>
              <a:rPr lang="en-US" sz="2400" dirty="0"/>
              <a:t>My only complaint would be that it does look a little plain and un-exciting.</a:t>
            </a:r>
          </a:p>
          <a:p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F02774-646E-E81F-5F55-6D0ECF4F1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8" y="771525"/>
            <a:ext cx="3964781" cy="2819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1F238B-DB23-2336-564D-5A64055DF6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995" y="2966046"/>
            <a:ext cx="4187186" cy="29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22F0-054C-7BF4-7150-43AD6FE5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GB" dirty="0"/>
              <a:t>Routes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866F-F8B7-D24C-154C-B585956C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GB" dirty="0"/>
              <a:t>This project has a lot more routes than the first CA so I organised them into 3 different files within insomnia to manage them easier.</a:t>
            </a:r>
          </a:p>
          <a:p>
            <a:r>
              <a:rPr lang="en-GB"/>
              <a:t>There was</a:t>
            </a:r>
            <a:endParaRPr lang="en-I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61AF2-D0EE-07FA-1557-9203C26A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777" y="609599"/>
            <a:ext cx="2072957" cy="443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81CBF-D85E-DC70-FD84-4F5A85AAE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255" y="3987012"/>
            <a:ext cx="3240330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{EC3EC937-B938-4115-A73A-A02F48E29C8A}tf55705232_win32</Template>
  <TotalTime>633</TotalTime>
  <Words>89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 College-API  FrontEnd CA2</vt:lpstr>
      <vt:lpstr>Design</vt:lpstr>
      <vt:lpstr>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College-API  FrontEnd CA2</dc:title>
  <dc:creator>manu jose</dc:creator>
  <cp:lastModifiedBy>manu jose</cp:lastModifiedBy>
  <cp:revision>2</cp:revision>
  <dcterms:created xsi:type="dcterms:W3CDTF">2024-01-08T15:16:57Z</dcterms:created>
  <dcterms:modified xsi:type="dcterms:W3CDTF">2024-01-12T21:31:46Z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