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0FA-D549-480F-9431-BCC8C1C34E6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E8691-3DE3-4AAC-809E-21B8CEEBAF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971800" cy="24384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609600"/>
            <a:ext cx="896040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adea"/>
              <a:cs typeface="Calad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600" dirty="0">
              <a:latin typeface="Arial" pitchFamily="34" charset="0"/>
              <a:ea typeface="Caladea"/>
              <a:cs typeface="Calad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normalizeH="0" baseline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rial" pitchFamily="34" charset="0"/>
                <a:ea typeface="Caladea"/>
                <a:cs typeface="Caladea"/>
              </a:rPr>
              <a:t>BHAI PARMANAND INSTITUTE OF BUSINESS STUDIES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DEPARTMENT OF COMPUTER 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4876800"/>
            <a:ext cx="281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Submitted by:</a:t>
            </a:r>
          </a:p>
          <a:p>
            <a:endParaRPr lang="en-US" b="1" dirty="0"/>
          </a:p>
          <a:p>
            <a:r>
              <a:rPr lang="en-US" b="1" dirty="0"/>
              <a:t>Rahul Singh </a:t>
            </a:r>
          </a:p>
          <a:p>
            <a:r>
              <a:rPr lang="en-US" b="1" dirty="0"/>
              <a:t>Roll No-03011404420 </a:t>
            </a:r>
          </a:p>
          <a:p>
            <a:endParaRPr lang="en-US" b="1" dirty="0"/>
          </a:p>
          <a:p>
            <a:r>
              <a:rPr lang="en-US" b="1" dirty="0"/>
              <a:t>Manu Madathil Joseph</a:t>
            </a:r>
          </a:p>
          <a:p>
            <a:r>
              <a:rPr lang="en-US" b="1" dirty="0"/>
              <a:t>Roll No- 50211404420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41910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b="1" dirty="0"/>
              <a:t>MINOR   PROJECT(MCA-169)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28600" y="4724400"/>
            <a:ext cx="5562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rlito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rlito"/>
                <a:ea typeface="Times New Roman" pitchFamily="18" charset="0"/>
                <a:cs typeface="Arial" pitchFamily="34" charset="0"/>
              </a:rPr>
              <a:t>Submitted To: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rlito"/>
                <a:ea typeface="Times New Roman" pitchFamily="18" charset="0"/>
                <a:cs typeface="Arial" pitchFamily="34" charset="0"/>
              </a:rPr>
              <a:t>MR.DEEPAK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rlito"/>
                <a:ea typeface="Times New Roman" pitchFamily="18" charset="0"/>
                <a:cs typeface="Arial" pitchFamily="34" charset="0"/>
              </a:rPr>
              <a:t> SHARMA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latin typeface="Carlito"/>
                <a:cs typeface="Arial" pitchFamily="34" charset="0"/>
              </a:rPr>
              <a:t>(Assistant</a:t>
            </a:r>
            <a:r>
              <a:rPr lang="en-US" sz="1600" b="1" dirty="0">
                <a:latin typeface="Carlito"/>
                <a:cs typeface="Arial" pitchFamily="34" charset="0"/>
              </a:rPr>
              <a:t> Professor)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8011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57400" y="304800"/>
            <a:ext cx="426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Webpage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810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 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4718" y="1600200"/>
            <a:ext cx="57666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budgetary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352800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               Made By  </a:t>
            </a:r>
          </a:p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Rahul Singh  and  Manu  Joseph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457200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62484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1.</a:t>
            </a:r>
            <a:r>
              <a:rPr lang="en-US" b="1" u="sng" dirty="0"/>
              <a:t>Brief Description of the System under Study:</a:t>
            </a:r>
          </a:p>
          <a:p>
            <a:r>
              <a:rPr lang="en-US" b="1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The System in the process of deployment is a Webpage called Budgetary Control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It provides  user  a platform from where he/she can easily with less effort can perform various action like savings and expenditure which are time consuming and common.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Basically the idea behind this procedure is to provide a one step solution for the user to calculate, plan and keep a track of his/her income and expenses</a:t>
            </a:r>
          </a:p>
          <a:p>
            <a:r>
              <a:rPr lang="en-US" sz="2000" dirty="0"/>
              <a:t>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4800"/>
            <a:ext cx="381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objectives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8797601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The Main Objectives Of Budget Control Can Be Described as Follows:</a:t>
            </a:r>
          </a:p>
          <a:p>
            <a:pPr marL="342900" indent="-342900">
              <a:buFont typeface="+mj-lt"/>
              <a:buAutoNum type="arabicPeriod"/>
            </a:pPr>
            <a:endParaRPr lang="en-US" u="sng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b="1" u="sng" dirty="0"/>
              <a:t>Estimation Of  Income And Expenses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 A budget provides a realistic estimate of income and expenses for a</a:t>
            </a:r>
          </a:p>
          <a:p>
            <a:pPr marL="342900" indent="-342900"/>
            <a:r>
              <a:rPr lang="en-US" dirty="0"/>
              <a:t>      period  and of the financial position at the close of the period.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b="1" u="sng" dirty="0"/>
              <a:t>Action Plan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Budget provides a coordinated plan of action which is design to achieve</a:t>
            </a:r>
          </a:p>
          <a:p>
            <a:pPr marL="342900" indent="-342900"/>
            <a:r>
              <a:rPr lang="en-US" dirty="0"/>
              <a:t>     the estimates reflected in the budget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b="1" u="sng" dirty="0"/>
              <a:t>Comparing The 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Another objective of a Budget is to provide a comparison of actual results</a:t>
            </a:r>
          </a:p>
          <a:p>
            <a:pPr marL="342900" indent="-342900"/>
            <a:r>
              <a:rPr lang="en-US" dirty="0"/>
              <a:t>     with those budgeted and an analysis and Interpretation of deviations by </a:t>
            </a:r>
          </a:p>
          <a:p>
            <a:pPr marL="342900" indent="-342900"/>
            <a:r>
              <a:rPr lang="en-US" dirty="0"/>
              <a:t>     Areas of responsibility to indicate courses of corrective actions and to </a:t>
            </a:r>
          </a:p>
          <a:p>
            <a:pPr marL="342900" indent="-342900"/>
            <a:r>
              <a:rPr lang="en-US" dirty="0"/>
              <a:t>     lead to improvement in future plans.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/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8462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b="1" u="sng" dirty="0"/>
              <a:t>Providing Guidance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Budget helps to provide a guide for management decision in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adjustingplans</a:t>
            </a:r>
            <a:r>
              <a:rPr lang="en-US" sz="2000" dirty="0"/>
              <a:t> and objectives if there is an uncontrollable</a:t>
            </a:r>
          </a:p>
          <a:p>
            <a:r>
              <a:rPr lang="en-US" sz="2000" dirty="0"/>
              <a:t>    changes in conditions</a:t>
            </a:r>
          </a:p>
          <a:p>
            <a:endParaRPr lang="en-US" sz="2000" dirty="0"/>
          </a:p>
          <a:p>
            <a:endParaRPr lang="en-US" sz="2000" b="1" u="sng" dirty="0"/>
          </a:p>
          <a:p>
            <a:pPr>
              <a:buFont typeface="Wingdings" pitchFamily="2" charset="2"/>
              <a:buChar char="Ø"/>
            </a:pPr>
            <a:r>
              <a:rPr lang="en-US" sz="2000" b="1" u="sng" dirty="0"/>
              <a:t>Forecasting And Decision Making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It provides a ready basis for making forecasts during the budget </a:t>
            </a:r>
          </a:p>
          <a:p>
            <a:r>
              <a:rPr lang="en-US" sz="2000" dirty="0"/>
              <a:t>  period to guide management in making day to day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457200"/>
            <a:ext cx="381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5562600" cy="42473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ü"/>
            </a:pPr>
            <a:r>
              <a:rPr lang="en-US" b="1" cap="all" dirty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Accurate  spending categories</a:t>
            </a:r>
          </a:p>
          <a:p>
            <a:pPr>
              <a:buFont typeface="Wingdings" pitchFamily="2" charset="2"/>
              <a:buChar char="ü"/>
            </a:pPr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b="1" cap="all" dirty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Enough spending categories</a:t>
            </a:r>
          </a:p>
          <a:p>
            <a:pPr>
              <a:buFont typeface="Wingdings" pitchFamily="2" charset="2"/>
              <a:buChar char="ü"/>
            </a:pPr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b="1" cap="all" dirty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Accurate income projections</a:t>
            </a:r>
          </a:p>
          <a:p>
            <a:pPr>
              <a:buFont typeface="Wingdings" pitchFamily="2" charset="2"/>
              <a:buChar char="ü"/>
            </a:pPr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b="1" cap="all" dirty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Categories for irregular expenses</a:t>
            </a:r>
          </a:p>
          <a:p>
            <a:pPr>
              <a:buFont typeface="Wingdings" pitchFamily="2" charset="2"/>
              <a:buChar char="ü"/>
            </a:pPr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b="1" cap="all" dirty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A-line item for savings</a:t>
            </a:r>
          </a:p>
          <a:p>
            <a:pPr>
              <a:buFont typeface="Wingdings" pitchFamily="2" charset="2"/>
              <a:buChar char="ü"/>
            </a:pPr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b="1" cap="all" dirty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Tracking for cash purchases</a:t>
            </a:r>
          </a:p>
          <a:p>
            <a:pPr>
              <a:buFont typeface="Wingdings" pitchFamily="2" charset="2"/>
              <a:buChar char="ü"/>
            </a:pPr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b="1" cap="all" dirty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Percentage display for expenses</a:t>
            </a:r>
          </a:p>
          <a:p>
            <a:pPr>
              <a:buFont typeface="Wingdings" pitchFamily="2" charset="2"/>
              <a:buChar char="ü"/>
            </a:pPr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1"/>
            <a:ext cx="571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MINIMUM HARDWARE requirements</a:t>
            </a:r>
            <a:endParaRPr lang="en-US" b="1" u="sng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Virtual Memory Processor : 32 Bit, Pentium – IV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 Ram : 256 MB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 Hard Disk : 40 GB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Monitor : SVGA Monitor (800 * 600Resolutions)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Clock Speed : 266 MHZ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Floppy Drive : 1.44 MB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60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MINIMUM  SOFTWARE  requirements</a:t>
            </a:r>
            <a:r>
              <a:rPr lang="en-US" b="1" u="sng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6250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 Operating System : Windows 2000/XP.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Supported Browser-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Firefox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Google Chrome 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HTML Editor-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Notepad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TextEdit For Macintosh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Vi or Emacs for Linux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457200"/>
            <a:ext cx="60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ABOUT language  used</a:t>
            </a:r>
            <a:r>
              <a:rPr lang="en-US" b="1" u="sng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3385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Java script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CSS(cascading style sheet)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html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895600"/>
            <a:ext cx="60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Reference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733800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00B050"/>
                </a:solidFill>
                <a:hlinkClick r:id="rId2"/>
              </a:rPr>
              <a:t>www.tutorialspoint.com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hlinkClick r:id="rId3"/>
              </a:rPr>
              <a:t>www.w3school.com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www.youtube.com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417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manu</dc:creator>
  <cp:lastModifiedBy>rahul</cp:lastModifiedBy>
  <cp:revision>23</cp:revision>
  <dcterms:created xsi:type="dcterms:W3CDTF">2006-08-16T00:00:00Z</dcterms:created>
  <dcterms:modified xsi:type="dcterms:W3CDTF">2022-01-21T09:23:39Z</dcterms:modified>
</cp:coreProperties>
</file>