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6F6F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1045844"/>
          </a:xfrm>
          <a:custGeom>
            <a:avLst/>
            <a:gdLst/>
            <a:ahLst/>
            <a:cxnLst/>
            <a:rect l="l" t="t" r="r" b="b"/>
            <a:pathLst>
              <a:path w="12192000" h="1045844">
                <a:moveTo>
                  <a:pt x="12192000" y="0"/>
                </a:moveTo>
                <a:lnTo>
                  <a:pt x="0" y="0"/>
                </a:lnTo>
                <a:lnTo>
                  <a:pt x="0" y="1045463"/>
                </a:lnTo>
                <a:lnTo>
                  <a:pt x="12192000" y="10454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ACD1D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11256" y="368808"/>
            <a:ext cx="1045463" cy="2590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6F6F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6F6F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6F6F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114" y="274396"/>
            <a:ext cx="145796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6F6F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68115" y="352806"/>
            <a:ext cx="48583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1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2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1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1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1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1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100" spc="2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100" spc="2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11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11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11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1100" spc="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W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1100" spc="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X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1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11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11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1100" spc="2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1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1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sz="11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11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1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5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endParaRPr sz="11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554223" y="859536"/>
            <a:ext cx="7439659" cy="3719195"/>
            <a:chOff x="2554223" y="859536"/>
            <a:chExt cx="7439659" cy="37191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2851" y="859536"/>
              <a:ext cx="1606296" cy="39928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00447" y="2919730"/>
              <a:ext cx="161290" cy="262255"/>
            </a:xfrm>
            <a:custGeom>
              <a:avLst/>
              <a:gdLst/>
              <a:ahLst/>
              <a:cxnLst/>
              <a:rect l="l" t="t" r="r" b="b"/>
              <a:pathLst>
                <a:path w="161289" h="262255">
                  <a:moveTo>
                    <a:pt x="0" y="0"/>
                  </a:moveTo>
                  <a:lnTo>
                    <a:pt x="0" y="262000"/>
                  </a:lnTo>
                  <a:lnTo>
                    <a:pt x="40766" y="262000"/>
                  </a:lnTo>
                  <a:lnTo>
                    <a:pt x="83325" y="257286"/>
                  </a:lnTo>
                  <a:lnTo>
                    <a:pt x="123963" y="236331"/>
                  </a:lnTo>
                  <a:lnTo>
                    <a:pt x="149703" y="198665"/>
                  </a:lnTo>
                  <a:lnTo>
                    <a:pt x="159226" y="159527"/>
                  </a:lnTo>
                  <a:lnTo>
                    <a:pt x="161036" y="128270"/>
                  </a:lnTo>
                  <a:lnTo>
                    <a:pt x="160651" y="114865"/>
                  </a:lnTo>
                  <a:lnTo>
                    <a:pt x="150971" y="66008"/>
                  </a:lnTo>
                  <a:lnTo>
                    <a:pt x="126561" y="28457"/>
                  </a:lnTo>
                  <a:lnTo>
                    <a:pt x="85861" y="5411"/>
                  </a:lnTo>
                  <a:lnTo>
                    <a:pt x="39624" y="0"/>
                  </a:lnTo>
                  <a:lnTo>
                    <a:pt x="0" y="0"/>
                  </a:lnTo>
                  <a:close/>
                </a:path>
              </a:pathLst>
            </a:custGeom>
            <a:ln w="2285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70142" y="2906775"/>
              <a:ext cx="129412" cy="13220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423665" y="2851531"/>
              <a:ext cx="5692140" cy="988694"/>
            </a:xfrm>
            <a:custGeom>
              <a:avLst/>
              <a:gdLst/>
              <a:ahLst/>
              <a:cxnLst/>
              <a:rect l="l" t="t" r="r" b="b"/>
              <a:pathLst>
                <a:path w="5692140" h="988695">
                  <a:moveTo>
                    <a:pt x="5151755" y="64389"/>
                  </a:moveTo>
                  <a:lnTo>
                    <a:pt x="5113803" y="70443"/>
                  </a:lnTo>
                  <a:lnTo>
                    <a:pt x="5078706" y="95597"/>
                  </a:lnTo>
                  <a:lnTo>
                    <a:pt x="5058394" y="134895"/>
                  </a:lnTo>
                  <a:lnTo>
                    <a:pt x="5050845" y="184636"/>
                  </a:lnTo>
                  <a:lnTo>
                    <a:pt x="5050536" y="197993"/>
                  </a:lnTo>
                  <a:lnTo>
                    <a:pt x="5050843" y="213379"/>
                  </a:lnTo>
                  <a:lnTo>
                    <a:pt x="5055362" y="254635"/>
                  </a:lnTo>
                  <a:lnTo>
                    <a:pt x="5071364" y="297688"/>
                  </a:lnTo>
                  <a:lnTo>
                    <a:pt x="5101717" y="324993"/>
                  </a:lnTo>
                  <a:lnTo>
                    <a:pt x="5149723" y="334264"/>
                  </a:lnTo>
                  <a:lnTo>
                    <a:pt x="5163530" y="333597"/>
                  </a:lnTo>
                  <a:lnTo>
                    <a:pt x="5207095" y="317763"/>
                  </a:lnTo>
                  <a:lnTo>
                    <a:pt x="5234648" y="284785"/>
                  </a:lnTo>
                  <a:lnTo>
                    <a:pt x="5248155" y="238980"/>
                  </a:lnTo>
                  <a:lnTo>
                    <a:pt x="5250942" y="199136"/>
                  </a:lnTo>
                  <a:lnTo>
                    <a:pt x="5250634" y="184326"/>
                  </a:lnTo>
                  <a:lnTo>
                    <a:pt x="5246116" y="144018"/>
                  </a:lnTo>
                  <a:lnTo>
                    <a:pt x="5229860" y="101346"/>
                  </a:lnTo>
                  <a:lnTo>
                    <a:pt x="5199380" y="74041"/>
                  </a:lnTo>
                  <a:lnTo>
                    <a:pt x="5151755" y="64389"/>
                  </a:lnTo>
                  <a:close/>
                </a:path>
                <a:path w="5692140" h="988695">
                  <a:moveTo>
                    <a:pt x="774826" y="64389"/>
                  </a:moveTo>
                  <a:lnTo>
                    <a:pt x="736875" y="70443"/>
                  </a:lnTo>
                  <a:lnTo>
                    <a:pt x="701778" y="95597"/>
                  </a:lnTo>
                  <a:lnTo>
                    <a:pt x="681466" y="134895"/>
                  </a:lnTo>
                  <a:lnTo>
                    <a:pt x="673917" y="184636"/>
                  </a:lnTo>
                  <a:lnTo>
                    <a:pt x="673608" y="197993"/>
                  </a:lnTo>
                  <a:lnTo>
                    <a:pt x="673915" y="213379"/>
                  </a:lnTo>
                  <a:lnTo>
                    <a:pt x="678434" y="254635"/>
                  </a:lnTo>
                  <a:lnTo>
                    <a:pt x="694436" y="297688"/>
                  </a:lnTo>
                  <a:lnTo>
                    <a:pt x="724788" y="324993"/>
                  </a:lnTo>
                  <a:lnTo>
                    <a:pt x="772795" y="334264"/>
                  </a:lnTo>
                  <a:lnTo>
                    <a:pt x="786602" y="333597"/>
                  </a:lnTo>
                  <a:lnTo>
                    <a:pt x="830167" y="317763"/>
                  </a:lnTo>
                  <a:lnTo>
                    <a:pt x="857720" y="284785"/>
                  </a:lnTo>
                  <a:lnTo>
                    <a:pt x="871227" y="238980"/>
                  </a:lnTo>
                  <a:lnTo>
                    <a:pt x="874013" y="199136"/>
                  </a:lnTo>
                  <a:lnTo>
                    <a:pt x="873706" y="184326"/>
                  </a:lnTo>
                  <a:lnTo>
                    <a:pt x="869188" y="144018"/>
                  </a:lnTo>
                  <a:lnTo>
                    <a:pt x="852932" y="101346"/>
                  </a:lnTo>
                  <a:lnTo>
                    <a:pt x="822451" y="74041"/>
                  </a:lnTo>
                  <a:lnTo>
                    <a:pt x="774826" y="64389"/>
                  </a:lnTo>
                  <a:close/>
                </a:path>
                <a:path w="5692140" h="988695">
                  <a:moveTo>
                    <a:pt x="5498973" y="6858"/>
                  </a:moveTo>
                  <a:lnTo>
                    <a:pt x="5680202" y="6858"/>
                  </a:lnTo>
                  <a:lnTo>
                    <a:pt x="5682107" y="6858"/>
                  </a:lnTo>
                  <a:lnTo>
                    <a:pt x="5683631" y="7493"/>
                  </a:lnTo>
                  <a:lnTo>
                    <a:pt x="5685028" y="8509"/>
                  </a:lnTo>
                  <a:lnTo>
                    <a:pt x="5686425" y="9652"/>
                  </a:lnTo>
                  <a:lnTo>
                    <a:pt x="5687695" y="11430"/>
                  </a:lnTo>
                  <a:lnTo>
                    <a:pt x="5688711" y="13843"/>
                  </a:lnTo>
                  <a:lnTo>
                    <a:pt x="5689854" y="16383"/>
                  </a:lnTo>
                  <a:lnTo>
                    <a:pt x="5690616" y="19685"/>
                  </a:lnTo>
                  <a:lnTo>
                    <a:pt x="5691124" y="23876"/>
                  </a:lnTo>
                  <a:lnTo>
                    <a:pt x="5691632" y="28067"/>
                  </a:lnTo>
                  <a:lnTo>
                    <a:pt x="5691886" y="33147"/>
                  </a:lnTo>
                  <a:lnTo>
                    <a:pt x="5691886" y="38989"/>
                  </a:lnTo>
                  <a:lnTo>
                    <a:pt x="5691886" y="44958"/>
                  </a:lnTo>
                  <a:lnTo>
                    <a:pt x="5688711" y="63754"/>
                  </a:lnTo>
                  <a:lnTo>
                    <a:pt x="5687695" y="66167"/>
                  </a:lnTo>
                  <a:lnTo>
                    <a:pt x="5686425" y="67945"/>
                  </a:lnTo>
                  <a:lnTo>
                    <a:pt x="5685028" y="69088"/>
                  </a:lnTo>
                  <a:lnTo>
                    <a:pt x="5683631" y="70358"/>
                  </a:lnTo>
                  <a:lnTo>
                    <a:pt x="5682107" y="70866"/>
                  </a:lnTo>
                  <a:lnTo>
                    <a:pt x="5680202" y="70866"/>
                  </a:lnTo>
                  <a:lnTo>
                    <a:pt x="5554345" y="70866"/>
                  </a:lnTo>
                  <a:lnTo>
                    <a:pt x="5554345" y="174498"/>
                  </a:lnTo>
                  <a:lnTo>
                    <a:pt x="5672582" y="174498"/>
                  </a:lnTo>
                  <a:lnTo>
                    <a:pt x="5674360" y="174498"/>
                  </a:lnTo>
                  <a:lnTo>
                    <a:pt x="5675884" y="175006"/>
                  </a:lnTo>
                  <a:lnTo>
                    <a:pt x="5677281" y="176022"/>
                  </a:lnTo>
                  <a:lnTo>
                    <a:pt x="5678678" y="176911"/>
                  </a:lnTo>
                  <a:lnTo>
                    <a:pt x="5679948" y="178689"/>
                  </a:lnTo>
                  <a:lnTo>
                    <a:pt x="5680964" y="180975"/>
                  </a:lnTo>
                  <a:lnTo>
                    <a:pt x="5682107" y="183388"/>
                  </a:lnTo>
                  <a:lnTo>
                    <a:pt x="5682869" y="186563"/>
                  </a:lnTo>
                  <a:lnTo>
                    <a:pt x="5683377" y="190500"/>
                  </a:lnTo>
                  <a:lnTo>
                    <a:pt x="5683885" y="194564"/>
                  </a:lnTo>
                  <a:lnTo>
                    <a:pt x="5684139" y="199517"/>
                  </a:lnTo>
                  <a:lnTo>
                    <a:pt x="5684139" y="205486"/>
                  </a:lnTo>
                  <a:lnTo>
                    <a:pt x="5684139" y="211328"/>
                  </a:lnTo>
                  <a:lnTo>
                    <a:pt x="5680964" y="230124"/>
                  </a:lnTo>
                  <a:lnTo>
                    <a:pt x="5679948" y="232664"/>
                  </a:lnTo>
                  <a:lnTo>
                    <a:pt x="5678678" y="234569"/>
                  </a:lnTo>
                  <a:lnTo>
                    <a:pt x="5677281" y="235585"/>
                  </a:lnTo>
                  <a:lnTo>
                    <a:pt x="5675884" y="236728"/>
                  </a:lnTo>
                  <a:lnTo>
                    <a:pt x="5674360" y="237236"/>
                  </a:lnTo>
                  <a:lnTo>
                    <a:pt x="5672582" y="237236"/>
                  </a:lnTo>
                  <a:lnTo>
                    <a:pt x="5554345" y="237236"/>
                  </a:lnTo>
                  <a:lnTo>
                    <a:pt x="5554345" y="380746"/>
                  </a:lnTo>
                  <a:lnTo>
                    <a:pt x="5554345" y="382905"/>
                  </a:lnTo>
                  <a:lnTo>
                    <a:pt x="5553710" y="384810"/>
                  </a:lnTo>
                  <a:lnTo>
                    <a:pt x="5552567" y="386461"/>
                  </a:lnTo>
                  <a:lnTo>
                    <a:pt x="5551424" y="387985"/>
                  </a:lnTo>
                  <a:lnTo>
                    <a:pt x="5549265" y="389382"/>
                  </a:lnTo>
                  <a:lnTo>
                    <a:pt x="5546217" y="390398"/>
                  </a:lnTo>
                  <a:lnTo>
                    <a:pt x="5543042" y="391541"/>
                  </a:lnTo>
                  <a:lnTo>
                    <a:pt x="5539105" y="392303"/>
                  </a:lnTo>
                  <a:lnTo>
                    <a:pt x="5534152" y="392938"/>
                  </a:lnTo>
                  <a:lnTo>
                    <a:pt x="5529199" y="393573"/>
                  </a:lnTo>
                  <a:lnTo>
                    <a:pt x="5522849" y="393827"/>
                  </a:lnTo>
                  <a:lnTo>
                    <a:pt x="5515102" y="393827"/>
                  </a:lnTo>
                  <a:lnTo>
                    <a:pt x="5507482" y="393827"/>
                  </a:lnTo>
                  <a:lnTo>
                    <a:pt x="5484114" y="390398"/>
                  </a:lnTo>
                  <a:lnTo>
                    <a:pt x="5481193" y="389382"/>
                  </a:lnTo>
                  <a:lnTo>
                    <a:pt x="5479034" y="387985"/>
                  </a:lnTo>
                  <a:lnTo>
                    <a:pt x="5477764" y="386461"/>
                  </a:lnTo>
                  <a:lnTo>
                    <a:pt x="5476367" y="384810"/>
                  </a:lnTo>
                  <a:lnTo>
                    <a:pt x="5475732" y="382905"/>
                  </a:lnTo>
                  <a:lnTo>
                    <a:pt x="5475732" y="380746"/>
                  </a:lnTo>
                  <a:lnTo>
                    <a:pt x="5475732" y="31623"/>
                  </a:lnTo>
                  <a:lnTo>
                    <a:pt x="5475732" y="22860"/>
                  </a:lnTo>
                  <a:lnTo>
                    <a:pt x="5478018" y="16510"/>
                  </a:lnTo>
                  <a:lnTo>
                    <a:pt x="5482463" y="12700"/>
                  </a:lnTo>
                  <a:lnTo>
                    <a:pt x="5486908" y="8890"/>
                  </a:lnTo>
                  <a:lnTo>
                    <a:pt x="5492495" y="6858"/>
                  </a:lnTo>
                  <a:lnTo>
                    <a:pt x="5498973" y="6858"/>
                  </a:lnTo>
                  <a:close/>
                </a:path>
                <a:path w="5692140" h="988695">
                  <a:moveTo>
                    <a:pt x="4366895" y="6858"/>
                  </a:moveTo>
                  <a:lnTo>
                    <a:pt x="4638420" y="6858"/>
                  </a:lnTo>
                  <a:lnTo>
                    <a:pt x="4640199" y="6858"/>
                  </a:lnTo>
                  <a:lnTo>
                    <a:pt x="4641850" y="7493"/>
                  </a:lnTo>
                  <a:lnTo>
                    <a:pt x="4649216" y="23876"/>
                  </a:lnTo>
                  <a:lnTo>
                    <a:pt x="4649724" y="28067"/>
                  </a:lnTo>
                  <a:lnTo>
                    <a:pt x="4649978" y="33147"/>
                  </a:lnTo>
                  <a:lnTo>
                    <a:pt x="4649978" y="38989"/>
                  </a:lnTo>
                  <a:lnTo>
                    <a:pt x="4649978" y="44831"/>
                  </a:lnTo>
                  <a:lnTo>
                    <a:pt x="4649724" y="49657"/>
                  </a:lnTo>
                  <a:lnTo>
                    <a:pt x="4649216" y="53721"/>
                  </a:lnTo>
                  <a:lnTo>
                    <a:pt x="4648835" y="57785"/>
                  </a:lnTo>
                  <a:lnTo>
                    <a:pt x="4643374" y="69088"/>
                  </a:lnTo>
                  <a:lnTo>
                    <a:pt x="4641850" y="70358"/>
                  </a:lnTo>
                  <a:lnTo>
                    <a:pt x="4640199" y="70866"/>
                  </a:lnTo>
                  <a:lnTo>
                    <a:pt x="4638420" y="70866"/>
                  </a:lnTo>
                  <a:lnTo>
                    <a:pt x="4542028" y="70866"/>
                  </a:lnTo>
                  <a:lnTo>
                    <a:pt x="4542028" y="381381"/>
                  </a:lnTo>
                  <a:lnTo>
                    <a:pt x="4542028" y="383286"/>
                  </a:lnTo>
                  <a:lnTo>
                    <a:pt x="4541266" y="385064"/>
                  </a:lnTo>
                  <a:lnTo>
                    <a:pt x="4539995" y="386715"/>
                  </a:lnTo>
                  <a:lnTo>
                    <a:pt x="4538726" y="388239"/>
                  </a:lnTo>
                  <a:lnTo>
                    <a:pt x="4536567" y="389636"/>
                  </a:lnTo>
                  <a:lnTo>
                    <a:pt x="4533645" y="390525"/>
                  </a:lnTo>
                  <a:lnTo>
                    <a:pt x="4530598" y="391541"/>
                  </a:lnTo>
                  <a:lnTo>
                    <a:pt x="4526661" y="392303"/>
                  </a:lnTo>
                  <a:lnTo>
                    <a:pt x="4521581" y="392938"/>
                  </a:lnTo>
                  <a:lnTo>
                    <a:pt x="4516501" y="393573"/>
                  </a:lnTo>
                  <a:lnTo>
                    <a:pt x="4510278" y="393827"/>
                  </a:lnTo>
                  <a:lnTo>
                    <a:pt x="4502658" y="393827"/>
                  </a:lnTo>
                  <a:lnTo>
                    <a:pt x="4495165" y="393827"/>
                  </a:lnTo>
                  <a:lnTo>
                    <a:pt x="4471670" y="390525"/>
                  </a:lnTo>
                  <a:lnTo>
                    <a:pt x="4468749" y="389636"/>
                  </a:lnTo>
                  <a:lnTo>
                    <a:pt x="4466590" y="388239"/>
                  </a:lnTo>
                  <a:lnTo>
                    <a:pt x="4465320" y="386715"/>
                  </a:lnTo>
                  <a:lnTo>
                    <a:pt x="4464050" y="385064"/>
                  </a:lnTo>
                  <a:lnTo>
                    <a:pt x="4463415" y="383286"/>
                  </a:lnTo>
                  <a:lnTo>
                    <a:pt x="4463415" y="381381"/>
                  </a:lnTo>
                  <a:lnTo>
                    <a:pt x="4463415" y="70866"/>
                  </a:lnTo>
                  <a:lnTo>
                    <a:pt x="4366895" y="70866"/>
                  </a:lnTo>
                  <a:lnTo>
                    <a:pt x="4364990" y="70866"/>
                  </a:lnTo>
                  <a:lnTo>
                    <a:pt x="4363339" y="70358"/>
                  </a:lnTo>
                  <a:lnTo>
                    <a:pt x="4361942" y="69088"/>
                  </a:lnTo>
                  <a:lnTo>
                    <a:pt x="4360545" y="67945"/>
                  </a:lnTo>
                  <a:lnTo>
                    <a:pt x="4359275" y="66040"/>
                  </a:lnTo>
                  <a:lnTo>
                    <a:pt x="4358259" y="63627"/>
                  </a:lnTo>
                  <a:lnTo>
                    <a:pt x="4357370" y="61087"/>
                  </a:lnTo>
                  <a:lnTo>
                    <a:pt x="4356608" y="57785"/>
                  </a:lnTo>
                  <a:lnTo>
                    <a:pt x="4356100" y="53721"/>
                  </a:lnTo>
                  <a:lnTo>
                    <a:pt x="4355592" y="49657"/>
                  </a:lnTo>
                  <a:lnTo>
                    <a:pt x="4355338" y="44831"/>
                  </a:lnTo>
                  <a:lnTo>
                    <a:pt x="4355338" y="38989"/>
                  </a:lnTo>
                  <a:lnTo>
                    <a:pt x="4355338" y="33147"/>
                  </a:lnTo>
                  <a:lnTo>
                    <a:pt x="4355592" y="28067"/>
                  </a:lnTo>
                  <a:lnTo>
                    <a:pt x="4356100" y="23876"/>
                  </a:lnTo>
                  <a:lnTo>
                    <a:pt x="4356608" y="19685"/>
                  </a:lnTo>
                  <a:lnTo>
                    <a:pt x="4364990" y="6858"/>
                  </a:lnTo>
                  <a:lnTo>
                    <a:pt x="4366895" y="6858"/>
                  </a:lnTo>
                  <a:close/>
                </a:path>
                <a:path w="5692140" h="988695">
                  <a:moveTo>
                    <a:pt x="2921889" y="6858"/>
                  </a:moveTo>
                  <a:lnTo>
                    <a:pt x="3114166" y="6858"/>
                  </a:lnTo>
                  <a:lnTo>
                    <a:pt x="3115944" y="6858"/>
                  </a:lnTo>
                  <a:lnTo>
                    <a:pt x="3117595" y="7366"/>
                  </a:lnTo>
                  <a:lnTo>
                    <a:pt x="3118992" y="8382"/>
                  </a:lnTo>
                  <a:lnTo>
                    <a:pt x="3120390" y="9398"/>
                  </a:lnTo>
                  <a:lnTo>
                    <a:pt x="3121533" y="11049"/>
                  </a:lnTo>
                  <a:lnTo>
                    <a:pt x="3122549" y="13589"/>
                  </a:lnTo>
                  <a:lnTo>
                    <a:pt x="3123565" y="16129"/>
                  </a:lnTo>
                  <a:lnTo>
                    <a:pt x="3124327" y="19304"/>
                  </a:lnTo>
                  <a:lnTo>
                    <a:pt x="3124708" y="23114"/>
                  </a:lnTo>
                  <a:lnTo>
                    <a:pt x="3125216" y="26924"/>
                  </a:lnTo>
                  <a:lnTo>
                    <a:pt x="3125469" y="31877"/>
                  </a:lnTo>
                  <a:lnTo>
                    <a:pt x="3125469" y="37846"/>
                  </a:lnTo>
                  <a:lnTo>
                    <a:pt x="3125469" y="43434"/>
                  </a:lnTo>
                  <a:lnTo>
                    <a:pt x="3125216" y="48133"/>
                  </a:lnTo>
                  <a:lnTo>
                    <a:pt x="3124708" y="51943"/>
                  </a:lnTo>
                  <a:lnTo>
                    <a:pt x="3124327" y="55880"/>
                  </a:lnTo>
                  <a:lnTo>
                    <a:pt x="3118992" y="66548"/>
                  </a:lnTo>
                  <a:lnTo>
                    <a:pt x="3117595" y="67691"/>
                  </a:lnTo>
                  <a:lnTo>
                    <a:pt x="3115944" y="68199"/>
                  </a:lnTo>
                  <a:lnTo>
                    <a:pt x="3114166" y="68199"/>
                  </a:lnTo>
                  <a:lnTo>
                    <a:pt x="2976626" y="68199"/>
                  </a:lnTo>
                  <a:lnTo>
                    <a:pt x="2976626" y="162306"/>
                  </a:lnTo>
                  <a:lnTo>
                    <a:pt x="3093085" y="162306"/>
                  </a:lnTo>
                  <a:lnTo>
                    <a:pt x="3094863" y="162306"/>
                  </a:lnTo>
                  <a:lnTo>
                    <a:pt x="3096514" y="162814"/>
                  </a:lnTo>
                  <a:lnTo>
                    <a:pt x="3097911" y="163957"/>
                  </a:lnTo>
                  <a:lnTo>
                    <a:pt x="3099435" y="164973"/>
                  </a:lnTo>
                  <a:lnTo>
                    <a:pt x="3100705" y="166624"/>
                  </a:lnTo>
                  <a:lnTo>
                    <a:pt x="3101720" y="168910"/>
                  </a:lnTo>
                  <a:lnTo>
                    <a:pt x="3102737" y="171196"/>
                  </a:lnTo>
                  <a:lnTo>
                    <a:pt x="3103372" y="174371"/>
                  </a:lnTo>
                  <a:lnTo>
                    <a:pt x="3103880" y="178181"/>
                  </a:lnTo>
                  <a:lnTo>
                    <a:pt x="3104388" y="182118"/>
                  </a:lnTo>
                  <a:lnTo>
                    <a:pt x="3104641" y="186817"/>
                  </a:lnTo>
                  <a:lnTo>
                    <a:pt x="3104641" y="192278"/>
                  </a:lnTo>
                  <a:lnTo>
                    <a:pt x="3104641" y="198120"/>
                  </a:lnTo>
                  <a:lnTo>
                    <a:pt x="3104388" y="202819"/>
                  </a:lnTo>
                  <a:lnTo>
                    <a:pt x="3103880" y="206629"/>
                  </a:lnTo>
                  <a:lnTo>
                    <a:pt x="3103372" y="210439"/>
                  </a:lnTo>
                  <a:lnTo>
                    <a:pt x="3102737" y="213360"/>
                  </a:lnTo>
                  <a:lnTo>
                    <a:pt x="3101720" y="215646"/>
                  </a:lnTo>
                  <a:lnTo>
                    <a:pt x="3100705" y="217932"/>
                  </a:lnTo>
                  <a:lnTo>
                    <a:pt x="3099435" y="219583"/>
                  </a:lnTo>
                  <a:lnTo>
                    <a:pt x="3097911" y="220599"/>
                  </a:lnTo>
                  <a:lnTo>
                    <a:pt x="3096514" y="221615"/>
                  </a:lnTo>
                  <a:lnTo>
                    <a:pt x="3094863" y="222123"/>
                  </a:lnTo>
                  <a:lnTo>
                    <a:pt x="3093085" y="222123"/>
                  </a:lnTo>
                  <a:lnTo>
                    <a:pt x="2976626" y="222123"/>
                  </a:lnTo>
                  <a:lnTo>
                    <a:pt x="2976626" y="330708"/>
                  </a:lnTo>
                  <a:lnTo>
                    <a:pt x="3115437" y="330708"/>
                  </a:lnTo>
                  <a:lnTo>
                    <a:pt x="3117215" y="330708"/>
                  </a:lnTo>
                  <a:lnTo>
                    <a:pt x="3126232" y="346964"/>
                  </a:lnTo>
                  <a:lnTo>
                    <a:pt x="3126740" y="350774"/>
                  </a:lnTo>
                  <a:lnTo>
                    <a:pt x="3126993" y="355600"/>
                  </a:lnTo>
                  <a:lnTo>
                    <a:pt x="3126993" y="361442"/>
                  </a:lnTo>
                  <a:lnTo>
                    <a:pt x="3126993" y="367157"/>
                  </a:lnTo>
                  <a:lnTo>
                    <a:pt x="3126740" y="371983"/>
                  </a:lnTo>
                  <a:lnTo>
                    <a:pt x="3126232" y="375793"/>
                  </a:lnTo>
                  <a:lnTo>
                    <a:pt x="3125724" y="379730"/>
                  </a:lnTo>
                  <a:lnTo>
                    <a:pt x="3120263" y="390398"/>
                  </a:lnTo>
                  <a:lnTo>
                    <a:pt x="3118866" y="391541"/>
                  </a:lnTo>
                  <a:lnTo>
                    <a:pt x="3117215" y="392049"/>
                  </a:lnTo>
                  <a:lnTo>
                    <a:pt x="3115437" y="392049"/>
                  </a:lnTo>
                  <a:lnTo>
                    <a:pt x="2921889" y="392049"/>
                  </a:lnTo>
                  <a:lnTo>
                    <a:pt x="2915412" y="392049"/>
                  </a:lnTo>
                  <a:lnTo>
                    <a:pt x="2909824" y="390144"/>
                  </a:lnTo>
                  <a:lnTo>
                    <a:pt x="2905379" y="386207"/>
                  </a:lnTo>
                  <a:lnTo>
                    <a:pt x="2900934" y="382397"/>
                  </a:lnTo>
                  <a:lnTo>
                    <a:pt x="2898648" y="376047"/>
                  </a:lnTo>
                  <a:lnTo>
                    <a:pt x="2898648" y="367411"/>
                  </a:lnTo>
                  <a:lnTo>
                    <a:pt x="2898648" y="31623"/>
                  </a:lnTo>
                  <a:lnTo>
                    <a:pt x="2898648" y="22860"/>
                  </a:lnTo>
                  <a:lnTo>
                    <a:pt x="2900934" y="16510"/>
                  </a:lnTo>
                  <a:lnTo>
                    <a:pt x="2905379" y="12700"/>
                  </a:lnTo>
                  <a:lnTo>
                    <a:pt x="2909824" y="8890"/>
                  </a:lnTo>
                  <a:lnTo>
                    <a:pt x="2915412" y="6858"/>
                  </a:lnTo>
                  <a:lnTo>
                    <a:pt x="2921889" y="6858"/>
                  </a:lnTo>
                  <a:close/>
                </a:path>
                <a:path w="5692140" h="988695">
                  <a:moveTo>
                    <a:pt x="2502789" y="6858"/>
                  </a:moveTo>
                  <a:lnTo>
                    <a:pt x="2602484" y="6858"/>
                  </a:lnTo>
                  <a:lnTo>
                    <a:pt x="2612644" y="6858"/>
                  </a:lnTo>
                  <a:lnTo>
                    <a:pt x="2621026" y="7112"/>
                  </a:lnTo>
                  <a:lnTo>
                    <a:pt x="2627503" y="7493"/>
                  </a:lnTo>
                  <a:lnTo>
                    <a:pt x="2634107" y="7874"/>
                  </a:lnTo>
                  <a:lnTo>
                    <a:pt x="2640076" y="8382"/>
                  </a:lnTo>
                  <a:lnTo>
                    <a:pt x="2677592" y="16607"/>
                  </a:lnTo>
                  <a:lnTo>
                    <a:pt x="2711981" y="35107"/>
                  </a:lnTo>
                  <a:lnTo>
                    <a:pt x="2738501" y="71882"/>
                  </a:lnTo>
                  <a:lnTo>
                    <a:pt x="2745359" y="112522"/>
                  </a:lnTo>
                  <a:lnTo>
                    <a:pt x="2745051" y="122003"/>
                  </a:lnTo>
                  <a:lnTo>
                    <a:pt x="2734437" y="162909"/>
                  </a:lnTo>
                  <a:lnTo>
                    <a:pt x="2709249" y="193206"/>
                  </a:lnTo>
                  <a:lnTo>
                    <a:pt x="2670683" y="212852"/>
                  </a:lnTo>
                  <a:lnTo>
                    <a:pt x="2676398" y="215646"/>
                  </a:lnTo>
                  <a:lnTo>
                    <a:pt x="2681859" y="219075"/>
                  </a:lnTo>
                  <a:lnTo>
                    <a:pt x="2686939" y="223012"/>
                  </a:lnTo>
                  <a:lnTo>
                    <a:pt x="2692019" y="226949"/>
                  </a:lnTo>
                  <a:lnTo>
                    <a:pt x="2696718" y="231775"/>
                  </a:lnTo>
                  <a:lnTo>
                    <a:pt x="2701163" y="237490"/>
                  </a:lnTo>
                  <a:lnTo>
                    <a:pt x="2705608" y="243078"/>
                  </a:lnTo>
                  <a:lnTo>
                    <a:pt x="2725420" y="281305"/>
                  </a:lnTo>
                  <a:lnTo>
                    <a:pt x="2757932" y="357251"/>
                  </a:lnTo>
                  <a:lnTo>
                    <a:pt x="2765298" y="379984"/>
                  </a:lnTo>
                  <a:lnTo>
                    <a:pt x="2765298" y="381889"/>
                  </a:lnTo>
                  <a:lnTo>
                    <a:pt x="2765298" y="384175"/>
                  </a:lnTo>
                  <a:lnTo>
                    <a:pt x="2758440" y="391160"/>
                  </a:lnTo>
                  <a:lnTo>
                    <a:pt x="2755519" y="392176"/>
                  </a:lnTo>
                  <a:lnTo>
                    <a:pt x="2751201" y="392811"/>
                  </a:lnTo>
                  <a:lnTo>
                    <a:pt x="2745359" y="393192"/>
                  </a:lnTo>
                  <a:lnTo>
                    <a:pt x="2739644" y="393700"/>
                  </a:lnTo>
                  <a:lnTo>
                    <a:pt x="2731770" y="393827"/>
                  </a:lnTo>
                  <a:lnTo>
                    <a:pt x="2721864" y="393827"/>
                  </a:lnTo>
                  <a:lnTo>
                    <a:pt x="2713609" y="393827"/>
                  </a:lnTo>
                  <a:lnTo>
                    <a:pt x="2706878" y="393700"/>
                  </a:lnTo>
                  <a:lnTo>
                    <a:pt x="2701925" y="393192"/>
                  </a:lnTo>
                  <a:lnTo>
                    <a:pt x="2696972" y="392811"/>
                  </a:lnTo>
                  <a:lnTo>
                    <a:pt x="2681097" y="380746"/>
                  </a:lnTo>
                  <a:lnTo>
                    <a:pt x="2646553" y="294767"/>
                  </a:lnTo>
                  <a:lnTo>
                    <a:pt x="2625979" y="255016"/>
                  </a:lnTo>
                  <a:lnTo>
                    <a:pt x="2604262" y="238506"/>
                  </a:lnTo>
                  <a:lnTo>
                    <a:pt x="2597912" y="235839"/>
                  </a:lnTo>
                  <a:lnTo>
                    <a:pt x="2590673" y="234569"/>
                  </a:lnTo>
                  <a:lnTo>
                    <a:pt x="2582291" y="234569"/>
                  </a:lnTo>
                  <a:lnTo>
                    <a:pt x="2557907" y="234569"/>
                  </a:lnTo>
                  <a:lnTo>
                    <a:pt x="2557907" y="381381"/>
                  </a:lnTo>
                  <a:lnTo>
                    <a:pt x="2557907" y="383286"/>
                  </a:lnTo>
                  <a:lnTo>
                    <a:pt x="2557272" y="385064"/>
                  </a:lnTo>
                  <a:lnTo>
                    <a:pt x="2556002" y="386715"/>
                  </a:lnTo>
                  <a:lnTo>
                    <a:pt x="2554605" y="388239"/>
                  </a:lnTo>
                  <a:lnTo>
                    <a:pt x="2552573" y="389636"/>
                  </a:lnTo>
                  <a:lnTo>
                    <a:pt x="2549525" y="390525"/>
                  </a:lnTo>
                  <a:lnTo>
                    <a:pt x="2546604" y="391541"/>
                  </a:lnTo>
                  <a:lnTo>
                    <a:pt x="2542540" y="392303"/>
                  </a:lnTo>
                  <a:lnTo>
                    <a:pt x="2537587" y="392938"/>
                  </a:lnTo>
                  <a:lnTo>
                    <a:pt x="2532634" y="393573"/>
                  </a:lnTo>
                  <a:lnTo>
                    <a:pt x="2526284" y="393827"/>
                  </a:lnTo>
                  <a:lnTo>
                    <a:pt x="2518537" y="393827"/>
                  </a:lnTo>
                  <a:lnTo>
                    <a:pt x="2511044" y="393827"/>
                  </a:lnTo>
                  <a:lnTo>
                    <a:pt x="2504694" y="393573"/>
                  </a:lnTo>
                  <a:lnTo>
                    <a:pt x="2499741" y="392938"/>
                  </a:lnTo>
                  <a:lnTo>
                    <a:pt x="2494661" y="392303"/>
                  </a:lnTo>
                  <a:lnTo>
                    <a:pt x="2490597" y="391541"/>
                  </a:lnTo>
                  <a:lnTo>
                    <a:pt x="2487676" y="390525"/>
                  </a:lnTo>
                  <a:lnTo>
                    <a:pt x="2484628" y="389636"/>
                  </a:lnTo>
                  <a:lnTo>
                    <a:pt x="2482596" y="388239"/>
                  </a:lnTo>
                  <a:lnTo>
                    <a:pt x="2481326" y="386715"/>
                  </a:lnTo>
                  <a:lnTo>
                    <a:pt x="2480183" y="385064"/>
                  </a:lnTo>
                  <a:lnTo>
                    <a:pt x="2479548" y="383286"/>
                  </a:lnTo>
                  <a:lnTo>
                    <a:pt x="2479548" y="381381"/>
                  </a:lnTo>
                  <a:lnTo>
                    <a:pt x="2479548" y="31623"/>
                  </a:lnTo>
                  <a:lnTo>
                    <a:pt x="2479548" y="22860"/>
                  </a:lnTo>
                  <a:lnTo>
                    <a:pt x="2481834" y="16510"/>
                  </a:lnTo>
                  <a:lnTo>
                    <a:pt x="2486279" y="12700"/>
                  </a:lnTo>
                  <a:lnTo>
                    <a:pt x="2490724" y="8890"/>
                  </a:lnTo>
                  <a:lnTo>
                    <a:pt x="2496312" y="6858"/>
                  </a:lnTo>
                  <a:lnTo>
                    <a:pt x="2502789" y="6858"/>
                  </a:lnTo>
                  <a:close/>
                </a:path>
                <a:path w="5692140" h="988695">
                  <a:moveTo>
                    <a:pt x="1582293" y="6858"/>
                  </a:moveTo>
                  <a:lnTo>
                    <a:pt x="1774571" y="6858"/>
                  </a:lnTo>
                  <a:lnTo>
                    <a:pt x="1776349" y="6858"/>
                  </a:lnTo>
                  <a:lnTo>
                    <a:pt x="1778000" y="7366"/>
                  </a:lnTo>
                  <a:lnTo>
                    <a:pt x="1779397" y="8382"/>
                  </a:lnTo>
                  <a:lnTo>
                    <a:pt x="1780794" y="9398"/>
                  </a:lnTo>
                  <a:lnTo>
                    <a:pt x="1781937" y="11049"/>
                  </a:lnTo>
                  <a:lnTo>
                    <a:pt x="1782953" y="13589"/>
                  </a:lnTo>
                  <a:lnTo>
                    <a:pt x="1783969" y="16129"/>
                  </a:lnTo>
                  <a:lnTo>
                    <a:pt x="1784731" y="19304"/>
                  </a:lnTo>
                  <a:lnTo>
                    <a:pt x="1785112" y="23114"/>
                  </a:lnTo>
                  <a:lnTo>
                    <a:pt x="1785620" y="26924"/>
                  </a:lnTo>
                  <a:lnTo>
                    <a:pt x="1785874" y="31877"/>
                  </a:lnTo>
                  <a:lnTo>
                    <a:pt x="1785874" y="37846"/>
                  </a:lnTo>
                  <a:lnTo>
                    <a:pt x="1785874" y="43434"/>
                  </a:lnTo>
                  <a:lnTo>
                    <a:pt x="1785620" y="48133"/>
                  </a:lnTo>
                  <a:lnTo>
                    <a:pt x="1785112" y="51943"/>
                  </a:lnTo>
                  <a:lnTo>
                    <a:pt x="1784731" y="55880"/>
                  </a:lnTo>
                  <a:lnTo>
                    <a:pt x="1779397" y="66548"/>
                  </a:lnTo>
                  <a:lnTo>
                    <a:pt x="1778000" y="67691"/>
                  </a:lnTo>
                  <a:lnTo>
                    <a:pt x="1776349" y="68199"/>
                  </a:lnTo>
                  <a:lnTo>
                    <a:pt x="1774571" y="68199"/>
                  </a:lnTo>
                  <a:lnTo>
                    <a:pt x="1637030" y="68199"/>
                  </a:lnTo>
                  <a:lnTo>
                    <a:pt x="1637030" y="162306"/>
                  </a:lnTo>
                  <a:lnTo>
                    <a:pt x="1753489" y="162306"/>
                  </a:lnTo>
                  <a:lnTo>
                    <a:pt x="1755267" y="162306"/>
                  </a:lnTo>
                  <a:lnTo>
                    <a:pt x="1756918" y="162814"/>
                  </a:lnTo>
                  <a:lnTo>
                    <a:pt x="1758314" y="163957"/>
                  </a:lnTo>
                  <a:lnTo>
                    <a:pt x="1759839" y="164973"/>
                  </a:lnTo>
                  <a:lnTo>
                    <a:pt x="1761109" y="166624"/>
                  </a:lnTo>
                  <a:lnTo>
                    <a:pt x="1762125" y="168910"/>
                  </a:lnTo>
                  <a:lnTo>
                    <a:pt x="1763141" y="171196"/>
                  </a:lnTo>
                  <a:lnTo>
                    <a:pt x="1763776" y="174371"/>
                  </a:lnTo>
                  <a:lnTo>
                    <a:pt x="1764284" y="178181"/>
                  </a:lnTo>
                  <a:lnTo>
                    <a:pt x="1764792" y="182118"/>
                  </a:lnTo>
                  <a:lnTo>
                    <a:pt x="1765046" y="186817"/>
                  </a:lnTo>
                  <a:lnTo>
                    <a:pt x="1765046" y="192278"/>
                  </a:lnTo>
                  <a:lnTo>
                    <a:pt x="1765046" y="198120"/>
                  </a:lnTo>
                  <a:lnTo>
                    <a:pt x="1764792" y="202819"/>
                  </a:lnTo>
                  <a:lnTo>
                    <a:pt x="1764284" y="206629"/>
                  </a:lnTo>
                  <a:lnTo>
                    <a:pt x="1763776" y="210439"/>
                  </a:lnTo>
                  <a:lnTo>
                    <a:pt x="1763141" y="213360"/>
                  </a:lnTo>
                  <a:lnTo>
                    <a:pt x="1762125" y="215646"/>
                  </a:lnTo>
                  <a:lnTo>
                    <a:pt x="1761109" y="217932"/>
                  </a:lnTo>
                  <a:lnTo>
                    <a:pt x="1759839" y="219583"/>
                  </a:lnTo>
                  <a:lnTo>
                    <a:pt x="1758314" y="220599"/>
                  </a:lnTo>
                  <a:lnTo>
                    <a:pt x="1756918" y="221615"/>
                  </a:lnTo>
                  <a:lnTo>
                    <a:pt x="1755267" y="222123"/>
                  </a:lnTo>
                  <a:lnTo>
                    <a:pt x="1753489" y="222123"/>
                  </a:lnTo>
                  <a:lnTo>
                    <a:pt x="1637030" y="222123"/>
                  </a:lnTo>
                  <a:lnTo>
                    <a:pt x="1637030" y="330708"/>
                  </a:lnTo>
                  <a:lnTo>
                    <a:pt x="1775841" y="330708"/>
                  </a:lnTo>
                  <a:lnTo>
                    <a:pt x="1777619" y="330708"/>
                  </a:lnTo>
                  <a:lnTo>
                    <a:pt x="1786636" y="346964"/>
                  </a:lnTo>
                  <a:lnTo>
                    <a:pt x="1787144" y="350774"/>
                  </a:lnTo>
                  <a:lnTo>
                    <a:pt x="1787398" y="355600"/>
                  </a:lnTo>
                  <a:lnTo>
                    <a:pt x="1787398" y="361442"/>
                  </a:lnTo>
                  <a:lnTo>
                    <a:pt x="1787398" y="367157"/>
                  </a:lnTo>
                  <a:lnTo>
                    <a:pt x="1787144" y="371983"/>
                  </a:lnTo>
                  <a:lnTo>
                    <a:pt x="1786636" y="375793"/>
                  </a:lnTo>
                  <a:lnTo>
                    <a:pt x="1786128" y="379730"/>
                  </a:lnTo>
                  <a:lnTo>
                    <a:pt x="1780667" y="390398"/>
                  </a:lnTo>
                  <a:lnTo>
                    <a:pt x="1779270" y="391541"/>
                  </a:lnTo>
                  <a:lnTo>
                    <a:pt x="1777619" y="392049"/>
                  </a:lnTo>
                  <a:lnTo>
                    <a:pt x="1775841" y="392049"/>
                  </a:lnTo>
                  <a:lnTo>
                    <a:pt x="1582293" y="392049"/>
                  </a:lnTo>
                  <a:lnTo>
                    <a:pt x="1575816" y="392049"/>
                  </a:lnTo>
                  <a:lnTo>
                    <a:pt x="1570228" y="390144"/>
                  </a:lnTo>
                  <a:lnTo>
                    <a:pt x="1565783" y="386207"/>
                  </a:lnTo>
                  <a:lnTo>
                    <a:pt x="1561338" y="382397"/>
                  </a:lnTo>
                  <a:lnTo>
                    <a:pt x="1559052" y="376047"/>
                  </a:lnTo>
                  <a:lnTo>
                    <a:pt x="1559052" y="367411"/>
                  </a:lnTo>
                  <a:lnTo>
                    <a:pt x="1559052" y="31623"/>
                  </a:lnTo>
                  <a:lnTo>
                    <a:pt x="1559052" y="22860"/>
                  </a:lnTo>
                  <a:lnTo>
                    <a:pt x="1561338" y="16510"/>
                  </a:lnTo>
                  <a:lnTo>
                    <a:pt x="1565783" y="12700"/>
                  </a:lnTo>
                  <a:lnTo>
                    <a:pt x="1570228" y="8890"/>
                  </a:lnTo>
                  <a:lnTo>
                    <a:pt x="1575816" y="6858"/>
                  </a:lnTo>
                  <a:lnTo>
                    <a:pt x="1582293" y="6858"/>
                  </a:lnTo>
                  <a:close/>
                </a:path>
                <a:path w="5692140" h="988695">
                  <a:moveTo>
                    <a:pt x="1122045" y="6858"/>
                  </a:moveTo>
                  <a:lnTo>
                    <a:pt x="1220851" y="6858"/>
                  </a:lnTo>
                  <a:lnTo>
                    <a:pt x="1245665" y="7618"/>
                  </a:lnTo>
                  <a:lnTo>
                    <a:pt x="1289341" y="13662"/>
                  </a:lnTo>
                  <a:lnTo>
                    <a:pt x="1341262" y="33861"/>
                  </a:lnTo>
                  <a:lnTo>
                    <a:pt x="1380228" y="67186"/>
                  </a:lnTo>
                  <a:lnTo>
                    <a:pt x="1406017" y="113157"/>
                  </a:lnTo>
                  <a:lnTo>
                    <a:pt x="1415621" y="150764"/>
                  </a:lnTo>
                  <a:lnTo>
                    <a:pt x="1418844" y="193802"/>
                  </a:lnTo>
                  <a:lnTo>
                    <a:pt x="1417984" y="219329"/>
                  </a:lnTo>
                  <a:lnTo>
                    <a:pt x="1411075" y="264668"/>
                  </a:lnTo>
                  <a:lnTo>
                    <a:pt x="1397307" y="302406"/>
                  </a:lnTo>
                  <a:lnTo>
                    <a:pt x="1365250" y="345948"/>
                  </a:lnTo>
                  <a:lnTo>
                    <a:pt x="1320119" y="374540"/>
                  </a:lnTo>
                  <a:lnTo>
                    <a:pt x="1282876" y="385780"/>
                  </a:lnTo>
                  <a:lnTo>
                    <a:pt x="1238732" y="391356"/>
                  </a:lnTo>
                  <a:lnTo>
                    <a:pt x="1213993" y="392049"/>
                  </a:lnTo>
                  <a:lnTo>
                    <a:pt x="1122045" y="392049"/>
                  </a:lnTo>
                  <a:lnTo>
                    <a:pt x="1115568" y="392049"/>
                  </a:lnTo>
                  <a:lnTo>
                    <a:pt x="1109980" y="390144"/>
                  </a:lnTo>
                  <a:lnTo>
                    <a:pt x="1105535" y="386207"/>
                  </a:lnTo>
                  <a:lnTo>
                    <a:pt x="1101089" y="382397"/>
                  </a:lnTo>
                  <a:lnTo>
                    <a:pt x="1098804" y="376047"/>
                  </a:lnTo>
                  <a:lnTo>
                    <a:pt x="1098804" y="367411"/>
                  </a:lnTo>
                  <a:lnTo>
                    <a:pt x="1098804" y="31623"/>
                  </a:lnTo>
                  <a:lnTo>
                    <a:pt x="1098804" y="22860"/>
                  </a:lnTo>
                  <a:lnTo>
                    <a:pt x="1101089" y="16510"/>
                  </a:lnTo>
                  <a:lnTo>
                    <a:pt x="1105535" y="12700"/>
                  </a:lnTo>
                  <a:lnTo>
                    <a:pt x="1109980" y="8890"/>
                  </a:lnTo>
                  <a:lnTo>
                    <a:pt x="1115568" y="6858"/>
                  </a:lnTo>
                  <a:lnTo>
                    <a:pt x="1122045" y="6858"/>
                  </a:lnTo>
                  <a:close/>
                </a:path>
                <a:path w="5692140" h="988695">
                  <a:moveTo>
                    <a:pt x="29463" y="6858"/>
                  </a:moveTo>
                  <a:lnTo>
                    <a:pt x="80645" y="6858"/>
                  </a:lnTo>
                  <a:lnTo>
                    <a:pt x="89788" y="6858"/>
                  </a:lnTo>
                  <a:lnTo>
                    <a:pt x="97662" y="7620"/>
                  </a:lnTo>
                  <a:lnTo>
                    <a:pt x="133096" y="30226"/>
                  </a:lnTo>
                  <a:lnTo>
                    <a:pt x="141478" y="51308"/>
                  </a:lnTo>
                  <a:lnTo>
                    <a:pt x="224789" y="280797"/>
                  </a:lnTo>
                  <a:lnTo>
                    <a:pt x="225933" y="280797"/>
                  </a:lnTo>
                  <a:lnTo>
                    <a:pt x="312293" y="51816"/>
                  </a:lnTo>
                  <a:lnTo>
                    <a:pt x="314833" y="43561"/>
                  </a:lnTo>
                  <a:lnTo>
                    <a:pt x="317754" y="36449"/>
                  </a:lnTo>
                  <a:lnTo>
                    <a:pt x="320801" y="30734"/>
                  </a:lnTo>
                  <a:lnTo>
                    <a:pt x="323850" y="24892"/>
                  </a:lnTo>
                  <a:lnTo>
                    <a:pt x="327406" y="20320"/>
                  </a:lnTo>
                  <a:lnTo>
                    <a:pt x="331470" y="16764"/>
                  </a:lnTo>
                  <a:lnTo>
                    <a:pt x="335534" y="13208"/>
                  </a:lnTo>
                  <a:lnTo>
                    <a:pt x="340360" y="10668"/>
                  </a:lnTo>
                  <a:lnTo>
                    <a:pt x="345948" y="9144"/>
                  </a:lnTo>
                  <a:lnTo>
                    <a:pt x="351536" y="7620"/>
                  </a:lnTo>
                  <a:lnTo>
                    <a:pt x="357886" y="6858"/>
                  </a:lnTo>
                  <a:lnTo>
                    <a:pt x="365251" y="6858"/>
                  </a:lnTo>
                  <a:lnTo>
                    <a:pt x="417957" y="6858"/>
                  </a:lnTo>
                  <a:lnTo>
                    <a:pt x="423291" y="6858"/>
                  </a:lnTo>
                  <a:lnTo>
                    <a:pt x="427863" y="7620"/>
                  </a:lnTo>
                  <a:lnTo>
                    <a:pt x="446913" y="24892"/>
                  </a:lnTo>
                  <a:lnTo>
                    <a:pt x="448310" y="28829"/>
                  </a:lnTo>
                  <a:lnTo>
                    <a:pt x="448945" y="33147"/>
                  </a:lnTo>
                  <a:lnTo>
                    <a:pt x="448945" y="38100"/>
                  </a:lnTo>
                  <a:lnTo>
                    <a:pt x="448945" y="381381"/>
                  </a:lnTo>
                  <a:lnTo>
                    <a:pt x="448945" y="383286"/>
                  </a:lnTo>
                  <a:lnTo>
                    <a:pt x="448310" y="385064"/>
                  </a:lnTo>
                  <a:lnTo>
                    <a:pt x="447294" y="386715"/>
                  </a:lnTo>
                  <a:lnTo>
                    <a:pt x="446150" y="388239"/>
                  </a:lnTo>
                  <a:lnTo>
                    <a:pt x="444246" y="389636"/>
                  </a:lnTo>
                  <a:lnTo>
                    <a:pt x="441325" y="390525"/>
                  </a:lnTo>
                  <a:lnTo>
                    <a:pt x="438404" y="391541"/>
                  </a:lnTo>
                  <a:lnTo>
                    <a:pt x="434594" y="392303"/>
                  </a:lnTo>
                  <a:lnTo>
                    <a:pt x="429895" y="392938"/>
                  </a:lnTo>
                  <a:lnTo>
                    <a:pt x="425069" y="393573"/>
                  </a:lnTo>
                  <a:lnTo>
                    <a:pt x="419100" y="393827"/>
                  </a:lnTo>
                  <a:lnTo>
                    <a:pt x="411734" y="393827"/>
                  </a:lnTo>
                  <a:lnTo>
                    <a:pt x="404495" y="393827"/>
                  </a:lnTo>
                  <a:lnTo>
                    <a:pt x="382524" y="390525"/>
                  </a:lnTo>
                  <a:lnTo>
                    <a:pt x="379730" y="389636"/>
                  </a:lnTo>
                  <a:lnTo>
                    <a:pt x="377825" y="388239"/>
                  </a:lnTo>
                  <a:lnTo>
                    <a:pt x="376555" y="386715"/>
                  </a:lnTo>
                  <a:lnTo>
                    <a:pt x="375412" y="385064"/>
                  </a:lnTo>
                  <a:lnTo>
                    <a:pt x="374776" y="383286"/>
                  </a:lnTo>
                  <a:lnTo>
                    <a:pt x="374776" y="381381"/>
                  </a:lnTo>
                  <a:lnTo>
                    <a:pt x="374776" y="67945"/>
                  </a:lnTo>
                  <a:lnTo>
                    <a:pt x="374142" y="67945"/>
                  </a:lnTo>
                  <a:lnTo>
                    <a:pt x="262636" y="381000"/>
                  </a:lnTo>
                  <a:lnTo>
                    <a:pt x="261747" y="383667"/>
                  </a:lnTo>
                  <a:lnTo>
                    <a:pt x="260476" y="385699"/>
                  </a:lnTo>
                  <a:lnTo>
                    <a:pt x="258699" y="387477"/>
                  </a:lnTo>
                  <a:lnTo>
                    <a:pt x="256921" y="389128"/>
                  </a:lnTo>
                  <a:lnTo>
                    <a:pt x="254508" y="390525"/>
                  </a:lnTo>
                  <a:lnTo>
                    <a:pt x="251460" y="391414"/>
                  </a:lnTo>
                  <a:lnTo>
                    <a:pt x="248285" y="392430"/>
                  </a:lnTo>
                  <a:lnTo>
                    <a:pt x="244475" y="393065"/>
                  </a:lnTo>
                  <a:lnTo>
                    <a:pt x="239649" y="393446"/>
                  </a:lnTo>
                  <a:lnTo>
                    <a:pt x="234950" y="393700"/>
                  </a:lnTo>
                  <a:lnTo>
                    <a:pt x="229108" y="393827"/>
                  </a:lnTo>
                  <a:lnTo>
                    <a:pt x="222376" y="393827"/>
                  </a:lnTo>
                  <a:lnTo>
                    <a:pt x="215646" y="393827"/>
                  </a:lnTo>
                  <a:lnTo>
                    <a:pt x="182499" y="381000"/>
                  </a:lnTo>
                  <a:lnTo>
                    <a:pt x="74803" y="67945"/>
                  </a:lnTo>
                  <a:lnTo>
                    <a:pt x="74168" y="67945"/>
                  </a:lnTo>
                  <a:lnTo>
                    <a:pt x="74168" y="381381"/>
                  </a:lnTo>
                  <a:lnTo>
                    <a:pt x="74168" y="383286"/>
                  </a:lnTo>
                  <a:lnTo>
                    <a:pt x="66421" y="390525"/>
                  </a:lnTo>
                  <a:lnTo>
                    <a:pt x="63500" y="391541"/>
                  </a:lnTo>
                  <a:lnTo>
                    <a:pt x="59562" y="392303"/>
                  </a:lnTo>
                  <a:lnTo>
                    <a:pt x="54991" y="392938"/>
                  </a:lnTo>
                  <a:lnTo>
                    <a:pt x="50292" y="393573"/>
                  </a:lnTo>
                  <a:lnTo>
                    <a:pt x="44323" y="393827"/>
                  </a:lnTo>
                  <a:lnTo>
                    <a:pt x="36957" y="393827"/>
                  </a:lnTo>
                  <a:lnTo>
                    <a:pt x="29845" y="393827"/>
                  </a:lnTo>
                  <a:lnTo>
                    <a:pt x="7620" y="390525"/>
                  </a:lnTo>
                  <a:lnTo>
                    <a:pt x="4699" y="389636"/>
                  </a:lnTo>
                  <a:lnTo>
                    <a:pt x="2794" y="388239"/>
                  </a:lnTo>
                  <a:lnTo>
                    <a:pt x="1650" y="386715"/>
                  </a:lnTo>
                  <a:lnTo>
                    <a:pt x="635" y="385064"/>
                  </a:lnTo>
                  <a:lnTo>
                    <a:pt x="0" y="383286"/>
                  </a:lnTo>
                  <a:lnTo>
                    <a:pt x="0" y="381381"/>
                  </a:lnTo>
                  <a:lnTo>
                    <a:pt x="0" y="38100"/>
                  </a:lnTo>
                  <a:lnTo>
                    <a:pt x="0" y="28067"/>
                  </a:lnTo>
                  <a:lnTo>
                    <a:pt x="2667" y="20320"/>
                  </a:lnTo>
                  <a:lnTo>
                    <a:pt x="8128" y="14986"/>
                  </a:lnTo>
                  <a:lnTo>
                    <a:pt x="13462" y="9525"/>
                  </a:lnTo>
                  <a:lnTo>
                    <a:pt x="20574" y="6858"/>
                  </a:lnTo>
                  <a:lnTo>
                    <a:pt x="29463" y="6858"/>
                  </a:lnTo>
                  <a:close/>
                </a:path>
                <a:path w="5692140" h="988695">
                  <a:moveTo>
                    <a:pt x="4143502" y="5080"/>
                  </a:moveTo>
                  <a:lnTo>
                    <a:pt x="4151249" y="5080"/>
                  </a:lnTo>
                  <a:lnTo>
                    <a:pt x="4157599" y="5461"/>
                  </a:lnTo>
                  <a:lnTo>
                    <a:pt x="4162552" y="5969"/>
                  </a:lnTo>
                  <a:lnTo>
                    <a:pt x="4167505" y="6604"/>
                  </a:lnTo>
                  <a:lnTo>
                    <a:pt x="4171441" y="7366"/>
                  </a:lnTo>
                  <a:lnTo>
                    <a:pt x="4174363" y="8382"/>
                  </a:lnTo>
                  <a:lnTo>
                    <a:pt x="4177411" y="9398"/>
                  </a:lnTo>
                  <a:lnTo>
                    <a:pt x="4179569" y="10668"/>
                  </a:lnTo>
                  <a:lnTo>
                    <a:pt x="4180840" y="12192"/>
                  </a:lnTo>
                  <a:lnTo>
                    <a:pt x="4182110" y="13843"/>
                  </a:lnTo>
                  <a:lnTo>
                    <a:pt x="4182744" y="15621"/>
                  </a:lnTo>
                  <a:lnTo>
                    <a:pt x="4182744" y="17653"/>
                  </a:lnTo>
                  <a:lnTo>
                    <a:pt x="4182744" y="327533"/>
                  </a:lnTo>
                  <a:lnTo>
                    <a:pt x="4303903" y="327533"/>
                  </a:lnTo>
                  <a:lnTo>
                    <a:pt x="4305935" y="327533"/>
                  </a:lnTo>
                  <a:lnTo>
                    <a:pt x="4307586" y="328041"/>
                  </a:lnTo>
                  <a:lnTo>
                    <a:pt x="4309110" y="329057"/>
                  </a:lnTo>
                  <a:lnTo>
                    <a:pt x="4310634" y="330200"/>
                  </a:lnTo>
                  <a:lnTo>
                    <a:pt x="4311777" y="331978"/>
                  </a:lnTo>
                  <a:lnTo>
                    <a:pt x="4312793" y="334518"/>
                  </a:lnTo>
                  <a:lnTo>
                    <a:pt x="4313809" y="336931"/>
                  </a:lnTo>
                  <a:lnTo>
                    <a:pt x="4314570" y="340233"/>
                  </a:lnTo>
                  <a:lnTo>
                    <a:pt x="4315079" y="344297"/>
                  </a:lnTo>
                  <a:lnTo>
                    <a:pt x="4315587" y="348361"/>
                  </a:lnTo>
                  <a:lnTo>
                    <a:pt x="4315841" y="353314"/>
                  </a:lnTo>
                  <a:lnTo>
                    <a:pt x="4315841" y="359283"/>
                  </a:lnTo>
                  <a:lnTo>
                    <a:pt x="4315841" y="365252"/>
                  </a:lnTo>
                  <a:lnTo>
                    <a:pt x="4312793" y="384429"/>
                  </a:lnTo>
                  <a:lnTo>
                    <a:pt x="4311777" y="387096"/>
                  </a:lnTo>
                  <a:lnTo>
                    <a:pt x="4310634" y="389128"/>
                  </a:lnTo>
                  <a:lnTo>
                    <a:pt x="4309110" y="390271"/>
                  </a:lnTo>
                  <a:lnTo>
                    <a:pt x="4307586" y="391414"/>
                  </a:lnTo>
                  <a:lnTo>
                    <a:pt x="4305935" y="392049"/>
                  </a:lnTo>
                  <a:lnTo>
                    <a:pt x="4303903" y="392049"/>
                  </a:lnTo>
                  <a:lnTo>
                    <a:pt x="4127373" y="392049"/>
                  </a:lnTo>
                  <a:lnTo>
                    <a:pt x="4120895" y="392049"/>
                  </a:lnTo>
                  <a:lnTo>
                    <a:pt x="4115308" y="390144"/>
                  </a:lnTo>
                  <a:lnTo>
                    <a:pt x="4110863" y="386207"/>
                  </a:lnTo>
                  <a:lnTo>
                    <a:pt x="4106417" y="382397"/>
                  </a:lnTo>
                  <a:lnTo>
                    <a:pt x="4104132" y="376047"/>
                  </a:lnTo>
                  <a:lnTo>
                    <a:pt x="4104132" y="367411"/>
                  </a:lnTo>
                  <a:lnTo>
                    <a:pt x="4104132" y="17653"/>
                  </a:lnTo>
                  <a:lnTo>
                    <a:pt x="4104132" y="15621"/>
                  </a:lnTo>
                  <a:lnTo>
                    <a:pt x="4104766" y="13843"/>
                  </a:lnTo>
                  <a:lnTo>
                    <a:pt x="4106164" y="12192"/>
                  </a:lnTo>
                  <a:lnTo>
                    <a:pt x="4107434" y="10668"/>
                  </a:lnTo>
                  <a:lnTo>
                    <a:pt x="4109592" y="9398"/>
                  </a:lnTo>
                  <a:lnTo>
                    <a:pt x="4112514" y="8382"/>
                  </a:lnTo>
                  <a:lnTo>
                    <a:pt x="4115435" y="7366"/>
                  </a:lnTo>
                  <a:lnTo>
                    <a:pt x="4119499" y="6604"/>
                  </a:lnTo>
                  <a:lnTo>
                    <a:pt x="4124579" y="5969"/>
                  </a:lnTo>
                  <a:lnTo>
                    <a:pt x="4129659" y="5461"/>
                  </a:lnTo>
                  <a:lnTo>
                    <a:pt x="4135882" y="5080"/>
                  </a:lnTo>
                  <a:lnTo>
                    <a:pt x="4143502" y="5080"/>
                  </a:lnTo>
                  <a:close/>
                </a:path>
                <a:path w="5692140" h="988695">
                  <a:moveTo>
                    <a:pt x="3669157" y="5080"/>
                  </a:moveTo>
                  <a:lnTo>
                    <a:pt x="3676777" y="5080"/>
                  </a:lnTo>
                  <a:lnTo>
                    <a:pt x="3683000" y="5461"/>
                  </a:lnTo>
                  <a:lnTo>
                    <a:pt x="3708145" y="15621"/>
                  </a:lnTo>
                  <a:lnTo>
                    <a:pt x="3708145" y="17653"/>
                  </a:lnTo>
                  <a:lnTo>
                    <a:pt x="3708145" y="244983"/>
                  </a:lnTo>
                  <a:lnTo>
                    <a:pt x="3713861" y="284734"/>
                  </a:lnTo>
                  <a:lnTo>
                    <a:pt x="3735637" y="317716"/>
                  </a:lnTo>
                  <a:lnTo>
                    <a:pt x="3770979" y="333232"/>
                  </a:lnTo>
                  <a:lnTo>
                    <a:pt x="3788283" y="334645"/>
                  </a:lnTo>
                  <a:lnTo>
                    <a:pt x="3797264" y="334287"/>
                  </a:lnTo>
                  <a:lnTo>
                    <a:pt x="3834780" y="322008"/>
                  </a:lnTo>
                  <a:lnTo>
                    <a:pt x="3861689" y="285623"/>
                  </a:lnTo>
                  <a:lnTo>
                    <a:pt x="3867150" y="249428"/>
                  </a:lnTo>
                  <a:lnTo>
                    <a:pt x="3867150" y="17653"/>
                  </a:lnTo>
                  <a:lnTo>
                    <a:pt x="3867150" y="15621"/>
                  </a:lnTo>
                  <a:lnTo>
                    <a:pt x="3898645" y="5080"/>
                  </a:lnTo>
                  <a:lnTo>
                    <a:pt x="3906139" y="5080"/>
                  </a:lnTo>
                  <a:lnTo>
                    <a:pt x="3913632" y="5080"/>
                  </a:lnTo>
                  <a:lnTo>
                    <a:pt x="3936491" y="8382"/>
                  </a:lnTo>
                  <a:lnTo>
                    <a:pt x="3939413" y="9398"/>
                  </a:lnTo>
                  <a:lnTo>
                    <a:pt x="3941572" y="10668"/>
                  </a:lnTo>
                  <a:lnTo>
                    <a:pt x="3942715" y="12192"/>
                  </a:lnTo>
                  <a:lnTo>
                    <a:pt x="3943985" y="13843"/>
                  </a:lnTo>
                  <a:lnTo>
                    <a:pt x="3944492" y="15621"/>
                  </a:lnTo>
                  <a:lnTo>
                    <a:pt x="3944492" y="17653"/>
                  </a:lnTo>
                  <a:lnTo>
                    <a:pt x="3944492" y="248539"/>
                  </a:lnTo>
                  <a:lnTo>
                    <a:pt x="3938652" y="297562"/>
                  </a:lnTo>
                  <a:lnTo>
                    <a:pt x="3921252" y="337851"/>
                  </a:lnTo>
                  <a:lnTo>
                    <a:pt x="3892760" y="368405"/>
                  </a:lnTo>
                  <a:lnTo>
                    <a:pt x="3853434" y="388747"/>
                  </a:lnTo>
                  <a:lnTo>
                    <a:pt x="3803767" y="398266"/>
                  </a:lnTo>
                  <a:lnTo>
                    <a:pt x="3784981" y="398907"/>
                  </a:lnTo>
                  <a:lnTo>
                    <a:pt x="3767264" y="398337"/>
                  </a:lnTo>
                  <a:lnTo>
                    <a:pt x="3719830" y="389890"/>
                  </a:lnTo>
                  <a:lnTo>
                    <a:pt x="3681485" y="370976"/>
                  </a:lnTo>
                  <a:lnTo>
                    <a:pt x="3653409" y="341582"/>
                  </a:lnTo>
                  <a:lnTo>
                    <a:pt x="3635861" y="301972"/>
                  </a:lnTo>
                  <a:lnTo>
                    <a:pt x="3629914" y="251841"/>
                  </a:lnTo>
                  <a:lnTo>
                    <a:pt x="3629914" y="17653"/>
                  </a:lnTo>
                  <a:lnTo>
                    <a:pt x="3629914" y="15621"/>
                  </a:lnTo>
                  <a:lnTo>
                    <a:pt x="3661410" y="5080"/>
                  </a:lnTo>
                  <a:lnTo>
                    <a:pt x="3669157" y="5080"/>
                  </a:lnTo>
                  <a:close/>
                </a:path>
                <a:path w="5692140" h="988695">
                  <a:moveTo>
                    <a:pt x="1971802" y="5080"/>
                  </a:moveTo>
                  <a:lnTo>
                    <a:pt x="1979549" y="5080"/>
                  </a:lnTo>
                  <a:lnTo>
                    <a:pt x="1985899" y="5461"/>
                  </a:lnTo>
                  <a:lnTo>
                    <a:pt x="1990852" y="5969"/>
                  </a:lnTo>
                  <a:lnTo>
                    <a:pt x="1995805" y="6604"/>
                  </a:lnTo>
                  <a:lnTo>
                    <a:pt x="1999742" y="7366"/>
                  </a:lnTo>
                  <a:lnTo>
                    <a:pt x="2002663" y="8382"/>
                  </a:lnTo>
                  <a:lnTo>
                    <a:pt x="2005711" y="9398"/>
                  </a:lnTo>
                  <a:lnTo>
                    <a:pt x="2007870" y="10668"/>
                  </a:lnTo>
                  <a:lnTo>
                    <a:pt x="2009139" y="12192"/>
                  </a:lnTo>
                  <a:lnTo>
                    <a:pt x="2010410" y="13843"/>
                  </a:lnTo>
                  <a:lnTo>
                    <a:pt x="2011045" y="15621"/>
                  </a:lnTo>
                  <a:lnTo>
                    <a:pt x="2011045" y="17653"/>
                  </a:lnTo>
                  <a:lnTo>
                    <a:pt x="2011045" y="327533"/>
                  </a:lnTo>
                  <a:lnTo>
                    <a:pt x="2132203" y="327533"/>
                  </a:lnTo>
                  <a:lnTo>
                    <a:pt x="2134235" y="327533"/>
                  </a:lnTo>
                  <a:lnTo>
                    <a:pt x="2135886" y="328041"/>
                  </a:lnTo>
                  <a:lnTo>
                    <a:pt x="2137410" y="329057"/>
                  </a:lnTo>
                  <a:lnTo>
                    <a:pt x="2138934" y="330200"/>
                  </a:lnTo>
                  <a:lnTo>
                    <a:pt x="2140077" y="331978"/>
                  </a:lnTo>
                  <a:lnTo>
                    <a:pt x="2141093" y="334518"/>
                  </a:lnTo>
                  <a:lnTo>
                    <a:pt x="2142109" y="336931"/>
                  </a:lnTo>
                  <a:lnTo>
                    <a:pt x="2142871" y="340233"/>
                  </a:lnTo>
                  <a:lnTo>
                    <a:pt x="2143379" y="344297"/>
                  </a:lnTo>
                  <a:lnTo>
                    <a:pt x="2143887" y="348361"/>
                  </a:lnTo>
                  <a:lnTo>
                    <a:pt x="2144141" y="353314"/>
                  </a:lnTo>
                  <a:lnTo>
                    <a:pt x="2144141" y="359283"/>
                  </a:lnTo>
                  <a:lnTo>
                    <a:pt x="2144141" y="365252"/>
                  </a:lnTo>
                  <a:lnTo>
                    <a:pt x="2137410" y="390271"/>
                  </a:lnTo>
                  <a:lnTo>
                    <a:pt x="2135886" y="391414"/>
                  </a:lnTo>
                  <a:lnTo>
                    <a:pt x="2134235" y="392049"/>
                  </a:lnTo>
                  <a:lnTo>
                    <a:pt x="2132203" y="392049"/>
                  </a:lnTo>
                  <a:lnTo>
                    <a:pt x="1955673" y="392049"/>
                  </a:lnTo>
                  <a:lnTo>
                    <a:pt x="1949196" y="392049"/>
                  </a:lnTo>
                  <a:lnTo>
                    <a:pt x="1943608" y="390144"/>
                  </a:lnTo>
                  <a:lnTo>
                    <a:pt x="1939163" y="386207"/>
                  </a:lnTo>
                  <a:lnTo>
                    <a:pt x="1934718" y="382397"/>
                  </a:lnTo>
                  <a:lnTo>
                    <a:pt x="1932432" y="376047"/>
                  </a:lnTo>
                  <a:lnTo>
                    <a:pt x="1932432" y="367411"/>
                  </a:lnTo>
                  <a:lnTo>
                    <a:pt x="1932432" y="17653"/>
                  </a:lnTo>
                  <a:lnTo>
                    <a:pt x="1932432" y="15621"/>
                  </a:lnTo>
                  <a:lnTo>
                    <a:pt x="1933067" y="13843"/>
                  </a:lnTo>
                  <a:lnTo>
                    <a:pt x="1934464" y="12192"/>
                  </a:lnTo>
                  <a:lnTo>
                    <a:pt x="1935734" y="10668"/>
                  </a:lnTo>
                  <a:lnTo>
                    <a:pt x="1964182" y="5080"/>
                  </a:lnTo>
                  <a:lnTo>
                    <a:pt x="1971802" y="5080"/>
                  </a:lnTo>
                  <a:close/>
                </a:path>
                <a:path w="5692140" h="988695">
                  <a:moveTo>
                    <a:pt x="5154422" y="0"/>
                  </a:moveTo>
                  <a:lnTo>
                    <a:pt x="5195649" y="2936"/>
                  </a:lnTo>
                  <a:lnTo>
                    <a:pt x="5247711" y="18260"/>
                  </a:lnTo>
                  <a:lnTo>
                    <a:pt x="5287645" y="47371"/>
                  </a:lnTo>
                  <a:lnTo>
                    <a:pt x="5315148" y="90626"/>
                  </a:lnTo>
                  <a:lnTo>
                    <a:pt x="5326554" y="127420"/>
                  </a:lnTo>
                  <a:lnTo>
                    <a:pt x="5332269" y="170854"/>
                  </a:lnTo>
                  <a:lnTo>
                    <a:pt x="5332984" y="195072"/>
                  </a:lnTo>
                  <a:lnTo>
                    <a:pt x="5332245" y="218360"/>
                  </a:lnTo>
                  <a:lnTo>
                    <a:pt x="5326340" y="261223"/>
                  </a:lnTo>
                  <a:lnTo>
                    <a:pt x="5314457" y="298944"/>
                  </a:lnTo>
                  <a:lnTo>
                    <a:pt x="5285740" y="344932"/>
                  </a:lnTo>
                  <a:lnTo>
                    <a:pt x="5244199" y="377346"/>
                  </a:lnTo>
                  <a:lnTo>
                    <a:pt x="5190156" y="395462"/>
                  </a:lnTo>
                  <a:lnTo>
                    <a:pt x="5147310" y="398907"/>
                  </a:lnTo>
                  <a:lnTo>
                    <a:pt x="5125545" y="398168"/>
                  </a:lnTo>
                  <a:lnTo>
                    <a:pt x="5086302" y="392263"/>
                  </a:lnTo>
                  <a:lnTo>
                    <a:pt x="5038185" y="372332"/>
                  </a:lnTo>
                  <a:lnTo>
                    <a:pt x="5002617" y="338393"/>
                  </a:lnTo>
                  <a:lnTo>
                    <a:pt x="4979543" y="289941"/>
                  </a:lnTo>
                  <a:lnTo>
                    <a:pt x="4971192" y="249348"/>
                  </a:lnTo>
                  <a:lnTo>
                    <a:pt x="4968367" y="201803"/>
                  </a:lnTo>
                  <a:lnTo>
                    <a:pt x="4969125" y="179040"/>
                  </a:lnTo>
                  <a:lnTo>
                    <a:pt x="4975117" y="136991"/>
                  </a:lnTo>
                  <a:lnTo>
                    <a:pt x="4987020" y="99752"/>
                  </a:lnTo>
                  <a:lnTo>
                    <a:pt x="5015738" y="54229"/>
                  </a:lnTo>
                  <a:lnTo>
                    <a:pt x="5057261" y="21814"/>
                  </a:lnTo>
                  <a:lnTo>
                    <a:pt x="5111400" y="3524"/>
                  </a:lnTo>
                  <a:lnTo>
                    <a:pt x="5154422" y="0"/>
                  </a:lnTo>
                  <a:close/>
                </a:path>
                <a:path w="5692140" h="988695">
                  <a:moveTo>
                    <a:pt x="3378454" y="0"/>
                  </a:moveTo>
                  <a:lnTo>
                    <a:pt x="3419125" y="4619"/>
                  </a:lnTo>
                  <a:lnTo>
                    <a:pt x="3452622" y="15875"/>
                  </a:lnTo>
                  <a:lnTo>
                    <a:pt x="3458717" y="18796"/>
                  </a:lnTo>
                  <a:lnTo>
                    <a:pt x="3470656" y="33782"/>
                  </a:lnTo>
                  <a:lnTo>
                    <a:pt x="3471164" y="36068"/>
                  </a:lnTo>
                  <a:lnTo>
                    <a:pt x="3471417" y="38989"/>
                  </a:lnTo>
                  <a:lnTo>
                    <a:pt x="3471672" y="42418"/>
                  </a:lnTo>
                  <a:lnTo>
                    <a:pt x="3471799" y="45974"/>
                  </a:lnTo>
                  <a:lnTo>
                    <a:pt x="3471926" y="50292"/>
                  </a:lnTo>
                  <a:lnTo>
                    <a:pt x="3471926" y="55372"/>
                  </a:lnTo>
                  <a:lnTo>
                    <a:pt x="3471926" y="61214"/>
                  </a:lnTo>
                  <a:lnTo>
                    <a:pt x="3464052" y="87249"/>
                  </a:lnTo>
                  <a:lnTo>
                    <a:pt x="3461892" y="87249"/>
                  </a:lnTo>
                  <a:lnTo>
                    <a:pt x="3459607" y="87249"/>
                  </a:lnTo>
                  <a:lnTo>
                    <a:pt x="3456178" y="85852"/>
                  </a:lnTo>
                  <a:lnTo>
                    <a:pt x="3451352" y="83058"/>
                  </a:lnTo>
                  <a:lnTo>
                    <a:pt x="3446653" y="80264"/>
                  </a:lnTo>
                  <a:lnTo>
                    <a:pt x="3440811" y="77343"/>
                  </a:lnTo>
                  <a:lnTo>
                    <a:pt x="3402691" y="63283"/>
                  </a:lnTo>
                  <a:lnTo>
                    <a:pt x="3379724" y="61087"/>
                  </a:lnTo>
                  <a:lnTo>
                    <a:pt x="3371088" y="61087"/>
                  </a:lnTo>
                  <a:lnTo>
                    <a:pt x="3334004" y="80899"/>
                  </a:lnTo>
                  <a:lnTo>
                    <a:pt x="3328797" y="96647"/>
                  </a:lnTo>
                  <a:lnTo>
                    <a:pt x="3328797" y="102489"/>
                  </a:lnTo>
                  <a:lnTo>
                    <a:pt x="3328797" y="110998"/>
                  </a:lnTo>
                  <a:lnTo>
                    <a:pt x="3331083" y="118364"/>
                  </a:lnTo>
                  <a:lnTo>
                    <a:pt x="3335782" y="124587"/>
                  </a:lnTo>
                  <a:lnTo>
                    <a:pt x="3340481" y="130810"/>
                  </a:lnTo>
                  <a:lnTo>
                    <a:pt x="3373883" y="151725"/>
                  </a:lnTo>
                  <a:lnTo>
                    <a:pt x="3388596" y="158206"/>
                  </a:lnTo>
                  <a:lnTo>
                    <a:pt x="3396154" y="161544"/>
                  </a:lnTo>
                  <a:lnTo>
                    <a:pt x="3434369" y="180334"/>
                  </a:lnTo>
                  <a:lnTo>
                    <a:pt x="3468369" y="206502"/>
                  </a:lnTo>
                  <a:lnTo>
                    <a:pt x="3490259" y="245173"/>
                  </a:lnTo>
                  <a:lnTo>
                    <a:pt x="3494278" y="276606"/>
                  </a:lnTo>
                  <a:lnTo>
                    <a:pt x="3493565" y="291296"/>
                  </a:lnTo>
                  <a:lnTo>
                    <a:pt x="3482975" y="329819"/>
                  </a:lnTo>
                  <a:lnTo>
                    <a:pt x="3452367" y="368046"/>
                  </a:lnTo>
                  <a:lnTo>
                    <a:pt x="3407029" y="391160"/>
                  </a:lnTo>
                  <a:lnTo>
                    <a:pt x="3366184" y="398428"/>
                  </a:lnTo>
                  <a:lnTo>
                    <a:pt x="3351657" y="398907"/>
                  </a:lnTo>
                  <a:lnTo>
                    <a:pt x="3341899" y="398694"/>
                  </a:lnTo>
                  <a:lnTo>
                    <a:pt x="3298539" y="392001"/>
                  </a:lnTo>
                  <a:lnTo>
                    <a:pt x="3262503" y="378079"/>
                  </a:lnTo>
                  <a:lnTo>
                    <a:pt x="3256661" y="374650"/>
                  </a:lnTo>
                  <a:lnTo>
                    <a:pt x="3252469" y="371729"/>
                  </a:lnTo>
                  <a:lnTo>
                    <a:pt x="3249930" y="369189"/>
                  </a:lnTo>
                  <a:lnTo>
                    <a:pt x="3247263" y="366522"/>
                  </a:lnTo>
                  <a:lnTo>
                    <a:pt x="3245485" y="362839"/>
                  </a:lnTo>
                  <a:lnTo>
                    <a:pt x="3244341" y="358013"/>
                  </a:lnTo>
                  <a:lnTo>
                    <a:pt x="3243326" y="353060"/>
                  </a:lnTo>
                  <a:lnTo>
                    <a:pt x="3242817" y="346075"/>
                  </a:lnTo>
                  <a:lnTo>
                    <a:pt x="3242817" y="337058"/>
                  </a:lnTo>
                  <a:lnTo>
                    <a:pt x="3242817" y="330835"/>
                  </a:lnTo>
                  <a:lnTo>
                    <a:pt x="3242944" y="325628"/>
                  </a:lnTo>
                  <a:lnTo>
                    <a:pt x="3243326" y="321564"/>
                  </a:lnTo>
                  <a:lnTo>
                    <a:pt x="3243707" y="317373"/>
                  </a:lnTo>
                  <a:lnTo>
                    <a:pt x="3244341" y="313944"/>
                  </a:lnTo>
                  <a:lnTo>
                    <a:pt x="3245231" y="311404"/>
                  </a:lnTo>
                  <a:lnTo>
                    <a:pt x="3246119" y="308864"/>
                  </a:lnTo>
                  <a:lnTo>
                    <a:pt x="3247390" y="306959"/>
                  </a:lnTo>
                  <a:lnTo>
                    <a:pt x="3248914" y="305943"/>
                  </a:lnTo>
                  <a:lnTo>
                    <a:pt x="3250311" y="304800"/>
                  </a:lnTo>
                  <a:lnTo>
                    <a:pt x="3252089" y="304292"/>
                  </a:lnTo>
                  <a:lnTo>
                    <a:pt x="3254120" y="304292"/>
                  </a:lnTo>
                  <a:lnTo>
                    <a:pt x="3256788" y="304292"/>
                  </a:lnTo>
                  <a:lnTo>
                    <a:pt x="3260725" y="305943"/>
                  </a:lnTo>
                  <a:lnTo>
                    <a:pt x="3265805" y="309118"/>
                  </a:lnTo>
                  <a:lnTo>
                    <a:pt x="3270885" y="312420"/>
                  </a:lnTo>
                  <a:lnTo>
                    <a:pt x="3277362" y="316103"/>
                  </a:lnTo>
                  <a:lnTo>
                    <a:pt x="3313811" y="330835"/>
                  </a:lnTo>
                  <a:lnTo>
                    <a:pt x="3352038" y="335788"/>
                  </a:lnTo>
                  <a:lnTo>
                    <a:pt x="3358991" y="335573"/>
                  </a:lnTo>
                  <a:lnTo>
                    <a:pt x="3396741" y="322707"/>
                  </a:lnTo>
                  <a:lnTo>
                    <a:pt x="3402076" y="318516"/>
                  </a:lnTo>
                  <a:lnTo>
                    <a:pt x="3406013" y="313436"/>
                  </a:lnTo>
                  <a:lnTo>
                    <a:pt x="3408807" y="307213"/>
                  </a:lnTo>
                  <a:lnTo>
                    <a:pt x="3411601" y="301117"/>
                  </a:lnTo>
                  <a:lnTo>
                    <a:pt x="3412998" y="294259"/>
                  </a:lnTo>
                  <a:lnTo>
                    <a:pt x="3412998" y="286639"/>
                  </a:lnTo>
                  <a:lnTo>
                    <a:pt x="3412998" y="278003"/>
                  </a:lnTo>
                  <a:lnTo>
                    <a:pt x="3387216" y="247523"/>
                  </a:lnTo>
                  <a:lnTo>
                    <a:pt x="3353873" y="230596"/>
                  </a:lnTo>
                  <a:lnTo>
                    <a:pt x="3346434" y="227266"/>
                  </a:lnTo>
                  <a:lnTo>
                    <a:pt x="3308421" y="208522"/>
                  </a:lnTo>
                  <a:lnTo>
                    <a:pt x="3275076" y="182372"/>
                  </a:lnTo>
                  <a:lnTo>
                    <a:pt x="3253313" y="143379"/>
                  </a:lnTo>
                  <a:lnTo>
                    <a:pt x="3249294" y="111125"/>
                  </a:lnTo>
                  <a:lnTo>
                    <a:pt x="3249937" y="97664"/>
                  </a:lnTo>
                  <a:lnTo>
                    <a:pt x="3265175" y="52329"/>
                  </a:lnTo>
                  <a:lnTo>
                    <a:pt x="3296338" y="21109"/>
                  </a:lnTo>
                  <a:lnTo>
                    <a:pt x="3340342" y="3857"/>
                  </a:lnTo>
                  <a:lnTo>
                    <a:pt x="3365400" y="428"/>
                  </a:lnTo>
                  <a:lnTo>
                    <a:pt x="3378454" y="0"/>
                  </a:lnTo>
                  <a:close/>
                </a:path>
                <a:path w="5692140" h="988695">
                  <a:moveTo>
                    <a:pt x="777494" y="0"/>
                  </a:moveTo>
                  <a:lnTo>
                    <a:pt x="818721" y="2936"/>
                  </a:lnTo>
                  <a:lnTo>
                    <a:pt x="870783" y="18260"/>
                  </a:lnTo>
                  <a:lnTo>
                    <a:pt x="910717" y="47371"/>
                  </a:lnTo>
                  <a:lnTo>
                    <a:pt x="938220" y="90626"/>
                  </a:lnTo>
                  <a:lnTo>
                    <a:pt x="949626" y="127420"/>
                  </a:lnTo>
                  <a:lnTo>
                    <a:pt x="955341" y="170854"/>
                  </a:lnTo>
                  <a:lnTo>
                    <a:pt x="956056" y="195072"/>
                  </a:lnTo>
                  <a:lnTo>
                    <a:pt x="955317" y="218360"/>
                  </a:lnTo>
                  <a:lnTo>
                    <a:pt x="949412" y="261223"/>
                  </a:lnTo>
                  <a:lnTo>
                    <a:pt x="937529" y="298944"/>
                  </a:lnTo>
                  <a:lnTo>
                    <a:pt x="908812" y="344932"/>
                  </a:lnTo>
                  <a:lnTo>
                    <a:pt x="867271" y="377346"/>
                  </a:lnTo>
                  <a:lnTo>
                    <a:pt x="813228" y="395462"/>
                  </a:lnTo>
                  <a:lnTo>
                    <a:pt x="770382" y="398907"/>
                  </a:lnTo>
                  <a:lnTo>
                    <a:pt x="748617" y="398168"/>
                  </a:lnTo>
                  <a:lnTo>
                    <a:pt x="709374" y="392263"/>
                  </a:lnTo>
                  <a:lnTo>
                    <a:pt x="661257" y="372332"/>
                  </a:lnTo>
                  <a:lnTo>
                    <a:pt x="625689" y="338393"/>
                  </a:lnTo>
                  <a:lnTo>
                    <a:pt x="602614" y="289941"/>
                  </a:lnTo>
                  <a:lnTo>
                    <a:pt x="594264" y="249348"/>
                  </a:lnTo>
                  <a:lnTo>
                    <a:pt x="591438" y="201803"/>
                  </a:lnTo>
                  <a:lnTo>
                    <a:pt x="592197" y="179040"/>
                  </a:lnTo>
                  <a:lnTo>
                    <a:pt x="598189" y="136991"/>
                  </a:lnTo>
                  <a:lnTo>
                    <a:pt x="610092" y="99752"/>
                  </a:lnTo>
                  <a:lnTo>
                    <a:pt x="638810" y="54229"/>
                  </a:lnTo>
                  <a:lnTo>
                    <a:pt x="680333" y="21814"/>
                  </a:lnTo>
                  <a:lnTo>
                    <a:pt x="734472" y="3524"/>
                  </a:lnTo>
                  <a:lnTo>
                    <a:pt x="777494" y="0"/>
                  </a:lnTo>
                  <a:close/>
                </a:path>
                <a:path w="5692140" h="988695">
                  <a:moveTo>
                    <a:pt x="413258" y="726567"/>
                  </a:moveTo>
                  <a:lnTo>
                    <a:pt x="413258" y="988568"/>
                  </a:lnTo>
                  <a:lnTo>
                    <a:pt x="454025" y="988568"/>
                  </a:lnTo>
                  <a:lnTo>
                    <a:pt x="496583" y="983853"/>
                  </a:lnTo>
                  <a:lnTo>
                    <a:pt x="537221" y="962898"/>
                  </a:lnTo>
                  <a:lnTo>
                    <a:pt x="562961" y="925232"/>
                  </a:lnTo>
                  <a:lnTo>
                    <a:pt x="572484" y="886094"/>
                  </a:lnTo>
                  <a:lnTo>
                    <a:pt x="574294" y="854837"/>
                  </a:lnTo>
                  <a:lnTo>
                    <a:pt x="573909" y="841432"/>
                  </a:lnTo>
                  <a:lnTo>
                    <a:pt x="564229" y="792575"/>
                  </a:lnTo>
                  <a:lnTo>
                    <a:pt x="539819" y="755024"/>
                  </a:lnTo>
                  <a:lnTo>
                    <a:pt x="499119" y="731978"/>
                  </a:lnTo>
                  <a:lnTo>
                    <a:pt x="452882" y="726567"/>
                  </a:lnTo>
                  <a:lnTo>
                    <a:pt x="413258" y="726567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2582" y="3565778"/>
              <a:ext cx="126365" cy="15354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63379" y="3565143"/>
              <a:ext cx="129412" cy="1322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3394" y="3565143"/>
              <a:ext cx="129412" cy="13220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65653" y="3509899"/>
              <a:ext cx="7416800" cy="399415"/>
            </a:xfrm>
            <a:custGeom>
              <a:avLst/>
              <a:gdLst/>
              <a:ahLst/>
              <a:cxnLst/>
              <a:rect l="l" t="t" r="r" b="b"/>
              <a:pathLst>
                <a:path w="7416800" h="399414">
                  <a:moveTo>
                    <a:pt x="5823839" y="64388"/>
                  </a:moveTo>
                  <a:lnTo>
                    <a:pt x="5785887" y="70443"/>
                  </a:lnTo>
                  <a:lnTo>
                    <a:pt x="5750790" y="95597"/>
                  </a:lnTo>
                  <a:lnTo>
                    <a:pt x="5730478" y="134895"/>
                  </a:lnTo>
                  <a:lnTo>
                    <a:pt x="5722929" y="184636"/>
                  </a:lnTo>
                  <a:lnTo>
                    <a:pt x="5722620" y="197993"/>
                  </a:lnTo>
                  <a:lnTo>
                    <a:pt x="5722927" y="213379"/>
                  </a:lnTo>
                  <a:lnTo>
                    <a:pt x="5727446" y="254634"/>
                  </a:lnTo>
                  <a:lnTo>
                    <a:pt x="5743448" y="297688"/>
                  </a:lnTo>
                  <a:lnTo>
                    <a:pt x="5773801" y="324993"/>
                  </a:lnTo>
                  <a:lnTo>
                    <a:pt x="5821807" y="334263"/>
                  </a:lnTo>
                  <a:lnTo>
                    <a:pt x="5835614" y="333597"/>
                  </a:lnTo>
                  <a:lnTo>
                    <a:pt x="5879181" y="317763"/>
                  </a:lnTo>
                  <a:lnTo>
                    <a:pt x="5906785" y="284785"/>
                  </a:lnTo>
                  <a:lnTo>
                    <a:pt x="5920239" y="238980"/>
                  </a:lnTo>
                  <a:lnTo>
                    <a:pt x="5923026" y="199136"/>
                  </a:lnTo>
                  <a:lnTo>
                    <a:pt x="5922718" y="184326"/>
                  </a:lnTo>
                  <a:lnTo>
                    <a:pt x="5918200" y="144018"/>
                  </a:lnTo>
                  <a:lnTo>
                    <a:pt x="5901944" y="101345"/>
                  </a:lnTo>
                  <a:lnTo>
                    <a:pt x="5871464" y="74040"/>
                  </a:lnTo>
                  <a:lnTo>
                    <a:pt x="5823839" y="64388"/>
                  </a:lnTo>
                  <a:close/>
                </a:path>
                <a:path w="7416800" h="399414">
                  <a:moveTo>
                    <a:pt x="7154037" y="6858"/>
                  </a:moveTo>
                  <a:lnTo>
                    <a:pt x="7253732" y="6858"/>
                  </a:lnTo>
                  <a:lnTo>
                    <a:pt x="7263892" y="6858"/>
                  </a:lnTo>
                  <a:lnTo>
                    <a:pt x="7272274" y="7112"/>
                  </a:lnTo>
                  <a:lnTo>
                    <a:pt x="7278751" y="7492"/>
                  </a:lnTo>
                  <a:lnTo>
                    <a:pt x="7285355" y="7874"/>
                  </a:lnTo>
                  <a:lnTo>
                    <a:pt x="7291324" y="8381"/>
                  </a:lnTo>
                  <a:lnTo>
                    <a:pt x="7328840" y="16607"/>
                  </a:lnTo>
                  <a:lnTo>
                    <a:pt x="7363229" y="35107"/>
                  </a:lnTo>
                  <a:lnTo>
                    <a:pt x="7389749" y="71881"/>
                  </a:lnTo>
                  <a:lnTo>
                    <a:pt x="7396607" y="112521"/>
                  </a:lnTo>
                  <a:lnTo>
                    <a:pt x="7396299" y="122003"/>
                  </a:lnTo>
                  <a:lnTo>
                    <a:pt x="7385684" y="162909"/>
                  </a:lnTo>
                  <a:lnTo>
                    <a:pt x="7360497" y="193206"/>
                  </a:lnTo>
                  <a:lnTo>
                    <a:pt x="7321931" y="212851"/>
                  </a:lnTo>
                  <a:lnTo>
                    <a:pt x="7327646" y="215645"/>
                  </a:lnTo>
                  <a:lnTo>
                    <a:pt x="7352411" y="237489"/>
                  </a:lnTo>
                  <a:lnTo>
                    <a:pt x="7356856" y="243077"/>
                  </a:lnTo>
                  <a:lnTo>
                    <a:pt x="7376668" y="281305"/>
                  </a:lnTo>
                  <a:lnTo>
                    <a:pt x="7409180" y="357250"/>
                  </a:lnTo>
                  <a:lnTo>
                    <a:pt x="7416546" y="379983"/>
                  </a:lnTo>
                  <a:lnTo>
                    <a:pt x="7416546" y="381888"/>
                  </a:lnTo>
                  <a:lnTo>
                    <a:pt x="7416546" y="384175"/>
                  </a:lnTo>
                  <a:lnTo>
                    <a:pt x="7409688" y="391159"/>
                  </a:lnTo>
                  <a:lnTo>
                    <a:pt x="7406767" y="392175"/>
                  </a:lnTo>
                  <a:lnTo>
                    <a:pt x="7402449" y="392811"/>
                  </a:lnTo>
                  <a:lnTo>
                    <a:pt x="7396607" y="393192"/>
                  </a:lnTo>
                  <a:lnTo>
                    <a:pt x="7390892" y="393700"/>
                  </a:lnTo>
                  <a:lnTo>
                    <a:pt x="7383018" y="393826"/>
                  </a:lnTo>
                  <a:lnTo>
                    <a:pt x="7373112" y="393826"/>
                  </a:lnTo>
                  <a:lnTo>
                    <a:pt x="7364857" y="393826"/>
                  </a:lnTo>
                  <a:lnTo>
                    <a:pt x="7358126" y="393700"/>
                  </a:lnTo>
                  <a:lnTo>
                    <a:pt x="7353173" y="393192"/>
                  </a:lnTo>
                  <a:lnTo>
                    <a:pt x="7348220" y="392811"/>
                  </a:lnTo>
                  <a:lnTo>
                    <a:pt x="7332345" y="380745"/>
                  </a:lnTo>
                  <a:lnTo>
                    <a:pt x="7297801" y="294767"/>
                  </a:lnTo>
                  <a:lnTo>
                    <a:pt x="7277227" y="255015"/>
                  </a:lnTo>
                  <a:lnTo>
                    <a:pt x="7272401" y="249936"/>
                  </a:lnTo>
                  <a:lnTo>
                    <a:pt x="7267575" y="244856"/>
                  </a:lnTo>
                  <a:lnTo>
                    <a:pt x="7261860" y="241045"/>
                  </a:lnTo>
                  <a:lnTo>
                    <a:pt x="7255510" y="238506"/>
                  </a:lnTo>
                  <a:lnTo>
                    <a:pt x="7249160" y="235838"/>
                  </a:lnTo>
                  <a:lnTo>
                    <a:pt x="7241921" y="234569"/>
                  </a:lnTo>
                  <a:lnTo>
                    <a:pt x="7233539" y="234569"/>
                  </a:lnTo>
                  <a:lnTo>
                    <a:pt x="7209155" y="234569"/>
                  </a:lnTo>
                  <a:lnTo>
                    <a:pt x="7209155" y="381381"/>
                  </a:lnTo>
                  <a:lnTo>
                    <a:pt x="7209155" y="383286"/>
                  </a:lnTo>
                  <a:lnTo>
                    <a:pt x="7208520" y="385063"/>
                  </a:lnTo>
                  <a:lnTo>
                    <a:pt x="7207250" y="386714"/>
                  </a:lnTo>
                  <a:lnTo>
                    <a:pt x="7205853" y="388238"/>
                  </a:lnTo>
                  <a:lnTo>
                    <a:pt x="7203821" y="389636"/>
                  </a:lnTo>
                  <a:lnTo>
                    <a:pt x="7200773" y="390525"/>
                  </a:lnTo>
                  <a:lnTo>
                    <a:pt x="7197852" y="391540"/>
                  </a:lnTo>
                  <a:lnTo>
                    <a:pt x="7193788" y="392302"/>
                  </a:lnTo>
                  <a:lnTo>
                    <a:pt x="7188835" y="392938"/>
                  </a:lnTo>
                  <a:lnTo>
                    <a:pt x="7183882" y="393573"/>
                  </a:lnTo>
                  <a:lnTo>
                    <a:pt x="7177532" y="393826"/>
                  </a:lnTo>
                  <a:lnTo>
                    <a:pt x="7169785" y="393826"/>
                  </a:lnTo>
                  <a:lnTo>
                    <a:pt x="7162292" y="393826"/>
                  </a:lnTo>
                  <a:lnTo>
                    <a:pt x="7155942" y="393573"/>
                  </a:lnTo>
                  <a:lnTo>
                    <a:pt x="7150989" y="392938"/>
                  </a:lnTo>
                  <a:lnTo>
                    <a:pt x="7145909" y="392302"/>
                  </a:lnTo>
                  <a:lnTo>
                    <a:pt x="7141845" y="391540"/>
                  </a:lnTo>
                  <a:lnTo>
                    <a:pt x="7138924" y="390525"/>
                  </a:lnTo>
                  <a:lnTo>
                    <a:pt x="7135876" y="389636"/>
                  </a:lnTo>
                  <a:lnTo>
                    <a:pt x="7133844" y="388238"/>
                  </a:lnTo>
                  <a:lnTo>
                    <a:pt x="7132574" y="386714"/>
                  </a:lnTo>
                  <a:lnTo>
                    <a:pt x="7131431" y="385063"/>
                  </a:lnTo>
                  <a:lnTo>
                    <a:pt x="7130796" y="383286"/>
                  </a:lnTo>
                  <a:lnTo>
                    <a:pt x="7130796" y="381381"/>
                  </a:lnTo>
                  <a:lnTo>
                    <a:pt x="7130796" y="31623"/>
                  </a:lnTo>
                  <a:lnTo>
                    <a:pt x="7130796" y="22860"/>
                  </a:lnTo>
                  <a:lnTo>
                    <a:pt x="7133082" y="16510"/>
                  </a:lnTo>
                  <a:lnTo>
                    <a:pt x="7137527" y="12700"/>
                  </a:lnTo>
                  <a:lnTo>
                    <a:pt x="7141972" y="8889"/>
                  </a:lnTo>
                  <a:lnTo>
                    <a:pt x="7147560" y="6858"/>
                  </a:lnTo>
                  <a:lnTo>
                    <a:pt x="7154037" y="6858"/>
                  </a:lnTo>
                  <a:close/>
                </a:path>
                <a:path w="7416800" h="399414">
                  <a:moveTo>
                    <a:pt x="6780657" y="6858"/>
                  </a:moveTo>
                  <a:lnTo>
                    <a:pt x="6972935" y="6858"/>
                  </a:lnTo>
                  <a:lnTo>
                    <a:pt x="6974713" y="6858"/>
                  </a:lnTo>
                  <a:lnTo>
                    <a:pt x="6976364" y="7365"/>
                  </a:lnTo>
                  <a:lnTo>
                    <a:pt x="6983476" y="23113"/>
                  </a:lnTo>
                  <a:lnTo>
                    <a:pt x="6983984" y="26924"/>
                  </a:lnTo>
                  <a:lnTo>
                    <a:pt x="6984238" y="31876"/>
                  </a:lnTo>
                  <a:lnTo>
                    <a:pt x="6984238" y="37846"/>
                  </a:lnTo>
                  <a:lnTo>
                    <a:pt x="6984238" y="43434"/>
                  </a:lnTo>
                  <a:lnTo>
                    <a:pt x="6983984" y="48133"/>
                  </a:lnTo>
                  <a:lnTo>
                    <a:pt x="6983476" y="51942"/>
                  </a:lnTo>
                  <a:lnTo>
                    <a:pt x="6983095" y="55879"/>
                  </a:lnTo>
                  <a:lnTo>
                    <a:pt x="6977761" y="66548"/>
                  </a:lnTo>
                  <a:lnTo>
                    <a:pt x="6976364" y="67690"/>
                  </a:lnTo>
                  <a:lnTo>
                    <a:pt x="6974713" y="68199"/>
                  </a:lnTo>
                  <a:lnTo>
                    <a:pt x="6972935" y="68199"/>
                  </a:lnTo>
                  <a:lnTo>
                    <a:pt x="6835394" y="68199"/>
                  </a:lnTo>
                  <a:lnTo>
                    <a:pt x="6835394" y="162306"/>
                  </a:lnTo>
                  <a:lnTo>
                    <a:pt x="6951853" y="162306"/>
                  </a:lnTo>
                  <a:lnTo>
                    <a:pt x="6953631" y="162306"/>
                  </a:lnTo>
                  <a:lnTo>
                    <a:pt x="6955282" y="162813"/>
                  </a:lnTo>
                  <a:lnTo>
                    <a:pt x="6956679" y="163956"/>
                  </a:lnTo>
                  <a:lnTo>
                    <a:pt x="6958203" y="164973"/>
                  </a:lnTo>
                  <a:lnTo>
                    <a:pt x="6963410" y="186817"/>
                  </a:lnTo>
                  <a:lnTo>
                    <a:pt x="6963410" y="192277"/>
                  </a:lnTo>
                  <a:lnTo>
                    <a:pt x="6963410" y="198119"/>
                  </a:lnTo>
                  <a:lnTo>
                    <a:pt x="6963156" y="202819"/>
                  </a:lnTo>
                  <a:lnTo>
                    <a:pt x="6962648" y="206628"/>
                  </a:lnTo>
                  <a:lnTo>
                    <a:pt x="6962140" y="210438"/>
                  </a:lnTo>
                  <a:lnTo>
                    <a:pt x="6956679" y="220599"/>
                  </a:lnTo>
                  <a:lnTo>
                    <a:pt x="6955282" y="221614"/>
                  </a:lnTo>
                  <a:lnTo>
                    <a:pt x="6953631" y="222123"/>
                  </a:lnTo>
                  <a:lnTo>
                    <a:pt x="6951853" y="222123"/>
                  </a:lnTo>
                  <a:lnTo>
                    <a:pt x="6835394" y="222123"/>
                  </a:lnTo>
                  <a:lnTo>
                    <a:pt x="6835394" y="330707"/>
                  </a:lnTo>
                  <a:lnTo>
                    <a:pt x="6974205" y="330707"/>
                  </a:lnTo>
                  <a:lnTo>
                    <a:pt x="6975983" y="330707"/>
                  </a:lnTo>
                  <a:lnTo>
                    <a:pt x="6985000" y="346963"/>
                  </a:lnTo>
                  <a:lnTo>
                    <a:pt x="6985508" y="350774"/>
                  </a:lnTo>
                  <a:lnTo>
                    <a:pt x="6985762" y="355600"/>
                  </a:lnTo>
                  <a:lnTo>
                    <a:pt x="6985762" y="361442"/>
                  </a:lnTo>
                  <a:lnTo>
                    <a:pt x="6985762" y="367156"/>
                  </a:lnTo>
                  <a:lnTo>
                    <a:pt x="6985508" y="371982"/>
                  </a:lnTo>
                  <a:lnTo>
                    <a:pt x="6985000" y="375793"/>
                  </a:lnTo>
                  <a:lnTo>
                    <a:pt x="6984492" y="379730"/>
                  </a:lnTo>
                  <a:lnTo>
                    <a:pt x="6979031" y="390398"/>
                  </a:lnTo>
                  <a:lnTo>
                    <a:pt x="6977634" y="391540"/>
                  </a:lnTo>
                  <a:lnTo>
                    <a:pt x="6975983" y="392049"/>
                  </a:lnTo>
                  <a:lnTo>
                    <a:pt x="6974205" y="392049"/>
                  </a:lnTo>
                  <a:lnTo>
                    <a:pt x="6780657" y="392049"/>
                  </a:lnTo>
                  <a:lnTo>
                    <a:pt x="6774180" y="392049"/>
                  </a:lnTo>
                  <a:lnTo>
                    <a:pt x="6768592" y="390144"/>
                  </a:lnTo>
                  <a:lnTo>
                    <a:pt x="6764147" y="386206"/>
                  </a:lnTo>
                  <a:lnTo>
                    <a:pt x="6759702" y="382396"/>
                  </a:lnTo>
                  <a:lnTo>
                    <a:pt x="6757416" y="376046"/>
                  </a:lnTo>
                  <a:lnTo>
                    <a:pt x="6757416" y="367411"/>
                  </a:lnTo>
                  <a:lnTo>
                    <a:pt x="6757416" y="31623"/>
                  </a:lnTo>
                  <a:lnTo>
                    <a:pt x="6757416" y="22860"/>
                  </a:lnTo>
                  <a:lnTo>
                    <a:pt x="6759702" y="16510"/>
                  </a:lnTo>
                  <a:lnTo>
                    <a:pt x="6764147" y="12700"/>
                  </a:lnTo>
                  <a:lnTo>
                    <a:pt x="6768592" y="8889"/>
                  </a:lnTo>
                  <a:lnTo>
                    <a:pt x="6774180" y="6858"/>
                  </a:lnTo>
                  <a:lnTo>
                    <a:pt x="6780657" y="6858"/>
                  </a:lnTo>
                  <a:close/>
                </a:path>
                <a:path w="7416800" h="399414">
                  <a:moveTo>
                    <a:pt x="6177280" y="6858"/>
                  </a:moveTo>
                  <a:lnTo>
                    <a:pt x="6228461" y="6858"/>
                  </a:lnTo>
                  <a:lnTo>
                    <a:pt x="6237605" y="6858"/>
                  </a:lnTo>
                  <a:lnTo>
                    <a:pt x="6245479" y="7620"/>
                  </a:lnTo>
                  <a:lnTo>
                    <a:pt x="6280912" y="30225"/>
                  </a:lnTo>
                  <a:lnTo>
                    <a:pt x="6289294" y="51308"/>
                  </a:lnTo>
                  <a:lnTo>
                    <a:pt x="6372606" y="280796"/>
                  </a:lnTo>
                  <a:lnTo>
                    <a:pt x="6373749" y="280796"/>
                  </a:lnTo>
                  <a:lnTo>
                    <a:pt x="6460109" y="51815"/>
                  </a:lnTo>
                  <a:lnTo>
                    <a:pt x="6462649" y="43561"/>
                  </a:lnTo>
                  <a:lnTo>
                    <a:pt x="6465570" y="36449"/>
                  </a:lnTo>
                  <a:lnTo>
                    <a:pt x="6468618" y="30734"/>
                  </a:lnTo>
                  <a:lnTo>
                    <a:pt x="6471666" y="24891"/>
                  </a:lnTo>
                  <a:lnTo>
                    <a:pt x="6475222" y="20320"/>
                  </a:lnTo>
                  <a:lnTo>
                    <a:pt x="6479286" y="16763"/>
                  </a:lnTo>
                  <a:lnTo>
                    <a:pt x="6483350" y="13208"/>
                  </a:lnTo>
                  <a:lnTo>
                    <a:pt x="6488176" y="10667"/>
                  </a:lnTo>
                  <a:lnTo>
                    <a:pt x="6493764" y="9143"/>
                  </a:lnTo>
                  <a:lnTo>
                    <a:pt x="6499352" y="7620"/>
                  </a:lnTo>
                  <a:lnTo>
                    <a:pt x="6505702" y="6858"/>
                  </a:lnTo>
                  <a:lnTo>
                    <a:pt x="6513068" y="6858"/>
                  </a:lnTo>
                  <a:lnTo>
                    <a:pt x="6565773" y="6858"/>
                  </a:lnTo>
                  <a:lnTo>
                    <a:pt x="6571107" y="6858"/>
                  </a:lnTo>
                  <a:lnTo>
                    <a:pt x="6575679" y="7620"/>
                  </a:lnTo>
                  <a:lnTo>
                    <a:pt x="6594729" y="24891"/>
                  </a:lnTo>
                  <a:lnTo>
                    <a:pt x="6596126" y="28828"/>
                  </a:lnTo>
                  <a:lnTo>
                    <a:pt x="6596761" y="33147"/>
                  </a:lnTo>
                  <a:lnTo>
                    <a:pt x="6596761" y="38100"/>
                  </a:lnTo>
                  <a:lnTo>
                    <a:pt x="6596761" y="381381"/>
                  </a:lnTo>
                  <a:lnTo>
                    <a:pt x="6596761" y="383286"/>
                  </a:lnTo>
                  <a:lnTo>
                    <a:pt x="6596126" y="385063"/>
                  </a:lnTo>
                  <a:lnTo>
                    <a:pt x="6595110" y="386714"/>
                  </a:lnTo>
                  <a:lnTo>
                    <a:pt x="6593967" y="388238"/>
                  </a:lnTo>
                  <a:lnTo>
                    <a:pt x="6592062" y="389636"/>
                  </a:lnTo>
                  <a:lnTo>
                    <a:pt x="6589141" y="390525"/>
                  </a:lnTo>
                  <a:lnTo>
                    <a:pt x="6586220" y="391540"/>
                  </a:lnTo>
                  <a:lnTo>
                    <a:pt x="6582410" y="392302"/>
                  </a:lnTo>
                  <a:lnTo>
                    <a:pt x="6577711" y="392938"/>
                  </a:lnTo>
                  <a:lnTo>
                    <a:pt x="6572885" y="393573"/>
                  </a:lnTo>
                  <a:lnTo>
                    <a:pt x="6566916" y="393826"/>
                  </a:lnTo>
                  <a:lnTo>
                    <a:pt x="6559550" y="393826"/>
                  </a:lnTo>
                  <a:lnTo>
                    <a:pt x="6552438" y="393826"/>
                  </a:lnTo>
                  <a:lnTo>
                    <a:pt x="6530340" y="390525"/>
                  </a:lnTo>
                  <a:lnTo>
                    <a:pt x="6527546" y="389636"/>
                  </a:lnTo>
                  <a:lnTo>
                    <a:pt x="6525641" y="388238"/>
                  </a:lnTo>
                  <a:lnTo>
                    <a:pt x="6524371" y="386714"/>
                  </a:lnTo>
                  <a:lnTo>
                    <a:pt x="6523228" y="385063"/>
                  </a:lnTo>
                  <a:lnTo>
                    <a:pt x="6522593" y="383286"/>
                  </a:lnTo>
                  <a:lnTo>
                    <a:pt x="6522593" y="381381"/>
                  </a:lnTo>
                  <a:lnTo>
                    <a:pt x="6522593" y="67945"/>
                  </a:lnTo>
                  <a:lnTo>
                    <a:pt x="6521958" y="67945"/>
                  </a:lnTo>
                  <a:lnTo>
                    <a:pt x="6410452" y="381000"/>
                  </a:lnTo>
                  <a:lnTo>
                    <a:pt x="6409563" y="383667"/>
                  </a:lnTo>
                  <a:lnTo>
                    <a:pt x="6408293" y="385699"/>
                  </a:lnTo>
                  <a:lnTo>
                    <a:pt x="6406515" y="387476"/>
                  </a:lnTo>
                  <a:lnTo>
                    <a:pt x="6404737" y="389127"/>
                  </a:lnTo>
                  <a:lnTo>
                    <a:pt x="6402324" y="390525"/>
                  </a:lnTo>
                  <a:lnTo>
                    <a:pt x="6399276" y="391413"/>
                  </a:lnTo>
                  <a:lnTo>
                    <a:pt x="6396101" y="392430"/>
                  </a:lnTo>
                  <a:lnTo>
                    <a:pt x="6392291" y="393064"/>
                  </a:lnTo>
                  <a:lnTo>
                    <a:pt x="6387465" y="393445"/>
                  </a:lnTo>
                  <a:lnTo>
                    <a:pt x="6382766" y="393700"/>
                  </a:lnTo>
                  <a:lnTo>
                    <a:pt x="6376924" y="393826"/>
                  </a:lnTo>
                  <a:lnTo>
                    <a:pt x="6370193" y="393826"/>
                  </a:lnTo>
                  <a:lnTo>
                    <a:pt x="6363462" y="393826"/>
                  </a:lnTo>
                  <a:lnTo>
                    <a:pt x="6330315" y="381000"/>
                  </a:lnTo>
                  <a:lnTo>
                    <a:pt x="6222619" y="67945"/>
                  </a:lnTo>
                  <a:lnTo>
                    <a:pt x="6221984" y="67945"/>
                  </a:lnTo>
                  <a:lnTo>
                    <a:pt x="6221984" y="381381"/>
                  </a:lnTo>
                  <a:lnTo>
                    <a:pt x="6221984" y="383286"/>
                  </a:lnTo>
                  <a:lnTo>
                    <a:pt x="6214237" y="390525"/>
                  </a:lnTo>
                  <a:lnTo>
                    <a:pt x="6211316" y="391540"/>
                  </a:lnTo>
                  <a:lnTo>
                    <a:pt x="6207379" y="392302"/>
                  </a:lnTo>
                  <a:lnTo>
                    <a:pt x="6202807" y="392938"/>
                  </a:lnTo>
                  <a:lnTo>
                    <a:pt x="6198108" y="393573"/>
                  </a:lnTo>
                  <a:lnTo>
                    <a:pt x="6192139" y="393826"/>
                  </a:lnTo>
                  <a:lnTo>
                    <a:pt x="6184773" y="393826"/>
                  </a:lnTo>
                  <a:lnTo>
                    <a:pt x="6177661" y="393826"/>
                  </a:lnTo>
                  <a:lnTo>
                    <a:pt x="6155436" y="390525"/>
                  </a:lnTo>
                  <a:lnTo>
                    <a:pt x="6152515" y="389636"/>
                  </a:lnTo>
                  <a:lnTo>
                    <a:pt x="6150610" y="388238"/>
                  </a:lnTo>
                  <a:lnTo>
                    <a:pt x="6149467" y="386714"/>
                  </a:lnTo>
                  <a:lnTo>
                    <a:pt x="6148451" y="385063"/>
                  </a:lnTo>
                  <a:lnTo>
                    <a:pt x="6147816" y="383286"/>
                  </a:lnTo>
                  <a:lnTo>
                    <a:pt x="6147816" y="381381"/>
                  </a:lnTo>
                  <a:lnTo>
                    <a:pt x="6147816" y="38100"/>
                  </a:lnTo>
                  <a:lnTo>
                    <a:pt x="6147816" y="28066"/>
                  </a:lnTo>
                  <a:lnTo>
                    <a:pt x="6150483" y="20320"/>
                  </a:lnTo>
                  <a:lnTo>
                    <a:pt x="6155944" y="14986"/>
                  </a:lnTo>
                  <a:lnTo>
                    <a:pt x="6161278" y="9525"/>
                  </a:lnTo>
                  <a:lnTo>
                    <a:pt x="6168390" y="6858"/>
                  </a:lnTo>
                  <a:lnTo>
                    <a:pt x="6177280" y="6858"/>
                  </a:lnTo>
                  <a:close/>
                </a:path>
                <a:path w="7416800" h="399414">
                  <a:moveTo>
                    <a:pt x="5270627" y="6858"/>
                  </a:moveTo>
                  <a:lnTo>
                    <a:pt x="5542153" y="6858"/>
                  </a:lnTo>
                  <a:lnTo>
                    <a:pt x="5543931" y="6858"/>
                  </a:lnTo>
                  <a:lnTo>
                    <a:pt x="5545582" y="7492"/>
                  </a:lnTo>
                  <a:lnTo>
                    <a:pt x="5552948" y="23875"/>
                  </a:lnTo>
                  <a:lnTo>
                    <a:pt x="5553456" y="28066"/>
                  </a:lnTo>
                  <a:lnTo>
                    <a:pt x="5553710" y="33147"/>
                  </a:lnTo>
                  <a:lnTo>
                    <a:pt x="5553710" y="38988"/>
                  </a:lnTo>
                  <a:lnTo>
                    <a:pt x="5553710" y="44830"/>
                  </a:lnTo>
                  <a:lnTo>
                    <a:pt x="5553456" y="49656"/>
                  </a:lnTo>
                  <a:lnTo>
                    <a:pt x="5552948" y="53721"/>
                  </a:lnTo>
                  <a:lnTo>
                    <a:pt x="5552567" y="57785"/>
                  </a:lnTo>
                  <a:lnTo>
                    <a:pt x="5547106" y="69087"/>
                  </a:lnTo>
                  <a:lnTo>
                    <a:pt x="5545582" y="70358"/>
                  </a:lnTo>
                  <a:lnTo>
                    <a:pt x="5543931" y="70865"/>
                  </a:lnTo>
                  <a:lnTo>
                    <a:pt x="5542153" y="70865"/>
                  </a:lnTo>
                  <a:lnTo>
                    <a:pt x="5445760" y="70865"/>
                  </a:lnTo>
                  <a:lnTo>
                    <a:pt x="5445760" y="381381"/>
                  </a:lnTo>
                  <a:lnTo>
                    <a:pt x="5445760" y="383286"/>
                  </a:lnTo>
                  <a:lnTo>
                    <a:pt x="5444998" y="385063"/>
                  </a:lnTo>
                  <a:lnTo>
                    <a:pt x="5443728" y="386714"/>
                  </a:lnTo>
                  <a:lnTo>
                    <a:pt x="5442458" y="388238"/>
                  </a:lnTo>
                  <a:lnTo>
                    <a:pt x="5440299" y="389636"/>
                  </a:lnTo>
                  <a:lnTo>
                    <a:pt x="5437378" y="390525"/>
                  </a:lnTo>
                  <a:lnTo>
                    <a:pt x="5434330" y="391540"/>
                  </a:lnTo>
                  <a:lnTo>
                    <a:pt x="5430393" y="392302"/>
                  </a:lnTo>
                  <a:lnTo>
                    <a:pt x="5425313" y="392938"/>
                  </a:lnTo>
                  <a:lnTo>
                    <a:pt x="5420233" y="393573"/>
                  </a:lnTo>
                  <a:lnTo>
                    <a:pt x="5414010" y="393826"/>
                  </a:lnTo>
                  <a:lnTo>
                    <a:pt x="5406390" y="393826"/>
                  </a:lnTo>
                  <a:lnTo>
                    <a:pt x="5398897" y="393826"/>
                  </a:lnTo>
                  <a:lnTo>
                    <a:pt x="5392547" y="393573"/>
                  </a:lnTo>
                  <a:lnTo>
                    <a:pt x="5387467" y="392938"/>
                  </a:lnTo>
                  <a:lnTo>
                    <a:pt x="5382387" y="392302"/>
                  </a:lnTo>
                  <a:lnTo>
                    <a:pt x="5378450" y="391540"/>
                  </a:lnTo>
                  <a:lnTo>
                    <a:pt x="5375402" y="390525"/>
                  </a:lnTo>
                  <a:lnTo>
                    <a:pt x="5372481" y="389636"/>
                  </a:lnTo>
                  <a:lnTo>
                    <a:pt x="5370322" y="388238"/>
                  </a:lnTo>
                  <a:lnTo>
                    <a:pt x="5369052" y="386714"/>
                  </a:lnTo>
                  <a:lnTo>
                    <a:pt x="5367782" y="385063"/>
                  </a:lnTo>
                  <a:lnTo>
                    <a:pt x="5367147" y="383286"/>
                  </a:lnTo>
                  <a:lnTo>
                    <a:pt x="5367147" y="381381"/>
                  </a:lnTo>
                  <a:lnTo>
                    <a:pt x="5367147" y="70865"/>
                  </a:lnTo>
                  <a:lnTo>
                    <a:pt x="5270627" y="70865"/>
                  </a:lnTo>
                  <a:lnTo>
                    <a:pt x="5268722" y="70865"/>
                  </a:lnTo>
                  <a:lnTo>
                    <a:pt x="5267071" y="70358"/>
                  </a:lnTo>
                  <a:lnTo>
                    <a:pt x="5265674" y="69087"/>
                  </a:lnTo>
                  <a:lnTo>
                    <a:pt x="5264277" y="67945"/>
                  </a:lnTo>
                  <a:lnTo>
                    <a:pt x="5263007" y="66039"/>
                  </a:lnTo>
                  <a:lnTo>
                    <a:pt x="5259070" y="44830"/>
                  </a:lnTo>
                  <a:lnTo>
                    <a:pt x="5259070" y="38988"/>
                  </a:lnTo>
                  <a:lnTo>
                    <a:pt x="5259070" y="33147"/>
                  </a:lnTo>
                  <a:lnTo>
                    <a:pt x="5268722" y="6858"/>
                  </a:lnTo>
                  <a:lnTo>
                    <a:pt x="5270627" y="6858"/>
                  </a:lnTo>
                  <a:close/>
                </a:path>
                <a:path w="7416800" h="399414">
                  <a:moveTo>
                    <a:pt x="2268347" y="6858"/>
                  </a:moveTo>
                  <a:lnTo>
                    <a:pt x="2539872" y="6858"/>
                  </a:lnTo>
                  <a:lnTo>
                    <a:pt x="2541650" y="6858"/>
                  </a:lnTo>
                  <a:lnTo>
                    <a:pt x="2543301" y="7492"/>
                  </a:lnTo>
                  <a:lnTo>
                    <a:pt x="2550668" y="23875"/>
                  </a:lnTo>
                  <a:lnTo>
                    <a:pt x="2551175" y="28066"/>
                  </a:lnTo>
                  <a:lnTo>
                    <a:pt x="2551430" y="33147"/>
                  </a:lnTo>
                  <a:lnTo>
                    <a:pt x="2551430" y="38988"/>
                  </a:lnTo>
                  <a:lnTo>
                    <a:pt x="2551430" y="44830"/>
                  </a:lnTo>
                  <a:lnTo>
                    <a:pt x="2551175" y="49656"/>
                  </a:lnTo>
                  <a:lnTo>
                    <a:pt x="2550668" y="53721"/>
                  </a:lnTo>
                  <a:lnTo>
                    <a:pt x="2550286" y="57785"/>
                  </a:lnTo>
                  <a:lnTo>
                    <a:pt x="2544825" y="69087"/>
                  </a:lnTo>
                  <a:lnTo>
                    <a:pt x="2543301" y="70358"/>
                  </a:lnTo>
                  <a:lnTo>
                    <a:pt x="2541650" y="70865"/>
                  </a:lnTo>
                  <a:lnTo>
                    <a:pt x="2539872" y="70865"/>
                  </a:lnTo>
                  <a:lnTo>
                    <a:pt x="2443480" y="70865"/>
                  </a:lnTo>
                  <a:lnTo>
                    <a:pt x="2443480" y="381381"/>
                  </a:lnTo>
                  <a:lnTo>
                    <a:pt x="2443480" y="383286"/>
                  </a:lnTo>
                  <a:lnTo>
                    <a:pt x="2442718" y="385063"/>
                  </a:lnTo>
                  <a:lnTo>
                    <a:pt x="2441447" y="386714"/>
                  </a:lnTo>
                  <a:lnTo>
                    <a:pt x="2440178" y="388238"/>
                  </a:lnTo>
                  <a:lnTo>
                    <a:pt x="2438019" y="389636"/>
                  </a:lnTo>
                  <a:lnTo>
                    <a:pt x="2435097" y="390525"/>
                  </a:lnTo>
                  <a:lnTo>
                    <a:pt x="2432049" y="391540"/>
                  </a:lnTo>
                  <a:lnTo>
                    <a:pt x="2428112" y="392302"/>
                  </a:lnTo>
                  <a:lnTo>
                    <a:pt x="2423033" y="392938"/>
                  </a:lnTo>
                  <a:lnTo>
                    <a:pt x="2417953" y="393573"/>
                  </a:lnTo>
                  <a:lnTo>
                    <a:pt x="2411730" y="393826"/>
                  </a:lnTo>
                  <a:lnTo>
                    <a:pt x="2404110" y="393826"/>
                  </a:lnTo>
                  <a:lnTo>
                    <a:pt x="2396617" y="393826"/>
                  </a:lnTo>
                  <a:lnTo>
                    <a:pt x="2373122" y="390525"/>
                  </a:lnTo>
                  <a:lnTo>
                    <a:pt x="2370200" y="389636"/>
                  </a:lnTo>
                  <a:lnTo>
                    <a:pt x="2368042" y="388238"/>
                  </a:lnTo>
                  <a:lnTo>
                    <a:pt x="2366772" y="386714"/>
                  </a:lnTo>
                  <a:lnTo>
                    <a:pt x="2365501" y="385063"/>
                  </a:lnTo>
                  <a:lnTo>
                    <a:pt x="2364867" y="383286"/>
                  </a:lnTo>
                  <a:lnTo>
                    <a:pt x="2364867" y="381381"/>
                  </a:lnTo>
                  <a:lnTo>
                    <a:pt x="2364867" y="70865"/>
                  </a:lnTo>
                  <a:lnTo>
                    <a:pt x="2268347" y="70865"/>
                  </a:lnTo>
                  <a:lnTo>
                    <a:pt x="2266442" y="70865"/>
                  </a:lnTo>
                  <a:lnTo>
                    <a:pt x="2264791" y="70358"/>
                  </a:lnTo>
                  <a:lnTo>
                    <a:pt x="2263394" y="69087"/>
                  </a:lnTo>
                  <a:lnTo>
                    <a:pt x="2261997" y="67945"/>
                  </a:lnTo>
                  <a:lnTo>
                    <a:pt x="2260726" y="66039"/>
                  </a:lnTo>
                  <a:lnTo>
                    <a:pt x="2256790" y="44830"/>
                  </a:lnTo>
                  <a:lnTo>
                    <a:pt x="2256790" y="38988"/>
                  </a:lnTo>
                  <a:lnTo>
                    <a:pt x="2256790" y="33147"/>
                  </a:lnTo>
                  <a:lnTo>
                    <a:pt x="2266442" y="6858"/>
                  </a:lnTo>
                  <a:lnTo>
                    <a:pt x="2268347" y="6858"/>
                  </a:lnTo>
                  <a:close/>
                </a:path>
                <a:path w="7416800" h="399414">
                  <a:moveTo>
                    <a:pt x="1216533" y="6858"/>
                  </a:moveTo>
                  <a:lnTo>
                    <a:pt x="1315338" y="6858"/>
                  </a:lnTo>
                  <a:lnTo>
                    <a:pt x="1340153" y="7618"/>
                  </a:lnTo>
                  <a:lnTo>
                    <a:pt x="1383829" y="13662"/>
                  </a:lnTo>
                  <a:lnTo>
                    <a:pt x="1435750" y="33861"/>
                  </a:lnTo>
                  <a:lnTo>
                    <a:pt x="1474716" y="67186"/>
                  </a:lnTo>
                  <a:lnTo>
                    <a:pt x="1500505" y="113156"/>
                  </a:lnTo>
                  <a:lnTo>
                    <a:pt x="1510109" y="150764"/>
                  </a:lnTo>
                  <a:lnTo>
                    <a:pt x="1513332" y="193801"/>
                  </a:lnTo>
                  <a:lnTo>
                    <a:pt x="1512472" y="219328"/>
                  </a:lnTo>
                  <a:lnTo>
                    <a:pt x="1505563" y="264668"/>
                  </a:lnTo>
                  <a:lnTo>
                    <a:pt x="1491795" y="302406"/>
                  </a:lnTo>
                  <a:lnTo>
                    <a:pt x="1459737" y="345948"/>
                  </a:lnTo>
                  <a:lnTo>
                    <a:pt x="1414607" y="374540"/>
                  </a:lnTo>
                  <a:lnTo>
                    <a:pt x="1377364" y="385780"/>
                  </a:lnTo>
                  <a:lnTo>
                    <a:pt x="1333220" y="391356"/>
                  </a:lnTo>
                  <a:lnTo>
                    <a:pt x="1308481" y="392049"/>
                  </a:lnTo>
                  <a:lnTo>
                    <a:pt x="1216533" y="392049"/>
                  </a:lnTo>
                  <a:lnTo>
                    <a:pt x="1210056" y="392049"/>
                  </a:lnTo>
                  <a:lnTo>
                    <a:pt x="1204468" y="390144"/>
                  </a:lnTo>
                  <a:lnTo>
                    <a:pt x="1200022" y="386206"/>
                  </a:lnTo>
                  <a:lnTo>
                    <a:pt x="1195578" y="382396"/>
                  </a:lnTo>
                  <a:lnTo>
                    <a:pt x="1193292" y="376046"/>
                  </a:lnTo>
                  <a:lnTo>
                    <a:pt x="1193292" y="367411"/>
                  </a:lnTo>
                  <a:lnTo>
                    <a:pt x="1193292" y="31623"/>
                  </a:lnTo>
                  <a:lnTo>
                    <a:pt x="1193292" y="22860"/>
                  </a:lnTo>
                  <a:lnTo>
                    <a:pt x="1195578" y="16510"/>
                  </a:lnTo>
                  <a:lnTo>
                    <a:pt x="1200022" y="12700"/>
                  </a:lnTo>
                  <a:lnTo>
                    <a:pt x="1204468" y="8889"/>
                  </a:lnTo>
                  <a:lnTo>
                    <a:pt x="1210056" y="6858"/>
                  </a:lnTo>
                  <a:lnTo>
                    <a:pt x="1216533" y="6858"/>
                  </a:lnTo>
                  <a:close/>
                </a:path>
                <a:path w="7416800" h="399414">
                  <a:moveTo>
                    <a:pt x="843153" y="6858"/>
                  </a:moveTo>
                  <a:lnTo>
                    <a:pt x="1035431" y="6858"/>
                  </a:lnTo>
                  <a:lnTo>
                    <a:pt x="1037208" y="6858"/>
                  </a:lnTo>
                  <a:lnTo>
                    <a:pt x="1038859" y="7365"/>
                  </a:lnTo>
                  <a:lnTo>
                    <a:pt x="1040257" y="8381"/>
                  </a:lnTo>
                  <a:lnTo>
                    <a:pt x="1041654" y="9398"/>
                  </a:lnTo>
                  <a:lnTo>
                    <a:pt x="1042796" y="11049"/>
                  </a:lnTo>
                  <a:lnTo>
                    <a:pt x="1043812" y="13588"/>
                  </a:lnTo>
                  <a:lnTo>
                    <a:pt x="1044829" y="16128"/>
                  </a:lnTo>
                  <a:lnTo>
                    <a:pt x="1045591" y="19303"/>
                  </a:lnTo>
                  <a:lnTo>
                    <a:pt x="1045971" y="23113"/>
                  </a:lnTo>
                  <a:lnTo>
                    <a:pt x="1046480" y="26924"/>
                  </a:lnTo>
                  <a:lnTo>
                    <a:pt x="1046733" y="31876"/>
                  </a:lnTo>
                  <a:lnTo>
                    <a:pt x="1046733" y="37846"/>
                  </a:lnTo>
                  <a:lnTo>
                    <a:pt x="1046733" y="43434"/>
                  </a:lnTo>
                  <a:lnTo>
                    <a:pt x="1046480" y="48133"/>
                  </a:lnTo>
                  <a:lnTo>
                    <a:pt x="1045971" y="51942"/>
                  </a:lnTo>
                  <a:lnTo>
                    <a:pt x="1045591" y="55879"/>
                  </a:lnTo>
                  <a:lnTo>
                    <a:pt x="1044829" y="58927"/>
                  </a:lnTo>
                  <a:lnTo>
                    <a:pt x="1043812" y="61340"/>
                  </a:lnTo>
                  <a:lnTo>
                    <a:pt x="1042796" y="63753"/>
                  </a:lnTo>
                  <a:lnTo>
                    <a:pt x="1041654" y="65531"/>
                  </a:lnTo>
                  <a:lnTo>
                    <a:pt x="1040257" y="66548"/>
                  </a:lnTo>
                  <a:lnTo>
                    <a:pt x="1038859" y="67690"/>
                  </a:lnTo>
                  <a:lnTo>
                    <a:pt x="1037208" y="68199"/>
                  </a:lnTo>
                  <a:lnTo>
                    <a:pt x="1035431" y="68199"/>
                  </a:lnTo>
                  <a:lnTo>
                    <a:pt x="897890" y="68199"/>
                  </a:lnTo>
                  <a:lnTo>
                    <a:pt x="897890" y="162306"/>
                  </a:lnTo>
                  <a:lnTo>
                    <a:pt x="1014348" y="162306"/>
                  </a:lnTo>
                  <a:lnTo>
                    <a:pt x="1016126" y="162306"/>
                  </a:lnTo>
                  <a:lnTo>
                    <a:pt x="1017778" y="162813"/>
                  </a:lnTo>
                  <a:lnTo>
                    <a:pt x="1019174" y="163956"/>
                  </a:lnTo>
                  <a:lnTo>
                    <a:pt x="1020698" y="164973"/>
                  </a:lnTo>
                  <a:lnTo>
                    <a:pt x="1025906" y="186817"/>
                  </a:lnTo>
                  <a:lnTo>
                    <a:pt x="1025906" y="192277"/>
                  </a:lnTo>
                  <a:lnTo>
                    <a:pt x="1025906" y="198119"/>
                  </a:lnTo>
                  <a:lnTo>
                    <a:pt x="1022984" y="215645"/>
                  </a:lnTo>
                  <a:lnTo>
                    <a:pt x="1021969" y="217931"/>
                  </a:lnTo>
                  <a:lnTo>
                    <a:pt x="1020698" y="219582"/>
                  </a:lnTo>
                  <a:lnTo>
                    <a:pt x="1019174" y="220599"/>
                  </a:lnTo>
                  <a:lnTo>
                    <a:pt x="1017778" y="221614"/>
                  </a:lnTo>
                  <a:lnTo>
                    <a:pt x="1016126" y="222123"/>
                  </a:lnTo>
                  <a:lnTo>
                    <a:pt x="1014348" y="222123"/>
                  </a:lnTo>
                  <a:lnTo>
                    <a:pt x="897890" y="222123"/>
                  </a:lnTo>
                  <a:lnTo>
                    <a:pt x="897890" y="330707"/>
                  </a:lnTo>
                  <a:lnTo>
                    <a:pt x="1036700" y="330707"/>
                  </a:lnTo>
                  <a:lnTo>
                    <a:pt x="1038479" y="330707"/>
                  </a:lnTo>
                  <a:lnTo>
                    <a:pt x="1047495" y="346963"/>
                  </a:lnTo>
                  <a:lnTo>
                    <a:pt x="1048004" y="350774"/>
                  </a:lnTo>
                  <a:lnTo>
                    <a:pt x="1048257" y="355600"/>
                  </a:lnTo>
                  <a:lnTo>
                    <a:pt x="1048257" y="361442"/>
                  </a:lnTo>
                  <a:lnTo>
                    <a:pt x="1048257" y="367156"/>
                  </a:lnTo>
                  <a:lnTo>
                    <a:pt x="1048004" y="371982"/>
                  </a:lnTo>
                  <a:lnTo>
                    <a:pt x="1047495" y="375793"/>
                  </a:lnTo>
                  <a:lnTo>
                    <a:pt x="1046987" y="379730"/>
                  </a:lnTo>
                  <a:lnTo>
                    <a:pt x="1041526" y="390398"/>
                  </a:lnTo>
                  <a:lnTo>
                    <a:pt x="1040130" y="391540"/>
                  </a:lnTo>
                  <a:lnTo>
                    <a:pt x="1038479" y="392049"/>
                  </a:lnTo>
                  <a:lnTo>
                    <a:pt x="1036700" y="392049"/>
                  </a:lnTo>
                  <a:lnTo>
                    <a:pt x="843153" y="392049"/>
                  </a:lnTo>
                  <a:lnTo>
                    <a:pt x="836675" y="392049"/>
                  </a:lnTo>
                  <a:lnTo>
                    <a:pt x="831087" y="390144"/>
                  </a:lnTo>
                  <a:lnTo>
                    <a:pt x="826643" y="386206"/>
                  </a:lnTo>
                  <a:lnTo>
                    <a:pt x="822197" y="382396"/>
                  </a:lnTo>
                  <a:lnTo>
                    <a:pt x="819911" y="376046"/>
                  </a:lnTo>
                  <a:lnTo>
                    <a:pt x="819911" y="367411"/>
                  </a:lnTo>
                  <a:lnTo>
                    <a:pt x="819911" y="31623"/>
                  </a:lnTo>
                  <a:lnTo>
                    <a:pt x="819911" y="22860"/>
                  </a:lnTo>
                  <a:lnTo>
                    <a:pt x="822197" y="16510"/>
                  </a:lnTo>
                  <a:lnTo>
                    <a:pt x="826643" y="12700"/>
                  </a:lnTo>
                  <a:lnTo>
                    <a:pt x="831087" y="8889"/>
                  </a:lnTo>
                  <a:lnTo>
                    <a:pt x="836675" y="6858"/>
                  </a:lnTo>
                  <a:lnTo>
                    <a:pt x="843153" y="6858"/>
                  </a:lnTo>
                  <a:close/>
                </a:path>
                <a:path w="7416800" h="399414">
                  <a:moveTo>
                    <a:pt x="424052" y="6858"/>
                  </a:moveTo>
                  <a:lnTo>
                    <a:pt x="523747" y="6858"/>
                  </a:lnTo>
                  <a:lnTo>
                    <a:pt x="533907" y="6858"/>
                  </a:lnTo>
                  <a:lnTo>
                    <a:pt x="542289" y="7112"/>
                  </a:lnTo>
                  <a:lnTo>
                    <a:pt x="548766" y="7492"/>
                  </a:lnTo>
                  <a:lnTo>
                    <a:pt x="555370" y="7874"/>
                  </a:lnTo>
                  <a:lnTo>
                    <a:pt x="561339" y="8381"/>
                  </a:lnTo>
                  <a:lnTo>
                    <a:pt x="598856" y="16607"/>
                  </a:lnTo>
                  <a:lnTo>
                    <a:pt x="633245" y="35107"/>
                  </a:lnTo>
                  <a:lnTo>
                    <a:pt x="659764" y="71881"/>
                  </a:lnTo>
                  <a:lnTo>
                    <a:pt x="666622" y="112521"/>
                  </a:lnTo>
                  <a:lnTo>
                    <a:pt x="666315" y="122003"/>
                  </a:lnTo>
                  <a:lnTo>
                    <a:pt x="655701" y="162909"/>
                  </a:lnTo>
                  <a:lnTo>
                    <a:pt x="630513" y="193206"/>
                  </a:lnTo>
                  <a:lnTo>
                    <a:pt x="591946" y="212851"/>
                  </a:lnTo>
                  <a:lnTo>
                    <a:pt x="597662" y="215645"/>
                  </a:lnTo>
                  <a:lnTo>
                    <a:pt x="603122" y="219075"/>
                  </a:lnTo>
                  <a:lnTo>
                    <a:pt x="608202" y="223012"/>
                  </a:lnTo>
                  <a:lnTo>
                    <a:pt x="613282" y="226949"/>
                  </a:lnTo>
                  <a:lnTo>
                    <a:pt x="617982" y="231775"/>
                  </a:lnTo>
                  <a:lnTo>
                    <a:pt x="622426" y="237489"/>
                  </a:lnTo>
                  <a:lnTo>
                    <a:pt x="626871" y="243077"/>
                  </a:lnTo>
                  <a:lnTo>
                    <a:pt x="646683" y="281305"/>
                  </a:lnTo>
                  <a:lnTo>
                    <a:pt x="679195" y="357250"/>
                  </a:lnTo>
                  <a:lnTo>
                    <a:pt x="686561" y="379983"/>
                  </a:lnTo>
                  <a:lnTo>
                    <a:pt x="686561" y="381888"/>
                  </a:lnTo>
                  <a:lnTo>
                    <a:pt x="686561" y="384175"/>
                  </a:lnTo>
                  <a:lnTo>
                    <a:pt x="679703" y="391159"/>
                  </a:lnTo>
                  <a:lnTo>
                    <a:pt x="676782" y="392175"/>
                  </a:lnTo>
                  <a:lnTo>
                    <a:pt x="672464" y="392811"/>
                  </a:lnTo>
                  <a:lnTo>
                    <a:pt x="666622" y="393192"/>
                  </a:lnTo>
                  <a:lnTo>
                    <a:pt x="660907" y="393700"/>
                  </a:lnTo>
                  <a:lnTo>
                    <a:pt x="653033" y="393826"/>
                  </a:lnTo>
                  <a:lnTo>
                    <a:pt x="643127" y="393826"/>
                  </a:lnTo>
                  <a:lnTo>
                    <a:pt x="634872" y="393826"/>
                  </a:lnTo>
                  <a:lnTo>
                    <a:pt x="628141" y="393700"/>
                  </a:lnTo>
                  <a:lnTo>
                    <a:pt x="623188" y="393192"/>
                  </a:lnTo>
                  <a:lnTo>
                    <a:pt x="618235" y="392811"/>
                  </a:lnTo>
                  <a:lnTo>
                    <a:pt x="605408" y="386842"/>
                  </a:lnTo>
                  <a:lnTo>
                    <a:pt x="604138" y="385190"/>
                  </a:lnTo>
                  <a:lnTo>
                    <a:pt x="603122" y="383158"/>
                  </a:lnTo>
                  <a:lnTo>
                    <a:pt x="602360" y="380745"/>
                  </a:lnTo>
                  <a:lnTo>
                    <a:pt x="567816" y="294767"/>
                  </a:lnTo>
                  <a:lnTo>
                    <a:pt x="547243" y="255015"/>
                  </a:lnTo>
                  <a:lnTo>
                    <a:pt x="542416" y="249936"/>
                  </a:lnTo>
                  <a:lnTo>
                    <a:pt x="537590" y="244856"/>
                  </a:lnTo>
                  <a:lnTo>
                    <a:pt x="531876" y="241045"/>
                  </a:lnTo>
                  <a:lnTo>
                    <a:pt x="525526" y="238506"/>
                  </a:lnTo>
                  <a:lnTo>
                    <a:pt x="519175" y="235838"/>
                  </a:lnTo>
                  <a:lnTo>
                    <a:pt x="511937" y="234569"/>
                  </a:lnTo>
                  <a:lnTo>
                    <a:pt x="503554" y="234569"/>
                  </a:lnTo>
                  <a:lnTo>
                    <a:pt x="479170" y="234569"/>
                  </a:lnTo>
                  <a:lnTo>
                    <a:pt x="479170" y="381381"/>
                  </a:lnTo>
                  <a:lnTo>
                    <a:pt x="479170" y="383286"/>
                  </a:lnTo>
                  <a:lnTo>
                    <a:pt x="478535" y="385063"/>
                  </a:lnTo>
                  <a:lnTo>
                    <a:pt x="477265" y="386714"/>
                  </a:lnTo>
                  <a:lnTo>
                    <a:pt x="475869" y="388238"/>
                  </a:lnTo>
                  <a:lnTo>
                    <a:pt x="473837" y="389636"/>
                  </a:lnTo>
                  <a:lnTo>
                    <a:pt x="470788" y="390525"/>
                  </a:lnTo>
                  <a:lnTo>
                    <a:pt x="467868" y="391540"/>
                  </a:lnTo>
                  <a:lnTo>
                    <a:pt x="463803" y="392302"/>
                  </a:lnTo>
                  <a:lnTo>
                    <a:pt x="458850" y="392938"/>
                  </a:lnTo>
                  <a:lnTo>
                    <a:pt x="453897" y="393573"/>
                  </a:lnTo>
                  <a:lnTo>
                    <a:pt x="447547" y="393826"/>
                  </a:lnTo>
                  <a:lnTo>
                    <a:pt x="439800" y="393826"/>
                  </a:lnTo>
                  <a:lnTo>
                    <a:pt x="432307" y="393826"/>
                  </a:lnTo>
                  <a:lnTo>
                    <a:pt x="425957" y="393573"/>
                  </a:lnTo>
                  <a:lnTo>
                    <a:pt x="421004" y="392938"/>
                  </a:lnTo>
                  <a:lnTo>
                    <a:pt x="415925" y="392302"/>
                  </a:lnTo>
                  <a:lnTo>
                    <a:pt x="411860" y="391540"/>
                  </a:lnTo>
                  <a:lnTo>
                    <a:pt x="408939" y="390525"/>
                  </a:lnTo>
                  <a:lnTo>
                    <a:pt x="405891" y="389636"/>
                  </a:lnTo>
                  <a:lnTo>
                    <a:pt x="403859" y="388238"/>
                  </a:lnTo>
                  <a:lnTo>
                    <a:pt x="402589" y="386714"/>
                  </a:lnTo>
                  <a:lnTo>
                    <a:pt x="401446" y="385063"/>
                  </a:lnTo>
                  <a:lnTo>
                    <a:pt x="400812" y="383286"/>
                  </a:lnTo>
                  <a:lnTo>
                    <a:pt x="400812" y="381381"/>
                  </a:lnTo>
                  <a:lnTo>
                    <a:pt x="400812" y="31623"/>
                  </a:lnTo>
                  <a:lnTo>
                    <a:pt x="400812" y="22860"/>
                  </a:lnTo>
                  <a:lnTo>
                    <a:pt x="403097" y="16510"/>
                  </a:lnTo>
                  <a:lnTo>
                    <a:pt x="407543" y="12700"/>
                  </a:lnTo>
                  <a:lnTo>
                    <a:pt x="411988" y="8889"/>
                  </a:lnTo>
                  <a:lnTo>
                    <a:pt x="417575" y="6858"/>
                  </a:lnTo>
                  <a:lnTo>
                    <a:pt x="424052" y="6858"/>
                  </a:lnTo>
                  <a:close/>
                </a:path>
                <a:path w="7416800" h="399414">
                  <a:moveTo>
                    <a:pt x="26543" y="6858"/>
                  </a:moveTo>
                  <a:lnTo>
                    <a:pt x="117347" y="6858"/>
                  </a:lnTo>
                  <a:lnTo>
                    <a:pt x="124112" y="6927"/>
                  </a:lnTo>
                  <a:lnTo>
                    <a:pt x="164635" y="10874"/>
                  </a:lnTo>
                  <a:lnTo>
                    <a:pt x="207898" y="25018"/>
                  </a:lnTo>
                  <a:lnTo>
                    <a:pt x="238125" y="48387"/>
                  </a:lnTo>
                  <a:lnTo>
                    <a:pt x="257175" y="81406"/>
                  </a:lnTo>
                  <a:lnTo>
                    <a:pt x="263778" y="123825"/>
                  </a:lnTo>
                  <a:lnTo>
                    <a:pt x="263138" y="139618"/>
                  </a:lnTo>
                  <a:lnTo>
                    <a:pt x="253619" y="181356"/>
                  </a:lnTo>
                  <a:lnTo>
                    <a:pt x="233277" y="214395"/>
                  </a:lnTo>
                  <a:lnTo>
                    <a:pt x="202644" y="238506"/>
                  </a:lnTo>
                  <a:lnTo>
                    <a:pt x="162014" y="253355"/>
                  </a:lnTo>
                  <a:lnTo>
                    <a:pt x="110489" y="258444"/>
                  </a:lnTo>
                  <a:lnTo>
                    <a:pt x="78358" y="258444"/>
                  </a:lnTo>
                  <a:lnTo>
                    <a:pt x="78358" y="381381"/>
                  </a:lnTo>
                  <a:lnTo>
                    <a:pt x="78358" y="383286"/>
                  </a:lnTo>
                  <a:lnTo>
                    <a:pt x="77723" y="385063"/>
                  </a:lnTo>
                  <a:lnTo>
                    <a:pt x="76453" y="386714"/>
                  </a:lnTo>
                  <a:lnTo>
                    <a:pt x="75056" y="388238"/>
                  </a:lnTo>
                  <a:lnTo>
                    <a:pt x="73025" y="389636"/>
                  </a:lnTo>
                  <a:lnTo>
                    <a:pt x="69976" y="390525"/>
                  </a:lnTo>
                  <a:lnTo>
                    <a:pt x="67056" y="391540"/>
                  </a:lnTo>
                  <a:lnTo>
                    <a:pt x="62991" y="392302"/>
                  </a:lnTo>
                  <a:lnTo>
                    <a:pt x="58038" y="392938"/>
                  </a:lnTo>
                  <a:lnTo>
                    <a:pt x="53085" y="393573"/>
                  </a:lnTo>
                  <a:lnTo>
                    <a:pt x="46735" y="393826"/>
                  </a:lnTo>
                  <a:lnTo>
                    <a:pt x="38988" y="393826"/>
                  </a:lnTo>
                  <a:lnTo>
                    <a:pt x="31495" y="393826"/>
                  </a:lnTo>
                  <a:lnTo>
                    <a:pt x="25145" y="393573"/>
                  </a:lnTo>
                  <a:lnTo>
                    <a:pt x="20193" y="392938"/>
                  </a:lnTo>
                  <a:lnTo>
                    <a:pt x="15112" y="392302"/>
                  </a:lnTo>
                  <a:lnTo>
                    <a:pt x="11048" y="391540"/>
                  </a:lnTo>
                  <a:lnTo>
                    <a:pt x="8127" y="390525"/>
                  </a:lnTo>
                  <a:lnTo>
                    <a:pt x="5079" y="389636"/>
                  </a:lnTo>
                  <a:lnTo>
                    <a:pt x="3047" y="388238"/>
                  </a:lnTo>
                  <a:lnTo>
                    <a:pt x="1777" y="386714"/>
                  </a:lnTo>
                  <a:lnTo>
                    <a:pt x="634" y="385063"/>
                  </a:lnTo>
                  <a:lnTo>
                    <a:pt x="0" y="383286"/>
                  </a:lnTo>
                  <a:lnTo>
                    <a:pt x="0" y="381381"/>
                  </a:lnTo>
                  <a:lnTo>
                    <a:pt x="0" y="34925"/>
                  </a:lnTo>
                  <a:lnTo>
                    <a:pt x="0" y="25526"/>
                  </a:lnTo>
                  <a:lnTo>
                    <a:pt x="2412" y="18541"/>
                  </a:lnTo>
                  <a:lnTo>
                    <a:pt x="7365" y="13842"/>
                  </a:lnTo>
                  <a:lnTo>
                    <a:pt x="12191" y="9271"/>
                  </a:lnTo>
                  <a:lnTo>
                    <a:pt x="18541" y="6858"/>
                  </a:lnTo>
                  <a:lnTo>
                    <a:pt x="26543" y="6858"/>
                  </a:lnTo>
                  <a:close/>
                </a:path>
                <a:path w="7416800" h="399414">
                  <a:moveTo>
                    <a:pt x="3195828" y="5714"/>
                  </a:moveTo>
                  <a:lnTo>
                    <a:pt x="3202559" y="5714"/>
                  </a:lnTo>
                  <a:lnTo>
                    <a:pt x="3208147" y="5968"/>
                  </a:lnTo>
                  <a:lnTo>
                    <a:pt x="3212719" y="6476"/>
                  </a:lnTo>
                  <a:lnTo>
                    <a:pt x="3217291" y="6985"/>
                  </a:lnTo>
                  <a:lnTo>
                    <a:pt x="3220847" y="7747"/>
                  </a:lnTo>
                  <a:lnTo>
                    <a:pt x="3223260" y="9016"/>
                  </a:lnTo>
                  <a:lnTo>
                    <a:pt x="3225799" y="10160"/>
                  </a:lnTo>
                  <a:lnTo>
                    <a:pt x="3227578" y="11556"/>
                  </a:lnTo>
                  <a:lnTo>
                    <a:pt x="3228467" y="13208"/>
                  </a:lnTo>
                  <a:lnTo>
                    <a:pt x="3229483" y="14731"/>
                  </a:lnTo>
                  <a:lnTo>
                    <a:pt x="3229991" y="16510"/>
                  </a:lnTo>
                  <a:lnTo>
                    <a:pt x="3229991" y="18541"/>
                  </a:lnTo>
                  <a:lnTo>
                    <a:pt x="3229991" y="364617"/>
                  </a:lnTo>
                  <a:lnTo>
                    <a:pt x="3229991" y="369188"/>
                  </a:lnTo>
                  <a:lnTo>
                    <a:pt x="3229229" y="373252"/>
                  </a:lnTo>
                  <a:lnTo>
                    <a:pt x="3227578" y="376936"/>
                  </a:lnTo>
                  <a:lnTo>
                    <a:pt x="3226054" y="380492"/>
                  </a:lnTo>
                  <a:lnTo>
                    <a:pt x="3204336" y="392683"/>
                  </a:lnTo>
                  <a:lnTo>
                    <a:pt x="3200526" y="392683"/>
                  </a:lnTo>
                  <a:lnTo>
                    <a:pt x="3167253" y="392683"/>
                  </a:lnTo>
                  <a:lnTo>
                    <a:pt x="3160268" y="392683"/>
                  </a:lnTo>
                  <a:lnTo>
                    <a:pt x="3154298" y="391921"/>
                  </a:lnTo>
                  <a:lnTo>
                    <a:pt x="3149219" y="390525"/>
                  </a:lnTo>
                  <a:lnTo>
                    <a:pt x="3144138" y="389127"/>
                  </a:lnTo>
                  <a:lnTo>
                    <a:pt x="3139440" y="386714"/>
                  </a:lnTo>
                  <a:lnTo>
                    <a:pt x="3135248" y="383031"/>
                  </a:lnTo>
                  <a:lnTo>
                    <a:pt x="3130931" y="379349"/>
                  </a:lnTo>
                  <a:lnTo>
                    <a:pt x="3109468" y="343788"/>
                  </a:lnTo>
                  <a:lnTo>
                    <a:pt x="3013583" y="163702"/>
                  </a:lnTo>
                  <a:lnTo>
                    <a:pt x="2996692" y="129031"/>
                  </a:lnTo>
                  <a:lnTo>
                    <a:pt x="2981197" y="92963"/>
                  </a:lnTo>
                  <a:lnTo>
                    <a:pt x="2980562" y="92963"/>
                  </a:lnTo>
                  <a:lnTo>
                    <a:pt x="2982341" y="135636"/>
                  </a:lnTo>
                  <a:lnTo>
                    <a:pt x="2982975" y="179577"/>
                  </a:lnTo>
                  <a:lnTo>
                    <a:pt x="2982975" y="381000"/>
                  </a:lnTo>
                  <a:lnTo>
                    <a:pt x="2982975" y="383031"/>
                  </a:lnTo>
                  <a:lnTo>
                    <a:pt x="2975610" y="390398"/>
                  </a:lnTo>
                  <a:lnTo>
                    <a:pt x="2972943" y="391540"/>
                  </a:lnTo>
                  <a:lnTo>
                    <a:pt x="2969386" y="392302"/>
                  </a:lnTo>
                  <a:lnTo>
                    <a:pt x="2964815" y="392938"/>
                  </a:lnTo>
                  <a:lnTo>
                    <a:pt x="2960243" y="393573"/>
                  </a:lnTo>
                  <a:lnTo>
                    <a:pt x="2954400" y="393826"/>
                  </a:lnTo>
                  <a:lnTo>
                    <a:pt x="2947288" y="393826"/>
                  </a:lnTo>
                  <a:lnTo>
                    <a:pt x="2940304" y="393826"/>
                  </a:lnTo>
                  <a:lnTo>
                    <a:pt x="2934588" y="393573"/>
                  </a:lnTo>
                  <a:lnTo>
                    <a:pt x="2930017" y="392938"/>
                  </a:lnTo>
                  <a:lnTo>
                    <a:pt x="2925445" y="392302"/>
                  </a:lnTo>
                  <a:lnTo>
                    <a:pt x="2921888" y="391540"/>
                  </a:lnTo>
                  <a:lnTo>
                    <a:pt x="2919222" y="390398"/>
                  </a:lnTo>
                  <a:lnTo>
                    <a:pt x="2916682" y="389381"/>
                  </a:lnTo>
                  <a:lnTo>
                    <a:pt x="2914904" y="387984"/>
                  </a:lnTo>
                  <a:lnTo>
                    <a:pt x="2913887" y="386461"/>
                  </a:lnTo>
                  <a:lnTo>
                    <a:pt x="2912872" y="384809"/>
                  </a:lnTo>
                  <a:lnTo>
                    <a:pt x="2912363" y="383031"/>
                  </a:lnTo>
                  <a:lnTo>
                    <a:pt x="2912363" y="381000"/>
                  </a:lnTo>
                  <a:lnTo>
                    <a:pt x="2912363" y="34925"/>
                  </a:lnTo>
                  <a:lnTo>
                    <a:pt x="2912363" y="25526"/>
                  </a:lnTo>
                  <a:lnTo>
                    <a:pt x="2915158" y="18541"/>
                  </a:lnTo>
                  <a:lnTo>
                    <a:pt x="2920619" y="13842"/>
                  </a:lnTo>
                  <a:lnTo>
                    <a:pt x="2926080" y="9271"/>
                  </a:lnTo>
                  <a:lnTo>
                    <a:pt x="2932810" y="6858"/>
                  </a:lnTo>
                  <a:lnTo>
                    <a:pt x="2940685" y="6858"/>
                  </a:lnTo>
                  <a:lnTo>
                    <a:pt x="2982595" y="6858"/>
                  </a:lnTo>
                  <a:lnTo>
                    <a:pt x="2990215" y="6858"/>
                  </a:lnTo>
                  <a:lnTo>
                    <a:pt x="2996565" y="7492"/>
                  </a:lnTo>
                  <a:lnTo>
                    <a:pt x="3001645" y="8889"/>
                  </a:lnTo>
                  <a:lnTo>
                    <a:pt x="3006851" y="10160"/>
                  </a:lnTo>
                  <a:lnTo>
                    <a:pt x="3011423" y="12191"/>
                  </a:lnTo>
                  <a:lnTo>
                    <a:pt x="3015487" y="15239"/>
                  </a:lnTo>
                  <a:lnTo>
                    <a:pt x="3019551" y="18161"/>
                  </a:lnTo>
                  <a:lnTo>
                    <a:pt x="3037967" y="47116"/>
                  </a:lnTo>
                  <a:lnTo>
                    <a:pt x="3113023" y="187832"/>
                  </a:lnTo>
                  <a:lnTo>
                    <a:pt x="3116262" y="194190"/>
                  </a:lnTo>
                  <a:lnTo>
                    <a:pt x="3119500" y="200501"/>
                  </a:lnTo>
                  <a:lnTo>
                    <a:pt x="3122739" y="206763"/>
                  </a:lnTo>
                  <a:lnTo>
                    <a:pt x="3125978" y="212978"/>
                  </a:lnTo>
                  <a:lnTo>
                    <a:pt x="3129170" y="219170"/>
                  </a:lnTo>
                  <a:lnTo>
                    <a:pt x="3132280" y="225361"/>
                  </a:lnTo>
                  <a:lnTo>
                    <a:pt x="3135318" y="231552"/>
                  </a:lnTo>
                  <a:lnTo>
                    <a:pt x="3138297" y="237744"/>
                  </a:lnTo>
                  <a:lnTo>
                    <a:pt x="3141301" y="243891"/>
                  </a:lnTo>
                  <a:lnTo>
                    <a:pt x="3158214" y="279824"/>
                  </a:lnTo>
                  <a:lnTo>
                    <a:pt x="3160903" y="285750"/>
                  </a:lnTo>
                  <a:lnTo>
                    <a:pt x="3161284" y="285750"/>
                  </a:lnTo>
                  <a:lnTo>
                    <a:pt x="3159886" y="242315"/>
                  </a:lnTo>
                  <a:lnTo>
                    <a:pt x="3159506" y="199136"/>
                  </a:lnTo>
                  <a:lnTo>
                    <a:pt x="3159506" y="18541"/>
                  </a:lnTo>
                  <a:lnTo>
                    <a:pt x="3159506" y="16510"/>
                  </a:lnTo>
                  <a:lnTo>
                    <a:pt x="3160013" y="14731"/>
                  </a:lnTo>
                  <a:lnTo>
                    <a:pt x="3161284" y="13208"/>
                  </a:lnTo>
                  <a:lnTo>
                    <a:pt x="3162426" y="11556"/>
                  </a:lnTo>
                  <a:lnTo>
                    <a:pt x="3164459" y="10160"/>
                  </a:lnTo>
                  <a:lnTo>
                    <a:pt x="3167253" y="9016"/>
                  </a:lnTo>
                  <a:lnTo>
                    <a:pt x="3169920" y="7747"/>
                  </a:lnTo>
                  <a:lnTo>
                    <a:pt x="3173603" y="6985"/>
                  </a:lnTo>
                  <a:lnTo>
                    <a:pt x="3178174" y="6476"/>
                  </a:lnTo>
                  <a:lnTo>
                    <a:pt x="3182747" y="5968"/>
                  </a:lnTo>
                  <a:lnTo>
                    <a:pt x="3188588" y="5714"/>
                  </a:lnTo>
                  <a:lnTo>
                    <a:pt x="3195828" y="5714"/>
                  </a:lnTo>
                  <a:close/>
                </a:path>
                <a:path w="7416800" h="399414">
                  <a:moveTo>
                    <a:pt x="4504309" y="5079"/>
                  </a:moveTo>
                  <a:lnTo>
                    <a:pt x="4511929" y="5079"/>
                  </a:lnTo>
                  <a:lnTo>
                    <a:pt x="4518152" y="5461"/>
                  </a:lnTo>
                  <a:lnTo>
                    <a:pt x="4543298" y="15621"/>
                  </a:lnTo>
                  <a:lnTo>
                    <a:pt x="4543298" y="17652"/>
                  </a:lnTo>
                  <a:lnTo>
                    <a:pt x="4543298" y="244982"/>
                  </a:lnTo>
                  <a:lnTo>
                    <a:pt x="4549013" y="284733"/>
                  </a:lnTo>
                  <a:lnTo>
                    <a:pt x="4570789" y="317716"/>
                  </a:lnTo>
                  <a:lnTo>
                    <a:pt x="4606131" y="333232"/>
                  </a:lnTo>
                  <a:lnTo>
                    <a:pt x="4623435" y="334644"/>
                  </a:lnTo>
                  <a:lnTo>
                    <a:pt x="4632416" y="334287"/>
                  </a:lnTo>
                  <a:lnTo>
                    <a:pt x="4669932" y="322008"/>
                  </a:lnTo>
                  <a:lnTo>
                    <a:pt x="4696841" y="285623"/>
                  </a:lnTo>
                  <a:lnTo>
                    <a:pt x="4702302" y="249427"/>
                  </a:lnTo>
                  <a:lnTo>
                    <a:pt x="4702302" y="17652"/>
                  </a:lnTo>
                  <a:lnTo>
                    <a:pt x="4702302" y="15621"/>
                  </a:lnTo>
                  <a:lnTo>
                    <a:pt x="4733798" y="5079"/>
                  </a:lnTo>
                  <a:lnTo>
                    <a:pt x="4741291" y="5079"/>
                  </a:lnTo>
                  <a:lnTo>
                    <a:pt x="4748784" y="5079"/>
                  </a:lnTo>
                  <a:lnTo>
                    <a:pt x="4777867" y="12191"/>
                  </a:lnTo>
                  <a:lnTo>
                    <a:pt x="4779137" y="13842"/>
                  </a:lnTo>
                  <a:lnTo>
                    <a:pt x="4779645" y="15621"/>
                  </a:lnTo>
                  <a:lnTo>
                    <a:pt x="4779645" y="17652"/>
                  </a:lnTo>
                  <a:lnTo>
                    <a:pt x="4779645" y="248538"/>
                  </a:lnTo>
                  <a:lnTo>
                    <a:pt x="4773804" y="297562"/>
                  </a:lnTo>
                  <a:lnTo>
                    <a:pt x="4756404" y="337851"/>
                  </a:lnTo>
                  <a:lnTo>
                    <a:pt x="4727912" y="368405"/>
                  </a:lnTo>
                  <a:lnTo>
                    <a:pt x="4688586" y="388746"/>
                  </a:lnTo>
                  <a:lnTo>
                    <a:pt x="4638919" y="398266"/>
                  </a:lnTo>
                  <a:lnTo>
                    <a:pt x="4620133" y="398906"/>
                  </a:lnTo>
                  <a:lnTo>
                    <a:pt x="4602416" y="398337"/>
                  </a:lnTo>
                  <a:lnTo>
                    <a:pt x="4554982" y="389889"/>
                  </a:lnTo>
                  <a:lnTo>
                    <a:pt x="4516637" y="370976"/>
                  </a:lnTo>
                  <a:lnTo>
                    <a:pt x="4488561" y="341582"/>
                  </a:lnTo>
                  <a:lnTo>
                    <a:pt x="4471013" y="301972"/>
                  </a:lnTo>
                  <a:lnTo>
                    <a:pt x="4465066" y="251840"/>
                  </a:lnTo>
                  <a:lnTo>
                    <a:pt x="4465066" y="17652"/>
                  </a:lnTo>
                  <a:lnTo>
                    <a:pt x="4465066" y="15621"/>
                  </a:lnTo>
                  <a:lnTo>
                    <a:pt x="4496562" y="5079"/>
                  </a:lnTo>
                  <a:lnTo>
                    <a:pt x="4504309" y="5079"/>
                  </a:lnTo>
                  <a:close/>
                </a:path>
                <a:path w="7416800" h="399414">
                  <a:moveTo>
                    <a:pt x="2712466" y="5079"/>
                  </a:moveTo>
                  <a:lnTo>
                    <a:pt x="2720212" y="5079"/>
                  </a:lnTo>
                  <a:lnTo>
                    <a:pt x="2726562" y="5461"/>
                  </a:lnTo>
                  <a:lnTo>
                    <a:pt x="2731516" y="5968"/>
                  </a:lnTo>
                  <a:lnTo>
                    <a:pt x="2736469" y="6603"/>
                  </a:lnTo>
                  <a:lnTo>
                    <a:pt x="2740406" y="7365"/>
                  </a:lnTo>
                  <a:lnTo>
                    <a:pt x="2743326" y="8381"/>
                  </a:lnTo>
                  <a:lnTo>
                    <a:pt x="2746374" y="9398"/>
                  </a:lnTo>
                  <a:lnTo>
                    <a:pt x="2748534" y="10667"/>
                  </a:lnTo>
                  <a:lnTo>
                    <a:pt x="2749804" y="12191"/>
                  </a:lnTo>
                  <a:lnTo>
                    <a:pt x="2751073" y="13842"/>
                  </a:lnTo>
                  <a:lnTo>
                    <a:pt x="2751709" y="15621"/>
                  </a:lnTo>
                  <a:lnTo>
                    <a:pt x="2751709" y="17652"/>
                  </a:lnTo>
                  <a:lnTo>
                    <a:pt x="2751709" y="381381"/>
                  </a:lnTo>
                  <a:lnTo>
                    <a:pt x="2751709" y="383286"/>
                  </a:lnTo>
                  <a:lnTo>
                    <a:pt x="2751073" y="385063"/>
                  </a:lnTo>
                  <a:lnTo>
                    <a:pt x="2749804" y="386714"/>
                  </a:lnTo>
                  <a:lnTo>
                    <a:pt x="2748534" y="388238"/>
                  </a:lnTo>
                  <a:lnTo>
                    <a:pt x="2746374" y="389636"/>
                  </a:lnTo>
                  <a:lnTo>
                    <a:pt x="2743326" y="390525"/>
                  </a:lnTo>
                  <a:lnTo>
                    <a:pt x="2740406" y="391540"/>
                  </a:lnTo>
                  <a:lnTo>
                    <a:pt x="2736469" y="392302"/>
                  </a:lnTo>
                  <a:lnTo>
                    <a:pt x="2731516" y="392938"/>
                  </a:lnTo>
                  <a:lnTo>
                    <a:pt x="2726562" y="393573"/>
                  </a:lnTo>
                  <a:lnTo>
                    <a:pt x="2720212" y="393826"/>
                  </a:lnTo>
                  <a:lnTo>
                    <a:pt x="2712466" y="393826"/>
                  </a:lnTo>
                  <a:lnTo>
                    <a:pt x="2704846" y="393826"/>
                  </a:lnTo>
                  <a:lnTo>
                    <a:pt x="2698622" y="393573"/>
                  </a:lnTo>
                  <a:lnTo>
                    <a:pt x="2693543" y="392938"/>
                  </a:lnTo>
                  <a:lnTo>
                    <a:pt x="2688462" y="392302"/>
                  </a:lnTo>
                  <a:lnTo>
                    <a:pt x="2684398" y="391540"/>
                  </a:lnTo>
                  <a:lnTo>
                    <a:pt x="2681478" y="390525"/>
                  </a:lnTo>
                  <a:lnTo>
                    <a:pt x="2678557" y="389636"/>
                  </a:lnTo>
                  <a:lnTo>
                    <a:pt x="2676397" y="388238"/>
                  </a:lnTo>
                  <a:lnTo>
                    <a:pt x="2675128" y="386714"/>
                  </a:lnTo>
                  <a:lnTo>
                    <a:pt x="2673731" y="385063"/>
                  </a:lnTo>
                  <a:lnTo>
                    <a:pt x="2673096" y="383286"/>
                  </a:lnTo>
                  <a:lnTo>
                    <a:pt x="2673096" y="381381"/>
                  </a:lnTo>
                  <a:lnTo>
                    <a:pt x="2673096" y="17652"/>
                  </a:lnTo>
                  <a:lnTo>
                    <a:pt x="2673096" y="15621"/>
                  </a:lnTo>
                  <a:lnTo>
                    <a:pt x="2673731" y="13842"/>
                  </a:lnTo>
                  <a:lnTo>
                    <a:pt x="2675128" y="12191"/>
                  </a:lnTo>
                  <a:lnTo>
                    <a:pt x="2676397" y="10667"/>
                  </a:lnTo>
                  <a:lnTo>
                    <a:pt x="2704846" y="5079"/>
                  </a:lnTo>
                  <a:lnTo>
                    <a:pt x="2712466" y="5079"/>
                  </a:lnTo>
                  <a:close/>
                </a:path>
                <a:path w="7416800" h="399414">
                  <a:moveTo>
                    <a:pt x="1692909" y="5079"/>
                  </a:moveTo>
                  <a:lnTo>
                    <a:pt x="1700657" y="5079"/>
                  </a:lnTo>
                  <a:lnTo>
                    <a:pt x="1707007" y="5461"/>
                  </a:lnTo>
                  <a:lnTo>
                    <a:pt x="1711959" y="5968"/>
                  </a:lnTo>
                  <a:lnTo>
                    <a:pt x="1716912" y="6603"/>
                  </a:lnTo>
                  <a:lnTo>
                    <a:pt x="1720849" y="7365"/>
                  </a:lnTo>
                  <a:lnTo>
                    <a:pt x="1723770" y="8381"/>
                  </a:lnTo>
                  <a:lnTo>
                    <a:pt x="1726819" y="9398"/>
                  </a:lnTo>
                  <a:lnTo>
                    <a:pt x="1728978" y="10667"/>
                  </a:lnTo>
                  <a:lnTo>
                    <a:pt x="1730247" y="12191"/>
                  </a:lnTo>
                  <a:lnTo>
                    <a:pt x="1731518" y="13842"/>
                  </a:lnTo>
                  <a:lnTo>
                    <a:pt x="1732153" y="15621"/>
                  </a:lnTo>
                  <a:lnTo>
                    <a:pt x="1732153" y="17652"/>
                  </a:lnTo>
                  <a:lnTo>
                    <a:pt x="1732153" y="381381"/>
                  </a:lnTo>
                  <a:lnTo>
                    <a:pt x="1732153" y="383286"/>
                  </a:lnTo>
                  <a:lnTo>
                    <a:pt x="1731518" y="385063"/>
                  </a:lnTo>
                  <a:lnTo>
                    <a:pt x="1730247" y="386714"/>
                  </a:lnTo>
                  <a:lnTo>
                    <a:pt x="1728978" y="388238"/>
                  </a:lnTo>
                  <a:lnTo>
                    <a:pt x="1726819" y="389636"/>
                  </a:lnTo>
                  <a:lnTo>
                    <a:pt x="1723770" y="390525"/>
                  </a:lnTo>
                  <a:lnTo>
                    <a:pt x="1720849" y="391540"/>
                  </a:lnTo>
                  <a:lnTo>
                    <a:pt x="1716912" y="392302"/>
                  </a:lnTo>
                  <a:lnTo>
                    <a:pt x="1711959" y="392938"/>
                  </a:lnTo>
                  <a:lnTo>
                    <a:pt x="1707007" y="393573"/>
                  </a:lnTo>
                  <a:lnTo>
                    <a:pt x="1700657" y="393826"/>
                  </a:lnTo>
                  <a:lnTo>
                    <a:pt x="1692909" y="393826"/>
                  </a:lnTo>
                  <a:lnTo>
                    <a:pt x="1685290" y="393826"/>
                  </a:lnTo>
                  <a:lnTo>
                    <a:pt x="1661921" y="390525"/>
                  </a:lnTo>
                  <a:lnTo>
                    <a:pt x="1659000" y="389636"/>
                  </a:lnTo>
                  <a:lnTo>
                    <a:pt x="1656842" y="388238"/>
                  </a:lnTo>
                  <a:lnTo>
                    <a:pt x="1655571" y="386714"/>
                  </a:lnTo>
                  <a:lnTo>
                    <a:pt x="1654174" y="385063"/>
                  </a:lnTo>
                  <a:lnTo>
                    <a:pt x="1653540" y="383286"/>
                  </a:lnTo>
                  <a:lnTo>
                    <a:pt x="1653540" y="381381"/>
                  </a:lnTo>
                  <a:lnTo>
                    <a:pt x="1653540" y="17652"/>
                  </a:lnTo>
                  <a:lnTo>
                    <a:pt x="1653540" y="15621"/>
                  </a:lnTo>
                  <a:lnTo>
                    <a:pt x="1654174" y="13842"/>
                  </a:lnTo>
                  <a:lnTo>
                    <a:pt x="1655571" y="12191"/>
                  </a:lnTo>
                  <a:lnTo>
                    <a:pt x="1656842" y="10667"/>
                  </a:lnTo>
                  <a:lnTo>
                    <a:pt x="1685290" y="5079"/>
                  </a:lnTo>
                  <a:lnTo>
                    <a:pt x="1692909" y="5079"/>
                  </a:lnTo>
                  <a:close/>
                </a:path>
                <a:path w="7416800" h="399414">
                  <a:moveTo>
                    <a:pt x="4226179" y="635"/>
                  </a:moveTo>
                  <a:lnTo>
                    <a:pt x="4264455" y="4750"/>
                  </a:lnTo>
                  <a:lnTo>
                    <a:pt x="4300728" y="16510"/>
                  </a:lnTo>
                  <a:lnTo>
                    <a:pt x="4307459" y="20320"/>
                  </a:lnTo>
                  <a:lnTo>
                    <a:pt x="4314190" y="24002"/>
                  </a:lnTo>
                  <a:lnTo>
                    <a:pt x="4318889" y="27304"/>
                  </a:lnTo>
                  <a:lnTo>
                    <a:pt x="4321556" y="29972"/>
                  </a:lnTo>
                  <a:lnTo>
                    <a:pt x="4324350" y="32638"/>
                  </a:lnTo>
                  <a:lnTo>
                    <a:pt x="4326128" y="34925"/>
                  </a:lnTo>
                  <a:lnTo>
                    <a:pt x="4327144" y="36702"/>
                  </a:lnTo>
                  <a:lnTo>
                    <a:pt x="4328160" y="38480"/>
                  </a:lnTo>
                  <a:lnTo>
                    <a:pt x="4330827" y="53339"/>
                  </a:lnTo>
                  <a:lnTo>
                    <a:pt x="4331081" y="57150"/>
                  </a:lnTo>
                  <a:lnTo>
                    <a:pt x="4331335" y="61722"/>
                  </a:lnTo>
                  <a:lnTo>
                    <a:pt x="4331335" y="67310"/>
                  </a:lnTo>
                  <a:lnTo>
                    <a:pt x="4331335" y="73278"/>
                  </a:lnTo>
                  <a:lnTo>
                    <a:pt x="4322064" y="100075"/>
                  </a:lnTo>
                  <a:lnTo>
                    <a:pt x="4320286" y="100075"/>
                  </a:lnTo>
                  <a:lnTo>
                    <a:pt x="4317238" y="100075"/>
                  </a:lnTo>
                  <a:lnTo>
                    <a:pt x="4313555" y="98298"/>
                  </a:lnTo>
                  <a:lnTo>
                    <a:pt x="4308983" y="94868"/>
                  </a:lnTo>
                  <a:lnTo>
                    <a:pt x="4304411" y="91439"/>
                  </a:lnTo>
                  <a:lnTo>
                    <a:pt x="4298442" y="87502"/>
                  </a:lnTo>
                  <a:lnTo>
                    <a:pt x="4257466" y="69367"/>
                  </a:lnTo>
                  <a:lnTo>
                    <a:pt x="4229481" y="66421"/>
                  </a:lnTo>
                  <a:lnTo>
                    <a:pt x="4218340" y="67014"/>
                  </a:lnTo>
                  <a:lnTo>
                    <a:pt x="4179891" y="80988"/>
                  </a:lnTo>
                  <a:lnTo>
                    <a:pt x="4151945" y="111756"/>
                  </a:lnTo>
                  <a:lnTo>
                    <a:pt x="4135842" y="157418"/>
                  </a:lnTo>
                  <a:lnTo>
                    <a:pt x="4132199" y="200406"/>
                  </a:lnTo>
                  <a:lnTo>
                    <a:pt x="4132629" y="216790"/>
                  </a:lnTo>
                  <a:lnTo>
                    <a:pt x="4139184" y="259206"/>
                  </a:lnTo>
                  <a:lnTo>
                    <a:pt x="4159123" y="300100"/>
                  </a:lnTo>
                  <a:lnTo>
                    <a:pt x="4190365" y="324103"/>
                  </a:lnTo>
                  <a:lnTo>
                    <a:pt x="4231513" y="331977"/>
                  </a:lnTo>
                  <a:lnTo>
                    <a:pt x="4241613" y="331668"/>
                  </a:lnTo>
                  <a:lnTo>
                    <a:pt x="4281693" y="321849"/>
                  </a:lnTo>
                  <a:lnTo>
                    <a:pt x="4316095" y="302259"/>
                  </a:lnTo>
                  <a:lnTo>
                    <a:pt x="4319778" y="300736"/>
                  </a:lnTo>
                  <a:lnTo>
                    <a:pt x="4322318" y="300736"/>
                  </a:lnTo>
                  <a:lnTo>
                    <a:pt x="4324350" y="300736"/>
                  </a:lnTo>
                  <a:lnTo>
                    <a:pt x="4325874" y="301117"/>
                  </a:lnTo>
                  <a:lnTo>
                    <a:pt x="4331843" y="316611"/>
                  </a:lnTo>
                  <a:lnTo>
                    <a:pt x="4332224" y="320928"/>
                  </a:lnTo>
                  <a:lnTo>
                    <a:pt x="4332478" y="326517"/>
                  </a:lnTo>
                  <a:lnTo>
                    <a:pt x="4332478" y="333756"/>
                  </a:lnTo>
                  <a:lnTo>
                    <a:pt x="4332478" y="338708"/>
                  </a:lnTo>
                  <a:lnTo>
                    <a:pt x="4332351" y="342900"/>
                  </a:lnTo>
                  <a:lnTo>
                    <a:pt x="4331970" y="346328"/>
                  </a:lnTo>
                  <a:lnTo>
                    <a:pt x="4331716" y="349884"/>
                  </a:lnTo>
                  <a:lnTo>
                    <a:pt x="4310888" y="376555"/>
                  </a:lnTo>
                  <a:lnTo>
                    <a:pt x="4304665" y="380111"/>
                  </a:lnTo>
                  <a:lnTo>
                    <a:pt x="4265489" y="393307"/>
                  </a:lnTo>
                  <a:lnTo>
                    <a:pt x="4219321" y="398271"/>
                  </a:lnTo>
                  <a:lnTo>
                    <a:pt x="4200060" y="397509"/>
                  </a:lnTo>
                  <a:lnTo>
                    <a:pt x="4147947" y="386080"/>
                  </a:lnTo>
                  <a:lnTo>
                    <a:pt x="4105477" y="360987"/>
                  </a:lnTo>
                  <a:lnTo>
                    <a:pt x="4074017" y="322389"/>
                  </a:lnTo>
                  <a:lnTo>
                    <a:pt x="4054314" y="270194"/>
                  </a:lnTo>
                  <a:lnTo>
                    <a:pt x="4048357" y="227955"/>
                  </a:lnTo>
                  <a:lnTo>
                    <a:pt x="4047617" y="204596"/>
                  </a:lnTo>
                  <a:lnTo>
                    <a:pt x="4048428" y="180713"/>
                  </a:lnTo>
                  <a:lnTo>
                    <a:pt x="4054957" y="137088"/>
                  </a:lnTo>
                  <a:lnTo>
                    <a:pt x="4067913" y="99060"/>
                  </a:lnTo>
                  <a:lnTo>
                    <a:pt x="4097274" y="53339"/>
                  </a:lnTo>
                  <a:lnTo>
                    <a:pt x="4137904" y="21550"/>
                  </a:lnTo>
                  <a:lnTo>
                    <a:pt x="4188269" y="3984"/>
                  </a:lnTo>
                  <a:lnTo>
                    <a:pt x="4206795" y="1470"/>
                  </a:lnTo>
                  <a:lnTo>
                    <a:pt x="4226179" y="635"/>
                  </a:lnTo>
                  <a:close/>
                </a:path>
                <a:path w="7416800" h="399414">
                  <a:moveTo>
                    <a:pt x="2052955" y="635"/>
                  </a:moveTo>
                  <a:lnTo>
                    <a:pt x="2091231" y="4750"/>
                  </a:lnTo>
                  <a:lnTo>
                    <a:pt x="2127504" y="16510"/>
                  </a:lnTo>
                  <a:lnTo>
                    <a:pt x="2134235" y="20320"/>
                  </a:lnTo>
                  <a:lnTo>
                    <a:pt x="2140966" y="24002"/>
                  </a:lnTo>
                  <a:lnTo>
                    <a:pt x="2145665" y="27304"/>
                  </a:lnTo>
                  <a:lnTo>
                    <a:pt x="2148332" y="29972"/>
                  </a:lnTo>
                  <a:lnTo>
                    <a:pt x="2151125" y="32638"/>
                  </a:lnTo>
                  <a:lnTo>
                    <a:pt x="2152904" y="34925"/>
                  </a:lnTo>
                  <a:lnTo>
                    <a:pt x="2153920" y="36702"/>
                  </a:lnTo>
                  <a:lnTo>
                    <a:pt x="2154935" y="38480"/>
                  </a:lnTo>
                  <a:lnTo>
                    <a:pt x="2158110" y="61722"/>
                  </a:lnTo>
                  <a:lnTo>
                    <a:pt x="2158110" y="67310"/>
                  </a:lnTo>
                  <a:lnTo>
                    <a:pt x="2158110" y="73278"/>
                  </a:lnTo>
                  <a:lnTo>
                    <a:pt x="2148840" y="100075"/>
                  </a:lnTo>
                  <a:lnTo>
                    <a:pt x="2147061" y="100075"/>
                  </a:lnTo>
                  <a:lnTo>
                    <a:pt x="2144013" y="100075"/>
                  </a:lnTo>
                  <a:lnTo>
                    <a:pt x="2140331" y="98298"/>
                  </a:lnTo>
                  <a:lnTo>
                    <a:pt x="2135759" y="94868"/>
                  </a:lnTo>
                  <a:lnTo>
                    <a:pt x="2131186" y="91439"/>
                  </a:lnTo>
                  <a:lnTo>
                    <a:pt x="2092070" y="71627"/>
                  </a:lnTo>
                  <a:lnTo>
                    <a:pt x="2056257" y="66421"/>
                  </a:lnTo>
                  <a:lnTo>
                    <a:pt x="2045116" y="67014"/>
                  </a:lnTo>
                  <a:lnTo>
                    <a:pt x="2006667" y="80988"/>
                  </a:lnTo>
                  <a:lnTo>
                    <a:pt x="1978721" y="111756"/>
                  </a:lnTo>
                  <a:lnTo>
                    <a:pt x="1962618" y="157418"/>
                  </a:lnTo>
                  <a:lnTo>
                    <a:pt x="1958974" y="200406"/>
                  </a:lnTo>
                  <a:lnTo>
                    <a:pt x="1959405" y="216790"/>
                  </a:lnTo>
                  <a:lnTo>
                    <a:pt x="1965959" y="259206"/>
                  </a:lnTo>
                  <a:lnTo>
                    <a:pt x="1985898" y="300100"/>
                  </a:lnTo>
                  <a:lnTo>
                    <a:pt x="2017141" y="324103"/>
                  </a:lnTo>
                  <a:lnTo>
                    <a:pt x="2058288" y="331977"/>
                  </a:lnTo>
                  <a:lnTo>
                    <a:pt x="2068389" y="331668"/>
                  </a:lnTo>
                  <a:lnTo>
                    <a:pt x="2108469" y="321849"/>
                  </a:lnTo>
                  <a:lnTo>
                    <a:pt x="2142871" y="302259"/>
                  </a:lnTo>
                  <a:lnTo>
                    <a:pt x="2146554" y="300736"/>
                  </a:lnTo>
                  <a:lnTo>
                    <a:pt x="2149094" y="300736"/>
                  </a:lnTo>
                  <a:lnTo>
                    <a:pt x="2151125" y="300736"/>
                  </a:lnTo>
                  <a:lnTo>
                    <a:pt x="2152649" y="301117"/>
                  </a:lnTo>
                  <a:lnTo>
                    <a:pt x="2159254" y="326517"/>
                  </a:lnTo>
                  <a:lnTo>
                    <a:pt x="2159254" y="333756"/>
                  </a:lnTo>
                  <a:lnTo>
                    <a:pt x="2159254" y="338708"/>
                  </a:lnTo>
                  <a:lnTo>
                    <a:pt x="2159126" y="342900"/>
                  </a:lnTo>
                  <a:lnTo>
                    <a:pt x="2158746" y="346328"/>
                  </a:lnTo>
                  <a:lnTo>
                    <a:pt x="2158492" y="349884"/>
                  </a:lnTo>
                  <a:lnTo>
                    <a:pt x="2155062" y="361695"/>
                  </a:lnTo>
                  <a:lnTo>
                    <a:pt x="2154047" y="363474"/>
                  </a:lnTo>
                  <a:lnTo>
                    <a:pt x="2137663" y="376555"/>
                  </a:lnTo>
                  <a:lnTo>
                    <a:pt x="2131441" y="380111"/>
                  </a:lnTo>
                  <a:lnTo>
                    <a:pt x="2092265" y="393307"/>
                  </a:lnTo>
                  <a:lnTo>
                    <a:pt x="2046096" y="398271"/>
                  </a:lnTo>
                  <a:lnTo>
                    <a:pt x="2026836" y="397509"/>
                  </a:lnTo>
                  <a:lnTo>
                    <a:pt x="1974722" y="386080"/>
                  </a:lnTo>
                  <a:lnTo>
                    <a:pt x="1932253" y="360987"/>
                  </a:lnTo>
                  <a:lnTo>
                    <a:pt x="1900793" y="322389"/>
                  </a:lnTo>
                  <a:lnTo>
                    <a:pt x="1881090" y="270194"/>
                  </a:lnTo>
                  <a:lnTo>
                    <a:pt x="1875133" y="227955"/>
                  </a:lnTo>
                  <a:lnTo>
                    <a:pt x="1874393" y="204596"/>
                  </a:lnTo>
                  <a:lnTo>
                    <a:pt x="1875204" y="180713"/>
                  </a:lnTo>
                  <a:lnTo>
                    <a:pt x="1881733" y="137088"/>
                  </a:lnTo>
                  <a:lnTo>
                    <a:pt x="1894689" y="99060"/>
                  </a:lnTo>
                  <a:lnTo>
                    <a:pt x="1924049" y="53339"/>
                  </a:lnTo>
                  <a:lnTo>
                    <a:pt x="1964680" y="21550"/>
                  </a:lnTo>
                  <a:lnTo>
                    <a:pt x="2015045" y="3984"/>
                  </a:lnTo>
                  <a:lnTo>
                    <a:pt x="2033571" y="1470"/>
                  </a:lnTo>
                  <a:lnTo>
                    <a:pt x="2052955" y="635"/>
                  </a:lnTo>
                  <a:close/>
                </a:path>
                <a:path w="7416800" h="399414">
                  <a:moveTo>
                    <a:pt x="3569843" y="380"/>
                  </a:moveTo>
                  <a:lnTo>
                    <a:pt x="3615308" y="3810"/>
                  </a:lnTo>
                  <a:lnTo>
                    <a:pt x="3658558" y="14589"/>
                  </a:lnTo>
                  <a:lnTo>
                    <a:pt x="3693413" y="35305"/>
                  </a:lnTo>
                  <a:lnTo>
                    <a:pt x="3698367" y="56768"/>
                  </a:lnTo>
                  <a:lnTo>
                    <a:pt x="3698367" y="66675"/>
                  </a:lnTo>
                  <a:lnTo>
                    <a:pt x="3698367" y="72516"/>
                  </a:lnTo>
                  <a:lnTo>
                    <a:pt x="3695573" y="91566"/>
                  </a:lnTo>
                  <a:lnTo>
                    <a:pt x="3694683" y="94106"/>
                  </a:lnTo>
                  <a:lnTo>
                    <a:pt x="3693541" y="95758"/>
                  </a:lnTo>
                  <a:lnTo>
                    <a:pt x="3692271" y="96774"/>
                  </a:lnTo>
                  <a:lnTo>
                    <a:pt x="3691001" y="97789"/>
                  </a:lnTo>
                  <a:lnTo>
                    <a:pt x="3689477" y="98298"/>
                  </a:lnTo>
                  <a:lnTo>
                    <a:pt x="3687699" y="98298"/>
                  </a:lnTo>
                  <a:lnTo>
                    <a:pt x="3685031" y="98298"/>
                  </a:lnTo>
                  <a:lnTo>
                    <a:pt x="3680968" y="96520"/>
                  </a:lnTo>
                  <a:lnTo>
                    <a:pt x="3675126" y="92963"/>
                  </a:lnTo>
                  <a:lnTo>
                    <a:pt x="3670482" y="90227"/>
                  </a:lnTo>
                  <a:lnTo>
                    <a:pt x="3627727" y="72439"/>
                  </a:lnTo>
                  <a:lnTo>
                    <a:pt x="3584868" y="64722"/>
                  </a:lnTo>
                  <a:lnTo>
                    <a:pt x="3572129" y="64388"/>
                  </a:lnTo>
                  <a:lnTo>
                    <a:pt x="3558534" y="64986"/>
                  </a:lnTo>
                  <a:lnTo>
                    <a:pt x="3510672" y="79378"/>
                  </a:lnTo>
                  <a:lnTo>
                    <a:pt x="3475301" y="110656"/>
                  </a:lnTo>
                  <a:lnTo>
                    <a:pt x="3454396" y="156733"/>
                  </a:lnTo>
                  <a:lnTo>
                    <a:pt x="3449574" y="198881"/>
                  </a:lnTo>
                  <a:lnTo>
                    <a:pt x="3450121" y="214882"/>
                  </a:lnTo>
                  <a:lnTo>
                    <a:pt x="3458336" y="257048"/>
                  </a:lnTo>
                  <a:lnTo>
                    <a:pt x="3482848" y="299212"/>
                  </a:lnTo>
                  <a:lnTo>
                    <a:pt x="3520821" y="324738"/>
                  </a:lnTo>
                  <a:lnTo>
                    <a:pt x="3569843" y="333375"/>
                  </a:lnTo>
                  <a:lnTo>
                    <a:pt x="3576320" y="333204"/>
                  </a:lnTo>
                  <a:lnTo>
                    <a:pt x="3619500" y="321563"/>
                  </a:lnTo>
                  <a:lnTo>
                    <a:pt x="3619500" y="232282"/>
                  </a:lnTo>
                  <a:lnTo>
                    <a:pt x="3546602" y="232282"/>
                  </a:lnTo>
                  <a:lnTo>
                    <a:pt x="3543046" y="232282"/>
                  </a:lnTo>
                  <a:lnTo>
                    <a:pt x="3540252" y="229996"/>
                  </a:lnTo>
                  <a:lnTo>
                    <a:pt x="3538220" y="225551"/>
                  </a:lnTo>
                  <a:lnTo>
                    <a:pt x="3536315" y="221106"/>
                  </a:lnTo>
                  <a:lnTo>
                    <a:pt x="3535299" y="213487"/>
                  </a:lnTo>
                  <a:lnTo>
                    <a:pt x="3535299" y="202692"/>
                  </a:lnTo>
                  <a:lnTo>
                    <a:pt x="3535299" y="197231"/>
                  </a:lnTo>
                  <a:lnTo>
                    <a:pt x="3538220" y="179705"/>
                  </a:lnTo>
                  <a:lnTo>
                    <a:pt x="3539235" y="177419"/>
                  </a:lnTo>
                  <a:lnTo>
                    <a:pt x="3540379" y="175768"/>
                  </a:lnTo>
                  <a:lnTo>
                    <a:pt x="3541776" y="174625"/>
                  </a:lnTo>
                  <a:lnTo>
                    <a:pt x="3543173" y="173481"/>
                  </a:lnTo>
                  <a:lnTo>
                    <a:pt x="3544824" y="172974"/>
                  </a:lnTo>
                  <a:lnTo>
                    <a:pt x="3546602" y="172974"/>
                  </a:lnTo>
                  <a:lnTo>
                    <a:pt x="3676650" y="172974"/>
                  </a:lnTo>
                  <a:lnTo>
                    <a:pt x="3679825" y="172974"/>
                  </a:lnTo>
                  <a:lnTo>
                    <a:pt x="3682619" y="173481"/>
                  </a:lnTo>
                  <a:lnTo>
                    <a:pt x="3685158" y="174625"/>
                  </a:lnTo>
                  <a:lnTo>
                    <a:pt x="3687572" y="175768"/>
                  </a:lnTo>
                  <a:lnTo>
                    <a:pt x="3689857" y="177292"/>
                  </a:lnTo>
                  <a:lnTo>
                    <a:pt x="3691635" y="179577"/>
                  </a:lnTo>
                  <a:lnTo>
                    <a:pt x="3693541" y="181737"/>
                  </a:lnTo>
                  <a:lnTo>
                    <a:pt x="3695065" y="184403"/>
                  </a:lnTo>
                  <a:lnTo>
                    <a:pt x="3695954" y="187451"/>
                  </a:lnTo>
                  <a:lnTo>
                    <a:pt x="3696970" y="190500"/>
                  </a:lnTo>
                  <a:lnTo>
                    <a:pt x="3697478" y="194056"/>
                  </a:lnTo>
                  <a:lnTo>
                    <a:pt x="3697478" y="197993"/>
                  </a:lnTo>
                  <a:lnTo>
                    <a:pt x="3697478" y="351281"/>
                  </a:lnTo>
                  <a:lnTo>
                    <a:pt x="3697478" y="357250"/>
                  </a:lnTo>
                  <a:lnTo>
                    <a:pt x="3696461" y="362457"/>
                  </a:lnTo>
                  <a:lnTo>
                    <a:pt x="3694429" y="366902"/>
                  </a:lnTo>
                  <a:lnTo>
                    <a:pt x="3692271" y="371348"/>
                  </a:lnTo>
                  <a:lnTo>
                    <a:pt x="3688079" y="374903"/>
                  </a:lnTo>
                  <a:lnTo>
                    <a:pt x="3681603" y="377444"/>
                  </a:lnTo>
                  <a:lnTo>
                    <a:pt x="3675126" y="380111"/>
                  </a:lnTo>
                  <a:lnTo>
                    <a:pt x="3635579" y="391090"/>
                  </a:lnTo>
                  <a:lnTo>
                    <a:pt x="3597021" y="397128"/>
                  </a:lnTo>
                  <a:lnTo>
                    <a:pt x="3565652" y="398652"/>
                  </a:lnTo>
                  <a:lnTo>
                    <a:pt x="3543196" y="397819"/>
                  </a:lnTo>
                  <a:lnTo>
                    <a:pt x="3501858" y="391152"/>
                  </a:lnTo>
                  <a:lnTo>
                    <a:pt x="3465472" y="377985"/>
                  </a:lnTo>
                  <a:lnTo>
                    <a:pt x="3421253" y="346963"/>
                  </a:lnTo>
                  <a:lnTo>
                    <a:pt x="3389999" y="303029"/>
                  </a:lnTo>
                  <a:lnTo>
                    <a:pt x="3376683" y="266930"/>
                  </a:lnTo>
                  <a:lnTo>
                    <a:pt x="3370016" y="225972"/>
                  </a:lnTo>
                  <a:lnTo>
                    <a:pt x="3369182" y="203707"/>
                  </a:lnTo>
                  <a:lnTo>
                    <a:pt x="3370066" y="180607"/>
                  </a:lnTo>
                  <a:lnTo>
                    <a:pt x="3377166" y="138074"/>
                  </a:lnTo>
                  <a:lnTo>
                    <a:pt x="3391308" y="100544"/>
                  </a:lnTo>
                  <a:lnTo>
                    <a:pt x="3423920" y="54610"/>
                  </a:lnTo>
                  <a:lnTo>
                    <a:pt x="3469354" y="22088"/>
                  </a:lnTo>
                  <a:lnTo>
                    <a:pt x="3506263" y="8203"/>
                  </a:lnTo>
                  <a:lnTo>
                    <a:pt x="3547602" y="1242"/>
                  </a:lnTo>
                  <a:lnTo>
                    <a:pt x="3569843" y="380"/>
                  </a:lnTo>
                  <a:close/>
                </a:path>
                <a:path w="7416800" h="399414">
                  <a:moveTo>
                    <a:pt x="5826506" y="0"/>
                  </a:moveTo>
                  <a:lnTo>
                    <a:pt x="5867733" y="2936"/>
                  </a:lnTo>
                  <a:lnTo>
                    <a:pt x="5919795" y="18260"/>
                  </a:lnTo>
                  <a:lnTo>
                    <a:pt x="5959729" y="47371"/>
                  </a:lnTo>
                  <a:lnTo>
                    <a:pt x="5987232" y="90626"/>
                  </a:lnTo>
                  <a:lnTo>
                    <a:pt x="5998638" y="127420"/>
                  </a:lnTo>
                  <a:lnTo>
                    <a:pt x="6004353" y="170854"/>
                  </a:lnTo>
                  <a:lnTo>
                    <a:pt x="6005068" y="195071"/>
                  </a:lnTo>
                  <a:lnTo>
                    <a:pt x="6004329" y="218360"/>
                  </a:lnTo>
                  <a:lnTo>
                    <a:pt x="5998424" y="261223"/>
                  </a:lnTo>
                  <a:lnTo>
                    <a:pt x="5986541" y="298944"/>
                  </a:lnTo>
                  <a:lnTo>
                    <a:pt x="5957824" y="344931"/>
                  </a:lnTo>
                  <a:lnTo>
                    <a:pt x="5916283" y="377346"/>
                  </a:lnTo>
                  <a:lnTo>
                    <a:pt x="5862240" y="395462"/>
                  </a:lnTo>
                  <a:lnTo>
                    <a:pt x="5819394" y="398906"/>
                  </a:lnTo>
                  <a:lnTo>
                    <a:pt x="5797629" y="398168"/>
                  </a:lnTo>
                  <a:lnTo>
                    <a:pt x="5758386" y="392263"/>
                  </a:lnTo>
                  <a:lnTo>
                    <a:pt x="5710269" y="372332"/>
                  </a:lnTo>
                  <a:lnTo>
                    <a:pt x="5674701" y="338393"/>
                  </a:lnTo>
                  <a:lnTo>
                    <a:pt x="5651627" y="289940"/>
                  </a:lnTo>
                  <a:lnTo>
                    <a:pt x="5643276" y="249348"/>
                  </a:lnTo>
                  <a:lnTo>
                    <a:pt x="5640451" y="201802"/>
                  </a:lnTo>
                  <a:lnTo>
                    <a:pt x="5641209" y="179040"/>
                  </a:lnTo>
                  <a:lnTo>
                    <a:pt x="5647201" y="136991"/>
                  </a:lnTo>
                  <a:lnTo>
                    <a:pt x="5659104" y="99752"/>
                  </a:lnTo>
                  <a:lnTo>
                    <a:pt x="5687822" y="54228"/>
                  </a:lnTo>
                  <a:lnTo>
                    <a:pt x="5729345" y="21814"/>
                  </a:lnTo>
                  <a:lnTo>
                    <a:pt x="5783484" y="3524"/>
                  </a:lnTo>
                  <a:lnTo>
                    <a:pt x="5826506" y="0"/>
                  </a:lnTo>
                  <a:close/>
                </a:path>
                <a:path w="7416800" h="399414">
                  <a:moveTo>
                    <a:pt x="5051806" y="0"/>
                  </a:moveTo>
                  <a:lnTo>
                    <a:pt x="5092477" y="4619"/>
                  </a:lnTo>
                  <a:lnTo>
                    <a:pt x="5125974" y="15875"/>
                  </a:lnTo>
                  <a:lnTo>
                    <a:pt x="5132070" y="18796"/>
                  </a:lnTo>
                  <a:lnTo>
                    <a:pt x="5144008" y="33781"/>
                  </a:lnTo>
                  <a:lnTo>
                    <a:pt x="5144516" y="36067"/>
                  </a:lnTo>
                  <a:lnTo>
                    <a:pt x="5144770" y="38988"/>
                  </a:lnTo>
                  <a:lnTo>
                    <a:pt x="5145024" y="42417"/>
                  </a:lnTo>
                  <a:lnTo>
                    <a:pt x="5145151" y="45974"/>
                  </a:lnTo>
                  <a:lnTo>
                    <a:pt x="5145278" y="50291"/>
                  </a:lnTo>
                  <a:lnTo>
                    <a:pt x="5145278" y="55372"/>
                  </a:lnTo>
                  <a:lnTo>
                    <a:pt x="5145278" y="61213"/>
                  </a:lnTo>
                  <a:lnTo>
                    <a:pt x="5137404" y="87249"/>
                  </a:lnTo>
                  <a:lnTo>
                    <a:pt x="5135245" y="87249"/>
                  </a:lnTo>
                  <a:lnTo>
                    <a:pt x="5132959" y="87249"/>
                  </a:lnTo>
                  <a:lnTo>
                    <a:pt x="5129530" y="85851"/>
                  </a:lnTo>
                  <a:lnTo>
                    <a:pt x="5124704" y="83058"/>
                  </a:lnTo>
                  <a:lnTo>
                    <a:pt x="5120005" y="80263"/>
                  </a:lnTo>
                  <a:lnTo>
                    <a:pt x="5114163" y="77342"/>
                  </a:lnTo>
                  <a:lnTo>
                    <a:pt x="5076043" y="63283"/>
                  </a:lnTo>
                  <a:lnTo>
                    <a:pt x="5053076" y="61087"/>
                  </a:lnTo>
                  <a:lnTo>
                    <a:pt x="5044440" y="61087"/>
                  </a:lnTo>
                  <a:lnTo>
                    <a:pt x="5007356" y="80899"/>
                  </a:lnTo>
                  <a:lnTo>
                    <a:pt x="5002149" y="96647"/>
                  </a:lnTo>
                  <a:lnTo>
                    <a:pt x="5002149" y="102488"/>
                  </a:lnTo>
                  <a:lnTo>
                    <a:pt x="5002149" y="110998"/>
                  </a:lnTo>
                  <a:lnTo>
                    <a:pt x="5004435" y="118363"/>
                  </a:lnTo>
                  <a:lnTo>
                    <a:pt x="5009134" y="124587"/>
                  </a:lnTo>
                  <a:lnTo>
                    <a:pt x="5013833" y="130809"/>
                  </a:lnTo>
                  <a:lnTo>
                    <a:pt x="5047235" y="151725"/>
                  </a:lnTo>
                  <a:lnTo>
                    <a:pt x="5061948" y="158206"/>
                  </a:lnTo>
                  <a:lnTo>
                    <a:pt x="5069506" y="161544"/>
                  </a:lnTo>
                  <a:lnTo>
                    <a:pt x="5107721" y="180334"/>
                  </a:lnTo>
                  <a:lnTo>
                    <a:pt x="5141722" y="206501"/>
                  </a:lnTo>
                  <a:lnTo>
                    <a:pt x="5163611" y="245173"/>
                  </a:lnTo>
                  <a:lnTo>
                    <a:pt x="5167630" y="276606"/>
                  </a:lnTo>
                  <a:lnTo>
                    <a:pt x="5166917" y="291296"/>
                  </a:lnTo>
                  <a:lnTo>
                    <a:pt x="5156327" y="329819"/>
                  </a:lnTo>
                  <a:lnTo>
                    <a:pt x="5125720" y="368045"/>
                  </a:lnTo>
                  <a:lnTo>
                    <a:pt x="5080381" y="391159"/>
                  </a:lnTo>
                  <a:lnTo>
                    <a:pt x="5039536" y="398428"/>
                  </a:lnTo>
                  <a:lnTo>
                    <a:pt x="5025009" y="398906"/>
                  </a:lnTo>
                  <a:lnTo>
                    <a:pt x="5015251" y="398694"/>
                  </a:lnTo>
                  <a:lnTo>
                    <a:pt x="4971891" y="392001"/>
                  </a:lnTo>
                  <a:lnTo>
                    <a:pt x="4935855" y="378078"/>
                  </a:lnTo>
                  <a:lnTo>
                    <a:pt x="4916170" y="346075"/>
                  </a:lnTo>
                  <a:lnTo>
                    <a:pt x="4916170" y="337057"/>
                  </a:lnTo>
                  <a:lnTo>
                    <a:pt x="4916170" y="330834"/>
                  </a:lnTo>
                  <a:lnTo>
                    <a:pt x="4916297" y="325627"/>
                  </a:lnTo>
                  <a:lnTo>
                    <a:pt x="4916678" y="321563"/>
                  </a:lnTo>
                  <a:lnTo>
                    <a:pt x="4917059" y="317373"/>
                  </a:lnTo>
                  <a:lnTo>
                    <a:pt x="4922266" y="305943"/>
                  </a:lnTo>
                  <a:lnTo>
                    <a:pt x="4923663" y="304800"/>
                  </a:lnTo>
                  <a:lnTo>
                    <a:pt x="4925441" y="304292"/>
                  </a:lnTo>
                  <a:lnTo>
                    <a:pt x="4927473" y="304292"/>
                  </a:lnTo>
                  <a:lnTo>
                    <a:pt x="4930140" y="304292"/>
                  </a:lnTo>
                  <a:lnTo>
                    <a:pt x="4934077" y="305943"/>
                  </a:lnTo>
                  <a:lnTo>
                    <a:pt x="4939157" y="309118"/>
                  </a:lnTo>
                  <a:lnTo>
                    <a:pt x="4944237" y="312419"/>
                  </a:lnTo>
                  <a:lnTo>
                    <a:pt x="4950714" y="316102"/>
                  </a:lnTo>
                  <a:lnTo>
                    <a:pt x="4987163" y="330834"/>
                  </a:lnTo>
                  <a:lnTo>
                    <a:pt x="5025390" y="335788"/>
                  </a:lnTo>
                  <a:lnTo>
                    <a:pt x="5032343" y="335573"/>
                  </a:lnTo>
                  <a:lnTo>
                    <a:pt x="5070094" y="322706"/>
                  </a:lnTo>
                  <a:lnTo>
                    <a:pt x="5075428" y="318515"/>
                  </a:lnTo>
                  <a:lnTo>
                    <a:pt x="5079365" y="313436"/>
                  </a:lnTo>
                  <a:lnTo>
                    <a:pt x="5082159" y="307213"/>
                  </a:lnTo>
                  <a:lnTo>
                    <a:pt x="5084953" y="301117"/>
                  </a:lnTo>
                  <a:lnTo>
                    <a:pt x="5086350" y="294258"/>
                  </a:lnTo>
                  <a:lnTo>
                    <a:pt x="5086350" y="286638"/>
                  </a:lnTo>
                  <a:lnTo>
                    <a:pt x="5086350" y="278002"/>
                  </a:lnTo>
                  <a:lnTo>
                    <a:pt x="5060569" y="247523"/>
                  </a:lnTo>
                  <a:lnTo>
                    <a:pt x="5027225" y="230596"/>
                  </a:lnTo>
                  <a:lnTo>
                    <a:pt x="5019786" y="227266"/>
                  </a:lnTo>
                  <a:lnTo>
                    <a:pt x="4981773" y="208522"/>
                  </a:lnTo>
                  <a:lnTo>
                    <a:pt x="4948428" y="182371"/>
                  </a:lnTo>
                  <a:lnTo>
                    <a:pt x="4926665" y="143379"/>
                  </a:lnTo>
                  <a:lnTo>
                    <a:pt x="4922647" y="111125"/>
                  </a:lnTo>
                  <a:lnTo>
                    <a:pt x="4923289" y="97664"/>
                  </a:lnTo>
                  <a:lnTo>
                    <a:pt x="4938527" y="52329"/>
                  </a:lnTo>
                  <a:lnTo>
                    <a:pt x="4969690" y="21109"/>
                  </a:lnTo>
                  <a:lnTo>
                    <a:pt x="5013694" y="3857"/>
                  </a:lnTo>
                  <a:lnTo>
                    <a:pt x="5038752" y="428"/>
                  </a:lnTo>
                  <a:lnTo>
                    <a:pt x="5051806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1019" y="4379595"/>
              <a:ext cx="143763" cy="13233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40302" y="4379595"/>
              <a:ext cx="143763" cy="13233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390764" y="4248657"/>
              <a:ext cx="109220" cy="163830"/>
            </a:xfrm>
            <a:custGeom>
              <a:avLst/>
              <a:gdLst/>
              <a:ahLst/>
              <a:cxnLst/>
              <a:rect l="l" t="t" r="r" b="b"/>
              <a:pathLst>
                <a:path w="109220" h="163829">
                  <a:moveTo>
                    <a:pt x="54482" y="0"/>
                  </a:moveTo>
                  <a:lnTo>
                    <a:pt x="0" y="163703"/>
                  </a:lnTo>
                  <a:lnTo>
                    <a:pt x="109219" y="163703"/>
                  </a:lnTo>
                  <a:lnTo>
                    <a:pt x="54863" y="0"/>
                  </a:lnTo>
                  <a:lnTo>
                    <a:pt x="54482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954134" y="4223512"/>
              <a:ext cx="129412" cy="13220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21019" y="4222369"/>
              <a:ext cx="123824" cy="12293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440302" y="4222369"/>
              <a:ext cx="123824" cy="12293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374897" y="4168266"/>
              <a:ext cx="5798185" cy="399415"/>
            </a:xfrm>
            <a:custGeom>
              <a:avLst/>
              <a:gdLst/>
              <a:ahLst/>
              <a:cxnLst/>
              <a:rect l="l" t="t" r="r" b="b"/>
              <a:pathLst>
                <a:path w="5798184" h="399414">
                  <a:moveTo>
                    <a:pt x="5188331" y="64388"/>
                  </a:moveTo>
                  <a:lnTo>
                    <a:pt x="5150379" y="70443"/>
                  </a:lnTo>
                  <a:lnTo>
                    <a:pt x="5115282" y="95597"/>
                  </a:lnTo>
                  <a:lnTo>
                    <a:pt x="5094970" y="134895"/>
                  </a:lnTo>
                  <a:lnTo>
                    <a:pt x="5087421" y="184636"/>
                  </a:lnTo>
                  <a:lnTo>
                    <a:pt x="5087111" y="197992"/>
                  </a:lnTo>
                  <a:lnTo>
                    <a:pt x="5087419" y="213379"/>
                  </a:lnTo>
                  <a:lnTo>
                    <a:pt x="5091937" y="254634"/>
                  </a:lnTo>
                  <a:lnTo>
                    <a:pt x="5107940" y="297687"/>
                  </a:lnTo>
                  <a:lnTo>
                    <a:pt x="5138293" y="324992"/>
                  </a:lnTo>
                  <a:lnTo>
                    <a:pt x="5186299" y="334263"/>
                  </a:lnTo>
                  <a:lnTo>
                    <a:pt x="5200106" y="333597"/>
                  </a:lnTo>
                  <a:lnTo>
                    <a:pt x="5243671" y="317763"/>
                  </a:lnTo>
                  <a:lnTo>
                    <a:pt x="5271224" y="284785"/>
                  </a:lnTo>
                  <a:lnTo>
                    <a:pt x="5284731" y="238980"/>
                  </a:lnTo>
                  <a:lnTo>
                    <a:pt x="5287518" y="199135"/>
                  </a:lnTo>
                  <a:lnTo>
                    <a:pt x="5287210" y="184326"/>
                  </a:lnTo>
                  <a:lnTo>
                    <a:pt x="5282692" y="144017"/>
                  </a:lnTo>
                  <a:lnTo>
                    <a:pt x="5266435" y="101345"/>
                  </a:lnTo>
                  <a:lnTo>
                    <a:pt x="5235956" y="74040"/>
                  </a:lnTo>
                  <a:lnTo>
                    <a:pt x="5188331" y="64388"/>
                  </a:lnTo>
                  <a:close/>
                </a:path>
                <a:path w="5798184" h="399414">
                  <a:moveTo>
                    <a:pt x="5535549" y="6857"/>
                  </a:moveTo>
                  <a:lnTo>
                    <a:pt x="5635244" y="6857"/>
                  </a:lnTo>
                  <a:lnTo>
                    <a:pt x="5645404" y="6857"/>
                  </a:lnTo>
                  <a:lnTo>
                    <a:pt x="5653785" y="7111"/>
                  </a:lnTo>
                  <a:lnTo>
                    <a:pt x="5660262" y="7492"/>
                  </a:lnTo>
                  <a:lnTo>
                    <a:pt x="5666867" y="7873"/>
                  </a:lnTo>
                  <a:lnTo>
                    <a:pt x="5672835" y="8381"/>
                  </a:lnTo>
                  <a:lnTo>
                    <a:pt x="5710352" y="16607"/>
                  </a:lnTo>
                  <a:lnTo>
                    <a:pt x="5744741" y="35107"/>
                  </a:lnTo>
                  <a:lnTo>
                    <a:pt x="5771260" y="71881"/>
                  </a:lnTo>
                  <a:lnTo>
                    <a:pt x="5778119" y="112521"/>
                  </a:lnTo>
                  <a:lnTo>
                    <a:pt x="5777811" y="122003"/>
                  </a:lnTo>
                  <a:lnTo>
                    <a:pt x="5767197" y="162909"/>
                  </a:lnTo>
                  <a:lnTo>
                    <a:pt x="5742009" y="193206"/>
                  </a:lnTo>
                  <a:lnTo>
                    <a:pt x="5703443" y="212851"/>
                  </a:lnTo>
                  <a:lnTo>
                    <a:pt x="5709158" y="215645"/>
                  </a:lnTo>
                  <a:lnTo>
                    <a:pt x="5714619" y="219074"/>
                  </a:lnTo>
                  <a:lnTo>
                    <a:pt x="5719699" y="223011"/>
                  </a:lnTo>
                  <a:lnTo>
                    <a:pt x="5724779" y="226948"/>
                  </a:lnTo>
                  <a:lnTo>
                    <a:pt x="5729478" y="231774"/>
                  </a:lnTo>
                  <a:lnTo>
                    <a:pt x="5733923" y="237489"/>
                  </a:lnTo>
                  <a:lnTo>
                    <a:pt x="5738368" y="243077"/>
                  </a:lnTo>
                  <a:lnTo>
                    <a:pt x="5758180" y="281304"/>
                  </a:lnTo>
                  <a:lnTo>
                    <a:pt x="5790692" y="357250"/>
                  </a:lnTo>
                  <a:lnTo>
                    <a:pt x="5798058" y="379983"/>
                  </a:lnTo>
                  <a:lnTo>
                    <a:pt x="5798058" y="381888"/>
                  </a:lnTo>
                  <a:lnTo>
                    <a:pt x="5798058" y="384174"/>
                  </a:lnTo>
                  <a:lnTo>
                    <a:pt x="5791200" y="391159"/>
                  </a:lnTo>
                  <a:lnTo>
                    <a:pt x="5788279" y="392175"/>
                  </a:lnTo>
                  <a:lnTo>
                    <a:pt x="5783960" y="392810"/>
                  </a:lnTo>
                  <a:lnTo>
                    <a:pt x="5778119" y="393191"/>
                  </a:lnTo>
                  <a:lnTo>
                    <a:pt x="5772404" y="393699"/>
                  </a:lnTo>
                  <a:lnTo>
                    <a:pt x="5764530" y="393826"/>
                  </a:lnTo>
                  <a:lnTo>
                    <a:pt x="5754624" y="393826"/>
                  </a:lnTo>
                  <a:lnTo>
                    <a:pt x="5746369" y="393826"/>
                  </a:lnTo>
                  <a:lnTo>
                    <a:pt x="5739637" y="393699"/>
                  </a:lnTo>
                  <a:lnTo>
                    <a:pt x="5734684" y="393191"/>
                  </a:lnTo>
                  <a:lnTo>
                    <a:pt x="5729732" y="392810"/>
                  </a:lnTo>
                  <a:lnTo>
                    <a:pt x="5713857" y="380745"/>
                  </a:lnTo>
                  <a:lnTo>
                    <a:pt x="5679312" y="294766"/>
                  </a:lnTo>
                  <a:lnTo>
                    <a:pt x="5658738" y="255015"/>
                  </a:lnTo>
                  <a:lnTo>
                    <a:pt x="5637022" y="238505"/>
                  </a:lnTo>
                  <a:lnTo>
                    <a:pt x="5630672" y="235838"/>
                  </a:lnTo>
                  <a:lnTo>
                    <a:pt x="5623433" y="234568"/>
                  </a:lnTo>
                  <a:lnTo>
                    <a:pt x="5615051" y="234568"/>
                  </a:lnTo>
                  <a:lnTo>
                    <a:pt x="5590667" y="234568"/>
                  </a:lnTo>
                  <a:lnTo>
                    <a:pt x="5590667" y="381380"/>
                  </a:lnTo>
                  <a:lnTo>
                    <a:pt x="5590667" y="383285"/>
                  </a:lnTo>
                  <a:lnTo>
                    <a:pt x="5590032" y="385063"/>
                  </a:lnTo>
                  <a:lnTo>
                    <a:pt x="5588761" y="386714"/>
                  </a:lnTo>
                  <a:lnTo>
                    <a:pt x="5587365" y="388238"/>
                  </a:lnTo>
                  <a:lnTo>
                    <a:pt x="5585333" y="389635"/>
                  </a:lnTo>
                  <a:lnTo>
                    <a:pt x="5582284" y="390524"/>
                  </a:lnTo>
                  <a:lnTo>
                    <a:pt x="5579363" y="391540"/>
                  </a:lnTo>
                  <a:lnTo>
                    <a:pt x="5575300" y="392302"/>
                  </a:lnTo>
                  <a:lnTo>
                    <a:pt x="5570347" y="392937"/>
                  </a:lnTo>
                  <a:lnTo>
                    <a:pt x="5565394" y="393572"/>
                  </a:lnTo>
                  <a:lnTo>
                    <a:pt x="5559044" y="393826"/>
                  </a:lnTo>
                  <a:lnTo>
                    <a:pt x="5551297" y="393826"/>
                  </a:lnTo>
                  <a:lnTo>
                    <a:pt x="5543804" y="393826"/>
                  </a:lnTo>
                  <a:lnTo>
                    <a:pt x="5537454" y="393572"/>
                  </a:lnTo>
                  <a:lnTo>
                    <a:pt x="5532501" y="392937"/>
                  </a:lnTo>
                  <a:lnTo>
                    <a:pt x="5527421" y="392302"/>
                  </a:lnTo>
                  <a:lnTo>
                    <a:pt x="5523357" y="391540"/>
                  </a:lnTo>
                  <a:lnTo>
                    <a:pt x="5520435" y="390524"/>
                  </a:lnTo>
                  <a:lnTo>
                    <a:pt x="5517387" y="389635"/>
                  </a:lnTo>
                  <a:lnTo>
                    <a:pt x="5515356" y="388238"/>
                  </a:lnTo>
                  <a:lnTo>
                    <a:pt x="5514085" y="386714"/>
                  </a:lnTo>
                  <a:lnTo>
                    <a:pt x="5512943" y="385063"/>
                  </a:lnTo>
                  <a:lnTo>
                    <a:pt x="5512308" y="383285"/>
                  </a:lnTo>
                  <a:lnTo>
                    <a:pt x="5512308" y="381380"/>
                  </a:lnTo>
                  <a:lnTo>
                    <a:pt x="5512308" y="31622"/>
                  </a:lnTo>
                  <a:lnTo>
                    <a:pt x="5512308" y="22859"/>
                  </a:lnTo>
                  <a:lnTo>
                    <a:pt x="5514594" y="16509"/>
                  </a:lnTo>
                  <a:lnTo>
                    <a:pt x="5519038" y="12699"/>
                  </a:lnTo>
                  <a:lnTo>
                    <a:pt x="5523483" y="8889"/>
                  </a:lnTo>
                  <a:lnTo>
                    <a:pt x="5529072" y="6857"/>
                  </a:lnTo>
                  <a:lnTo>
                    <a:pt x="5535549" y="6857"/>
                  </a:lnTo>
                  <a:close/>
                </a:path>
                <a:path w="5798184" h="399414">
                  <a:moveTo>
                    <a:pt x="3121532" y="6857"/>
                  </a:moveTo>
                  <a:lnTo>
                    <a:pt x="3313810" y="6857"/>
                  </a:lnTo>
                  <a:lnTo>
                    <a:pt x="3315588" y="6857"/>
                  </a:lnTo>
                  <a:lnTo>
                    <a:pt x="3317240" y="7365"/>
                  </a:lnTo>
                  <a:lnTo>
                    <a:pt x="3318636" y="8381"/>
                  </a:lnTo>
                  <a:lnTo>
                    <a:pt x="3320033" y="9397"/>
                  </a:lnTo>
                  <a:lnTo>
                    <a:pt x="3321177" y="11048"/>
                  </a:lnTo>
                  <a:lnTo>
                    <a:pt x="3322193" y="13588"/>
                  </a:lnTo>
                  <a:lnTo>
                    <a:pt x="3323208" y="16128"/>
                  </a:lnTo>
                  <a:lnTo>
                    <a:pt x="3323971" y="19303"/>
                  </a:lnTo>
                  <a:lnTo>
                    <a:pt x="3324352" y="23113"/>
                  </a:lnTo>
                  <a:lnTo>
                    <a:pt x="3324859" y="26923"/>
                  </a:lnTo>
                  <a:lnTo>
                    <a:pt x="3325113" y="31876"/>
                  </a:lnTo>
                  <a:lnTo>
                    <a:pt x="3325113" y="37845"/>
                  </a:lnTo>
                  <a:lnTo>
                    <a:pt x="3325113" y="43433"/>
                  </a:lnTo>
                  <a:lnTo>
                    <a:pt x="3324859" y="48132"/>
                  </a:lnTo>
                  <a:lnTo>
                    <a:pt x="3324352" y="51942"/>
                  </a:lnTo>
                  <a:lnTo>
                    <a:pt x="3323971" y="55879"/>
                  </a:lnTo>
                  <a:lnTo>
                    <a:pt x="3318636" y="66547"/>
                  </a:lnTo>
                  <a:lnTo>
                    <a:pt x="3317240" y="67690"/>
                  </a:lnTo>
                  <a:lnTo>
                    <a:pt x="3315588" y="68198"/>
                  </a:lnTo>
                  <a:lnTo>
                    <a:pt x="3313810" y="68198"/>
                  </a:lnTo>
                  <a:lnTo>
                    <a:pt x="3176270" y="68198"/>
                  </a:lnTo>
                  <a:lnTo>
                    <a:pt x="3176270" y="162305"/>
                  </a:lnTo>
                  <a:lnTo>
                    <a:pt x="3292729" y="162305"/>
                  </a:lnTo>
                  <a:lnTo>
                    <a:pt x="3294506" y="162305"/>
                  </a:lnTo>
                  <a:lnTo>
                    <a:pt x="3296157" y="162813"/>
                  </a:lnTo>
                  <a:lnTo>
                    <a:pt x="3297554" y="163956"/>
                  </a:lnTo>
                  <a:lnTo>
                    <a:pt x="3299079" y="164972"/>
                  </a:lnTo>
                  <a:lnTo>
                    <a:pt x="3304285" y="186816"/>
                  </a:lnTo>
                  <a:lnTo>
                    <a:pt x="3304285" y="192277"/>
                  </a:lnTo>
                  <a:lnTo>
                    <a:pt x="3304285" y="198119"/>
                  </a:lnTo>
                  <a:lnTo>
                    <a:pt x="3304031" y="202818"/>
                  </a:lnTo>
                  <a:lnTo>
                    <a:pt x="3303524" y="206628"/>
                  </a:lnTo>
                  <a:lnTo>
                    <a:pt x="3303016" y="210438"/>
                  </a:lnTo>
                  <a:lnTo>
                    <a:pt x="3297554" y="220598"/>
                  </a:lnTo>
                  <a:lnTo>
                    <a:pt x="3296157" y="221614"/>
                  </a:lnTo>
                  <a:lnTo>
                    <a:pt x="3294506" y="222122"/>
                  </a:lnTo>
                  <a:lnTo>
                    <a:pt x="3292729" y="222122"/>
                  </a:lnTo>
                  <a:lnTo>
                    <a:pt x="3176270" y="222122"/>
                  </a:lnTo>
                  <a:lnTo>
                    <a:pt x="3176270" y="330707"/>
                  </a:lnTo>
                  <a:lnTo>
                    <a:pt x="3315080" y="330707"/>
                  </a:lnTo>
                  <a:lnTo>
                    <a:pt x="3316858" y="330707"/>
                  </a:lnTo>
                  <a:lnTo>
                    <a:pt x="3325876" y="346963"/>
                  </a:lnTo>
                  <a:lnTo>
                    <a:pt x="3326383" y="350773"/>
                  </a:lnTo>
                  <a:lnTo>
                    <a:pt x="3326637" y="355599"/>
                  </a:lnTo>
                  <a:lnTo>
                    <a:pt x="3326637" y="361441"/>
                  </a:lnTo>
                  <a:lnTo>
                    <a:pt x="3326637" y="367156"/>
                  </a:lnTo>
                  <a:lnTo>
                    <a:pt x="3326383" y="371982"/>
                  </a:lnTo>
                  <a:lnTo>
                    <a:pt x="3325876" y="375792"/>
                  </a:lnTo>
                  <a:lnTo>
                    <a:pt x="3325368" y="379729"/>
                  </a:lnTo>
                  <a:lnTo>
                    <a:pt x="3319906" y="390397"/>
                  </a:lnTo>
                  <a:lnTo>
                    <a:pt x="3318509" y="391540"/>
                  </a:lnTo>
                  <a:lnTo>
                    <a:pt x="3316858" y="392048"/>
                  </a:lnTo>
                  <a:lnTo>
                    <a:pt x="3315080" y="392048"/>
                  </a:lnTo>
                  <a:lnTo>
                    <a:pt x="3121532" y="392048"/>
                  </a:lnTo>
                  <a:lnTo>
                    <a:pt x="3115055" y="392048"/>
                  </a:lnTo>
                  <a:lnTo>
                    <a:pt x="3109467" y="390143"/>
                  </a:lnTo>
                  <a:lnTo>
                    <a:pt x="3105023" y="386206"/>
                  </a:lnTo>
                  <a:lnTo>
                    <a:pt x="3100578" y="382396"/>
                  </a:lnTo>
                  <a:lnTo>
                    <a:pt x="3098291" y="376046"/>
                  </a:lnTo>
                  <a:lnTo>
                    <a:pt x="3098291" y="367410"/>
                  </a:lnTo>
                  <a:lnTo>
                    <a:pt x="3098291" y="31622"/>
                  </a:lnTo>
                  <a:lnTo>
                    <a:pt x="3098291" y="22859"/>
                  </a:lnTo>
                  <a:lnTo>
                    <a:pt x="3100578" y="16509"/>
                  </a:lnTo>
                  <a:lnTo>
                    <a:pt x="3105023" y="12699"/>
                  </a:lnTo>
                  <a:lnTo>
                    <a:pt x="3109467" y="8889"/>
                  </a:lnTo>
                  <a:lnTo>
                    <a:pt x="3115055" y="6857"/>
                  </a:lnTo>
                  <a:lnTo>
                    <a:pt x="3121532" y="6857"/>
                  </a:lnTo>
                  <a:close/>
                </a:path>
                <a:path w="5798184" h="399414">
                  <a:moveTo>
                    <a:pt x="2703956" y="6857"/>
                  </a:moveTo>
                  <a:lnTo>
                    <a:pt x="2800730" y="6857"/>
                  </a:lnTo>
                  <a:lnTo>
                    <a:pt x="2817758" y="7237"/>
                  </a:lnTo>
                  <a:lnTo>
                    <a:pt x="2860675" y="12826"/>
                  </a:lnTo>
                  <a:lnTo>
                    <a:pt x="2902077" y="30860"/>
                  </a:lnTo>
                  <a:lnTo>
                    <a:pt x="2927857" y="61340"/>
                  </a:lnTo>
                  <a:lnTo>
                    <a:pt x="2936748" y="104774"/>
                  </a:lnTo>
                  <a:lnTo>
                    <a:pt x="2936531" y="111706"/>
                  </a:lnTo>
                  <a:lnTo>
                    <a:pt x="2922778" y="153669"/>
                  </a:lnTo>
                  <a:lnTo>
                    <a:pt x="2918205" y="160400"/>
                  </a:lnTo>
                  <a:lnTo>
                    <a:pt x="2883154" y="184022"/>
                  </a:lnTo>
                  <a:lnTo>
                    <a:pt x="2891180" y="185757"/>
                  </a:lnTo>
                  <a:lnTo>
                    <a:pt x="2926349" y="202930"/>
                  </a:lnTo>
                  <a:lnTo>
                    <a:pt x="2950475" y="233527"/>
                  </a:lnTo>
                  <a:lnTo>
                    <a:pt x="2959607" y="276605"/>
                  </a:lnTo>
                  <a:lnTo>
                    <a:pt x="2959270" y="286635"/>
                  </a:lnTo>
                  <a:lnTo>
                    <a:pt x="2947257" y="329501"/>
                  </a:lnTo>
                  <a:lnTo>
                    <a:pt x="2921236" y="360443"/>
                  </a:lnTo>
                  <a:lnTo>
                    <a:pt x="2884042" y="380491"/>
                  </a:lnTo>
                  <a:lnTo>
                    <a:pt x="2838769" y="390495"/>
                  </a:lnTo>
                  <a:lnTo>
                    <a:pt x="2806318" y="392048"/>
                  </a:lnTo>
                  <a:lnTo>
                    <a:pt x="2703956" y="392048"/>
                  </a:lnTo>
                  <a:lnTo>
                    <a:pt x="2697479" y="392048"/>
                  </a:lnTo>
                  <a:lnTo>
                    <a:pt x="2691891" y="390143"/>
                  </a:lnTo>
                  <a:lnTo>
                    <a:pt x="2687447" y="386206"/>
                  </a:lnTo>
                  <a:lnTo>
                    <a:pt x="2683002" y="382396"/>
                  </a:lnTo>
                  <a:lnTo>
                    <a:pt x="2680716" y="376046"/>
                  </a:lnTo>
                  <a:lnTo>
                    <a:pt x="2680716" y="367410"/>
                  </a:lnTo>
                  <a:lnTo>
                    <a:pt x="2680716" y="31622"/>
                  </a:lnTo>
                  <a:lnTo>
                    <a:pt x="2680716" y="22859"/>
                  </a:lnTo>
                  <a:lnTo>
                    <a:pt x="2683002" y="16509"/>
                  </a:lnTo>
                  <a:lnTo>
                    <a:pt x="2687447" y="12699"/>
                  </a:lnTo>
                  <a:lnTo>
                    <a:pt x="2691891" y="8889"/>
                  </a:lnTo>
                  <a:lnTo>
                    <a:pt x="2697479" y="6857"/>
                  </a:lnTo>
                  <a:lnTo>
                    <a:pt x="2703956" y="6857"/>
                  </a:lnTo>
                  <a:close/>
                </a:path>
                <a:path w="5798184" h="399414">
                  <a:moveTo>
                    <a:pt x="23240" y="6857"/>
                  </a:moveTo>
                  <a:lnTo>
                    <a:pt x="120014" y="6857"/>
                  </a:lnTo>
                  <a:lnTo>
                    <a:pt x="137042" y="7237"/>
                  </a:lnTo>
                  <a:lnTo>
                    <a:pt x="179959" y="12826"/>
                  </a:lnTo>
                  <a:lnTo>
                    <a:pt x="221361" y="30860"/>
                  </a:lnTo>
                  <a:lnTo>
                    <a:pt x="247141" y="61340"/>
                  </a:lnTo>
                  <a:lnTo>
                    <a:pt x="256031" y="104774"/>
                  </a:lnTo>
                  <a:lnTo>
                    <a:pt x="255815" y="111706"/>
                  </a:lnTo>
                  <a:lnTo>
                    <a:pt x="242062" y="153669"/>
                  </a:lnTo>
                  <a:lnTo>
                    <a:pt x="237489" y="160400"/>
                  </a:lnTo>
                  <a:lnTo>
                    <a:pt x="202437" y="184022"/>
                  </a:lnTo>
                  <a:lnTo>
                    <a:pt x="210464" y="185757"/>
                  </a:lnTo>
                  <a:lnTo>
                    <a:pt x="245633" y="202930"/>
                  </a:lnTo>
                  <a:lnTo>
                    <a:pt x="269759" y="233527"/>
                  </a:lnTo>
                  <a:lnTo>
                    <a:pt x="278891" y="276605"/>
                  </a:lnTo>
                  <a:lnTo>
                    <a:pt x="278554" y="286635"/>
                  </a:lnTo>
                  <a:lnTo>
                    <a:pt x="266541" y="329501"/>
                  </a:lnTo>
                  <a:lnTo>
                    <a:pt x="240520" y="360443"/>
                  </a:lnTo>
                  <a:lnTo>
                    <a:pt x="203326" y="380491"/>
                  </a:lnTo>
                  <a:lnTo>
                    <a:pt x="158053" y="390495"/>
                  </a:lnTo>
                  <a:lnTo>
                    <a:pt x="125602" y="392048"/>
                  </a:lnTo>
                  <a:lnTo>
                    <a:pt x="23240" y="392048"/>
                  </a:lnTo>
                  <a:lnTo>
                    <a:pt x="16763" y="392048"/>
                  </a:lnTo>
                  <a:lnTo>
                    <a:pt x="11175" y="390143"/>
                  </a:lnTo>
                  <a:lnTo>
                    <a:pt x="6730" y="386206"/>
                  </a:lnTo>
                  <a:lnTo>
                    <a:pt x="2286" y="382396"/>
                  </a:lnTo>
                  <a:lnTo>
                    <a:pt x="0" y="376046"/>
                  </a:lnTo>
                  <a:lnTo>
                    <a:pt x="0" y="367410"/>
                  </a:lnTo>
                  <a:lnTo>
                    <a:pt x="0" y="31622"/>
                  </a:lnTo>
                  <a:lnTo>
                    <a:pt x="0" y="22859"/>
                  </a:lnTo>
                  <a:lnTo>
                    <a:pt x="2286" y="16509"/>
                  </a:lnTo>
                  <a:lnTo>
                    <a:pt x="6730" y="12699"/>
                  </a:lnTo>
                  <a:lnTo>
                    <a:pt x="11175" y="8889"/>
                  </a:lnTo>
                  <a:lnTo>
                    <a:pt x="16763" y="6857"/>
                  </a:lnTo>
                  <a:lnTo>
                    <a:pt x="23240" y="6857"/>
                  </a:lnTo>
                  <a:close/>
                </a:path>
                <a:path w="5798184" h="399414">
                  <a:moveTo>
                    <a:pt x="1807464" y="5714"/>
                  </a:moveTo>
                  <a:lnTo>
                    <a:pt x="1814194" y="5714"/>
                  </a:lnTo>
                  <a:lnTo>
                    <a:pt x="1819782" y="5968"/>
                  </a:lnTo>
                  <a:lnTo>
                    <a:pt x="1824354" y="6476"/>
                  </a:lnTo>
                  <a:lnTo>
                    <a:pt x="1828927" y="6984"/>
                  </a:lnTo>
                  <a:lnTo>
                    <a:pt x="1832482" y="7746"/>
                  </a:lnTo>
                  <a:lnTo>
                    <a:pt x="1834896" y="9016"/>
                  </a:lnTo>
                  <a:lnTo>
                    <a:pt x="1837436" y="10159"/>
                  </a:lnTo>
                  <a:lnTo>
                    <a:pt x="1839214" y="11556"/>
                  </a:lnTo>
                  <a:lnTo>
                    <a:pt x="1840102" y="13207"/>
                  </a:lnTo>
                  <a:lnTo>
                    <a:pt x="1841118" y="14731"/>
                  </a:lnTo>
                  <a:lnTo>
                    <a:pt x="1841627" y="16509"/>
                  </a:lnTo>
                  <a:lnTo>
                    <a:pt x="1841627" y="18541"/>
                  </a:lnTo>
                  <a:lnTo>
                    <a:pt x="1841627" y="364616"/>
                  </a:lnTo>
                  <a:lnTo>
                    <a:pt x="1841627" y="369188"/>
                  </a:lnTo>
                  <a:lnTo>
                    <a:pt x="1840864" y="373252"/>
                  </a:lnTo>
                  <a:lnTo>
                    <a:pt x="1839214" y="376935"/>
                  </a:lnTo>
                  <a:lnTo>
                    <a:pt x="1837689" y="380491"/>
                  </a:lnTo>
                  <a:lnTo>
                    <a:pt x="1835530" y="383412"/>
                  </a:lnTo>
                  <a:lnTo>
                    <a:pt x="1832864" y="385825"/>
                  </a:lnTo>
                  <a:lnTo>
                    <a:pt x="1830197" y="388238"/>
                  </a:lnTo>
                  <a:lnTo>
                    <a:pt x="1827022" y="389889"/>
                  </a:lnTo>
                  <a:lnTo>
                    <a:pt x="1823339" y="391032"/>
                  </a:lnTo>
                  <a:lnTo>
                    <a:pt x="1819655" y="392048"/>
                  </a:lnTo>
                  <a:lnTo>
                    <a:pt x="1815973" y="392683"/>
                  </a:lnTo>
                  <a:lnTo>
                    <a:pt x="1812163" y="392683"/>
                  </a:lnTo>
                  <a:lnTo>
                    <a:pt x="1778889" y="392683"/>
                  </a:lnTo>
                  <a:lnTo>
                    <a:pt x="1771903" y="392683"/>
                  </a:lnTo>
                  <a:lnTo>
                    <a:pt x="1765935" y="391921"/>
                  </a:lnTo>
                  <a:lnTo>
                    <a:pt x="1760854" y="390524"/>
                  </a:lnTo>
                  <a:lnTo>
                    <a:pt x="1755775" y="389127"/>
                  </a:lnTo>
                  <a:lnTo>
                    <a:pt x="1751076" y="386714"/>
                  </a:lnTo>
                  <a:lnTo>
                    <a:pt x="1746885" y="383031"/>
                  </a:lnTo>
                  <a:lnTo>
                    <a:pt x="1742566" y="379348"/>
                  </a:lnTo>
                  <a:lnTo>
                    <a:pt x="1721103" y="343788"/>
                  </a:lnTo>
                  <a:lnTo>
                    <a:pt x="1625218" y="163702"/>
                  </a:lnTo>
                  <a:lnTo>
                    <a:pt x="1608327" y="129031"/>
                  </a:lnTo>
                  <a:lnTo>
                    <a:pt x="1592834" y="92963"/>
                  </a:lnTo>
                  <a:lnTo>
                    <a:pt x="1592199" y="92963"/>
                  </a:lnTo>
                  <a:lnTo>
                    <a:pt x="1593977" y="135635"/>
                  </a:lnTo>
                  <a:lnTo>
                    <a:pt x="1594612" y="179577"/>
                  </a:lnTo>
                  <a:lnTo>
                    <a:pt x="1594612" y="380999"/>
                  </a:lnTo>
                  <a:lnTo>
                    <a:pt x="1594612" y="383031"/>
                  </a:lnTo>
                  <a:lnTo>
                    <a:pt x="1587246" y="390397"/>
                  </a:lnTo>
                  <a:lnTo>
                    <a:pt x="1584578" y="391540"/>
                  </a:lnTo>
                  <a:lnTo>
                    <a:pt x="1581023" y="392302"/>
                  </a:lnTo>
                  <a:lnTo>
                    <a:pt x="1576451" y="392937"/>
                  </a:lnTo>
                  <a:lnTo>
                    <a:pt x="1571878" y="393572"/>
                  </a:lnTo>
                  <a:lnTo>
                    <a:pt x="1566037" y="393826"/>
                  </a:lnTo>
                  <a:lnTo>
                    <a:pt x="1558925" y="393826"/>
                  </a:lnTo>
                  <a:lnTo>
                    <a:pt x="1551939" y="393826"/>
                  </a:lnTo>
                  <a:lnTo>
                    <a:pt x="1530857" y="390397"/>
                  </a:lnTo>
                  <a:lnTo>
                    <a:pt x="1528317" y="389381"/>
                  </a:lnTo>
                  <a:lnTo>
                    <a:pt x="1526539" y="387984"/>
                  </a:lnTo>
                  <a:lnTo>
                    <a:pt x="1525524" y="386460"/>
                  </a:lnTo>
                  <a:lnTo>
                    <a:pt x="1524507" y="384809"/>
                  </a:lnTo>
                  <a:lnTo>
                    <a:pt x="1524000" y="383031"/>
                  </a:lnTo>
                  <a:lnTo>
                    <a:pt x="1524000" y="380999"/>
                  </a:lnTo>
                  <a:lnTo>
                    <a:pt x="1524000" y="34924"/>
                  </a:lnTo>
                  <a:lnTo>
                    <a:pt x="1524000" y="25526"/>
                  </a:lnTo>
                  <a:lnTo>
                    <a:pt x="1526793" y="18541"/>
                  </a:lnTo>
                  <a:lnTo>
                    <a:pt x="1532254" y="13842"/>
                  </a:lnTo>
                  <a:lnTo>
                    <a:pt x="1537715" y="9270"/>
                  </a:lnTo>
                  <a:lnTo>
                    <a:pt x="1544319" y="6857"/>
                  </a:lnTo>
                  <a:lnTo>
                    <a:pt x="1552321" y="6857"/>
                  </a:lnTo>
                  <a:lnTo>
                    <a:pt x="1594230" y="6857"/>
                  </a:lnTo>
                  <a:lnTo>
                    <a:pt x="1601851" y="6857"/>
                  </a:lnTo>
                  <a:lnTo>
                    <a:pt x="1608201" y="7492"/>
                  </a:lnTo>
                  <a:lnTo>
                    <a:pt x="1613280" y="8889"/>
                  </a:lnTo>
                  <a:lnTo>
                    <a:pt x="1618488" y="10159"/>
                  </a:lnTo>
                  <a:lnTo>
                    <a:pt x="1623060" y="12191"/>
                  </a:lnTo>
                  <a:lnTo>
                    <a:pt x="1627124" y="15239"/>
                  </a:lnTo>
                  <a:lnTo>
                    <a:pt x="1631188" y="18160"/>
                  </a:lnTo>
                  <a:lnTo>
                    <a:pt x="1649602" y="47116"/>
                  </a:lnTo>
                  <a:lnTo>
                    <a:pt x="1724660" y="187832"/>
                  </a:lnTo>
                  <a:lnTo>
                    <a:pt x="1727898" y="194190"/>
                  </a:lnTo>
                  <a:lnTo>
                    <a:pt x="1731137" y="200501"/>
                  </a:lnTo>
                  <a:lnTo>
                    <a:pt x="1734375" y="206763"/>
                  </a:lnTo>
                  <a:lnTo>
                    <a:pt x="1737614" y="212978"/>
                  </a:lnTo>
                  <a:lnTo>
                    <a:pt x="1740806" y="219170"/>
                  </a:lnTo>
                  <a:lnTo>
                    <a:pt x="1743916" y="225361"/>
                  </a:lnTo>
                  <a:lnTo>
                    <a:pt x="1746954" y="231552"/>
                  </a:lnTo>
                  <a:lnTo>
                    <a:pt x="1749932" y="237743"/>
                  </a:lnTo>
                  <a:lnTo>
                    <a:pt x="1752883" y="243891"/>
                  </a:lnTo>
                  <a:lnTo>
                    <a:pt x="1755822" y="249967"/>
                  </a:lnTo>
                  <a:lnTo>
                    <a:pt x="1772539" y="285749"/>
                  </a:lnTo>
                  <a:lnTo>
                    <a:pt x="1772919" y="285749"/>
                  </a:lnTo>
                  <a:lnTo>
                    <a:pt x="1771523" y="242315"/>
                  </a:lnTo>
                  <a:lnTo>
                    <a:pt x="1771141" y="199135"/>
                  </a:lnTo>
                  <a:lnTo>
                    <a:pt x="1771141" y="18541"/>
                  </a:lnTo>
                  <a:lnTo>
                    <a:pt x="1771141" y="16509"/>
                  </a:lnTo>
                  <a:lnTo>
                    <a:pt x="1771650" y="14731"/>
                  </a:lnTo>
                  <a:lnTo>
                    <a:pt x="1772919" y="13207"/>
                  </a:lnTo>
                  <a:lnTo>
                    <a:pt x="1774063" y="11556"/>
                  </a:lnTo>
                  <a:lnTo>
                    <a:pt x="1776094" y="10159"/>
                  </a:lnTo>
                  <a:lnTo>
                    <a:pt x="1778889" y="9016"/>
                  </a:lnTo>
                  <a:lnTo>
                    <a:pt x="1781555" y="7746"/>
                  </a:lnTo>
                  <a:lnTo>
                    <a:pt x="1785239" y="6984"/>
                  </a:lnTo>
                  <a:lnTo>
                    <a:pt x="1789811" y="6476"/>
                  </a:lnTo>
                  <a:lnTo>
                    <a:pt x="1794382" y="5968"/>
                  </a:lnTo>
                  <a:lnTo>
                    <a:pt x="1800225" y="5714"/>
                  </a:lnTo>
                  <a:lnTo>
                    <a:pt x="1807464" y="5714"/>
                  </a:lnTo>
                  <a:close/>
                </a:path>
                <a:path w="5798184" h="399414">
                  <a:moveTo>
                    <a:pt x="4823206" y="5079"/>
                  </a:moveTo>
                  <a:lnTo>
                    <a:pt x="4830953" y="5079"/>
                  </a:lnTo>
                  <a:lnTo>
                    <a:pt x="4837303" y="5460"/>
                  </a:lnTo>
                  <a:lnTo>
                    <a:pt x="4842256" y="5968"/>
                  </a:lnTo>
                  <a:lnTo>
                    <a:pt x="4847208" y="6603"/>
                  </a:lnTo>
                  <a:lnTo>
                    <a:pt x="4851146" y="7365"/>
                  </a:lnTo>
                  <a:lnTo>
                    <a:pt x="4854067" y="8381"/>
                  </a:lnTo>
                  <a:lnTo>
                    <a:pt x="4857115" y="9397"/>
                  </a:lnTo>
                  <a:lnTo>
                    <a:pt x="4859274" y="10667"/>
                  </a:lnTo>
                  <a:lnTo>
                    <a:pt x="4860544" y="12191"/>
                  </a:lnTo>
                  <a:lnTo>
                    <a:pt x="4861813" y="13842"/>
                  </a:lnTo>
                  <a:lnTo>
                    <a:pt x="4862449" y="15620"/>
                  </a:lnTo>
                  <a:lnTo>
                    <a:pt x="4862449" y="17652"/>
                  </a:lnTo>
                  <a:lnTo>
                    <a:pt x="4862449" y="381380"/>
                  </a:lnTo>
                  <a:lnTo>
                    <a:pt x="4862449" y="383285"/>
                  </a:lnTo>
                  <a:lnTo>
                    <a:pt x="4861813" y="385063"/>
                  </a:lnTo>
                  <a:lnTo>
                    <a:pt x="4860544" y="386714"/>
                  </a:lnTo>
                  <a:lnTo>
                    <a:pt x="4859274" y="388238"/>
                  </a:lnTo>
                  <a:lnTo>
                    <a:pt x="4857115" y="389635"/>
                  </a:lnTo>
                  <a:lnTo>
                    <a:pt x="4854067" y="390524"/>
                  </a:lnTo>
                  <a:lnTo>
                    <a:pt x="4851146" y="391540"/>
                  </a:lnTo>
                  <a:lnTo>
                    <a:pt x="4847208" y="392302"/>
                  </a:lnTo>
                  <a:lnTo>
                    <a:pt x="4842256" y="392937"/>
                  </a:lnTo>
                  <a:lnTo>
                    <a:pt x="4837303" y="393572"/>
                  </a:lnTo>
                  <a:lnTo>
                    <a:pt x="4830953" y="393826"/>
                  </a:lnTo>
                  <a:lnTo>
                    <a:pt x="4823206" y="393826"/>
                  </a:lnTo>
                  <a:lnTo>
                    <a:pt x="4815585" y="393826"/>
                  </a:lnTo>
                  <a:lnTo>
                    <a:pt x="4792218" y="390524"/>
                  </a:lnTo>
                  <a:lnTo>
                    <a:pt x="4789297" y="389635"/>
                  </a:lnTo>
                  <a:lnTo>
                    <a:pt x="4787137" y="388238"/>
                  </a:lnTo>
                  <a:lnTo>
                    <a:pt x="4785868" y="386714"/>
                  </a:lnTo>
                  <a:lnTo>
                    <a:pt x="4784471" y="385063"/>
                  </a:lnTo>
                  <a:lnTo>
                    <a:pt x="4783835" y="383285"/>
                  </a:lnTo>
                  <a:lnTo>
                    <a:pt x="4783835" y="381380"/>
                  </a:lnTo>
                  <a:lnTo>
                    <a:pt x="4783835" y="17652"/>
                  </a:lnTo>
                  <a:lnTo>
                    <a:pt x="4783835" y="15620"/>
                  </a:lnTo>
                  <a:lnTo>
                    <a:pt x="4784471" y="13842"/>
                  </a:lnTo>
                  <a:lnTo>
                    <a:pt x="4785868" y="12191"/>
                  </a:lnTo>
                  <a:lnTo>
                    <a:pt x="4787137" y="10667"/>
                  </a:lnTo>
                  <a:lnTo>
                    <a:pt x="4789297" y="9397"/>
                  </a:lnTo>
                  <a:lnTo>
                    <a:pt x="4792345" y="8381"/>
                  </a:lnTo>
                  <a:lnTo>
                    <a:pt x="4795393" y="7365"/>
                  </a:lnTo>
                  <a:lnTo>
                    <a:pt x="4799457" y="6603"/>
                  </a:lnTo>
                  <a:lnTo>
                    <a:pt x="4804409" y="5968"/>
                  </a:lnTo>
                  <a:lnTo>
                    <a:pt x="4809362" y="5460"/>
                  </a:lnTo>
                  <a:lnTo>
                    <a:pt x="4815585" y="5079"/>
                  </a:lnTo>
                  <a:lnTo>
                    <a:pt x="4823206" y="5079"/>
                  </a:lnTo>
                  <a:close/>
                </a:path>
                <a:path w="5798184" h="399414">
                  <a:moveTo>
                    <a:pt x="4352417" y="5079"/>
                  </a:moveTo>
                  <a:lnTo>
                    <a:pt x="4361560" y="5079"/>
                  </a:lnTo>
                  <a:lnTo>
                    <a:pt x="4368673" y="5333"/>
                  </a:lnTo>
                  <a:lnTo>
                    <a:pt x="4373880" y="5714"/>
                  </a:lnTo>
                  <a:lnTo>
                    <a:pt x="4379086" y="6095"/>
                  </a:lnTo>
                  <a:lnTo>
                    <a:pt x="4391533" y="12191"/>
                  </a:lnTo>
                  <a:lnTo>
                    <a:pt x="4392676" y="14223"/>
                  </a:lnTo>
                  <a:lnTo>
                    <a:pt x="4393692" y="16763"/>
                  </a:lnTo>
                  <a:lnTo>
                    <a:pt x="4394708" y="19684"/>
                  </a:lnTo>
                  <a:lnTo>
                    <a:pt x="4488433" y="316737"/>
                  </a:lnTo>
                  <a:lnTo>
                    <a:pt x="4488815" y="316737"/>
                  </a:lnTo>
                  <a:lnTo>
                    <a:pt x="4580762" y="21208"/>
                  </a:lnTo>
                  <a:lnTo>
                    <a:pt x="4581525" y="17779"/>
                  </a:lnTo>
                  <a:lnTo>
                    <a:pt x="4582541" y="15112"/>
                  </a:lnTo>
                  <a:lnTo>
                    <a:pt x="4583683" y="12953"/>
                  </a:lnTo>
                  <a:lnTo>
                    <a:pt x="4584954" y="10921"/>
                  </a:lnTo>
                  <a:lnTo>
                    <a:pt x="4586985" y="9270"/>
                  </a:lnTo>
                  <a:lnTo>
                    <a:pt x="4589780" y="8127"/>
                  </a:lnTo>
                  <a:lnTo>
                    <a:pt x="4592701" y="6857"/>
                  </a:lnTo>
                  <a:lnTo>
                    <a:pt x="4596765" y="6095"/>
                  </a:lnTo>
                  <a:lnTo>
                    <a:pt x="4602226" y="5714"/>
                  </a:lnTo>
                  <a:lnTo>
                    <a:pt x="4607559" y="5333"/>
                  </a:lnTo>
                  <a:lnTo>
                    <a:pt x="4614926" y="5079"/>
                  </a:lnTo>
                  <a:lnTo>
                    <a:pt x="4624197" y="5079"/>
                  </a:lnTo>
                  <a:lnTo>
                    <a:pt x="4633341" y="5079"/>
                  </a:lnTo>
                  <a:lnTo>
                    <a:pt x="4655947" y="10286"/>
                  </a:lnTo>
                  <a:lnTo>
                    <a:pt x="4657852" y="12572"/>
                  </a:lnTo>
                  <a:lnTo>
                    <a:pt x="4653026" y="36702"/>
                  </a:lnTo>
                  <a:lnTo>
                    <a:pt x="4538218" y="378332"/>
                  </a:lnTo>
                  <a:lnTo>
                    <a:pt x="4537202" y="381761"/>
                  </a:lnTo>
                  <a:lnTo>
                    <a:pt x="4535932" y="384428"/>
                  </a:lnTo>
                  <a:lnTo>
                    <a:pt x="4534281" y="386587"/>
                  </a:lnTo>
                  <a:lnTo>
                    <a:pt x="4532757" y="388619"/>
                  </a:lnTo>
                  <a:lnTo>
                    <a:pt x="4530090" y="390270"/>
                  </a:lnTo>
                  <a:lnTo>
                    <a:pt x="4526533" y="391286"/>
                  </a:lnTo>
                  <a:lnTo>
                    <a:pt x="4522978" y="392429"/>
                  </a:lnTo>
                  <a:lnTo>
                    <a:pt x="4518152" y="393064"/>
                  </a:lnTo>
                  <a:lnTo>
                    <a:pt x="4511929" y="393445"/>
                  </a:lnTo>
                  <a:lnTo>
                    <a:pt x="4505833" y="393699"/>
                  </a:lnTo>
                  <a:lnTo>
                    <a:pt x="4497832" y="393826"/>
                  </a:lnTo>
                  <a:lnTo>
                    <a:pt x="4487926" y="393826"/>
                  </a:lnTo>
                  <a:lnTo>
                    <a:pt x="4479925" y="393826"/>
                  </a:lnTo>
                  <a:lnTo>
                    <a:pt x="4473194" y="393826"/>
                  </a:lnTo>
                  <a:lnTo>
                    <a:pt x="4467479" y="393699"/>
                  </a:lnTo>
                  <a:lnTo>
                    <a:pt x="4431537" y="380110"/>
                  </a:lnTo>
                  <a:lnTo>
                    <a:pt x="4430776" y="377443"/>
                  </a:lnTo>
                  <a:lnTo>
                    <a:pt x="4316095" y="36067"/>
                  </a:lnTo>
                  <a:lnTo>
                    <a:pt x="4313808" y="28955"/>
                  </a:lnTo>
                  <a:lnTo>
                    <a:pt x="4312284" y="23240"/>
                  </a:lnTo>
                  <a:lnTo>
                    <a:pt x="4311777" y="19049"/>
                  </a:lnTo>
                  <a:lnTo>
                    <a:pt x="4311269" y="14985"/>
                  </a:lnTo>
                  <a:lnTo>
                    <a:pt x="4312284" y="11810"/>
                  </a:lnTo>
                  <a:lnTo>
                    <a:pt x="4314825" y="9778"/>
                  </a:lnTo>
                  <a:lnTo>
                    <a:pt x="4317237" y="7619"/>
                  </a:lnTo>
                  <a:lnTo>
                    <a:pt x="4321429" y="6349"/>
                  </a:lnTo>
                  <a:lnTo>
                    <a:pt x="4327398" y="5841"/>
                  </a:lnTo>
                  <a:lnTo>
                    <a:pt x="4333367" y="5333"/>
                  </a:lnTo>
                  <a:lnTo>
                    <a:pt x="4341749" y="5079"/>
                  </a:lnTo>
                  <a:lnTo>
                    <a:pt x="4352417" y="5079"/>
                  </a:lnTo>
                  <a:close/>
                </a:path>
                <a:path w="5798184" h="399414">
                  <a:moveTo>
                    <a:pt x="4071620" y="5079"/>
                  </a:moveTo>
                  <a:lnTo>
                    <a:pt x="4079932" y="5105"/>
                  </a:lnTo>
                  <a:lnTo>
                    <a:pt x="4087352" y="5191"/>
                  </a:lnTo>
                  <a:lnTo>
                    <a:pt x="4093890" y="5347"/>
                  </a:lnTo>
                  <a:lnTo>
                    <a:pt x="4099559" y="5587"/>
                  </a:lnTo>
                  <a:lnTo>
                    <a:pt x="4106545" y="5841"/>
                  </a:lnTo>
                  <a:lnTo>
                    <a:pt x="4124071" y="12572"/>
                  </a:lnTo>
                  <a:lnTo>
                    <a:pt x="4125849" y="14731"/>
                  </a:lnTo>
                  <a:lnTo>
                    <a:pt x="4127246" y="17652"/>
                  </a:lnTo>
                  <a:lnTo>
                    <a:pt x="4128388" y="21462"/>
                  </a:lnTo>
                  <a:lnTo>
                    <a:pt x="4247515" y="362838"/>
                  </a:lnTo>
                  <a:lnTo>
                    <a:pt x="4249801" y="370077"/>
                  </a:lnTo>
                  <a:lnTo>
                    <a:pt x="4251325" y="375665"/>
                  </a:lnTo>
                  <a:lnTo>
                    <a:pt x="4251959" y="379856"/>
                  </a:lnTo>
                  <a:lnTo>
                    <a:pt x="4252595" y="384047"/>
                  </a:lnTo>
                  <a:lnTo>
                    <a:pt x="4224782" y="393826"/>
                  </a:lnTo>
                  <a:lnTo>
                    <a:pt x="4215003" y="393826"/>
                  </a:lnTo>
                  <a:lnTo>
                    <a:pt x="4204970" y="393826"/>
                  </a:lnTo>
                  <a:lnTo>
                    <a:pt x="4172204" y="387857"/>
                  </a:lnTo>
                  <a:lnTo>
                    <a:pt x="4170933" y="386333"/>
                  </a:lnTo>
                  <a:lnTo>
                    <a:pt x="4170045" y="384174"/>
                  </a:lnTo>
                  <a:lnTo>
                    <a:pt x="4169155" y="381634"/>
                  </a:lnTo>
                  <a:lnTo>
                    <a:pt x="4143248" y="304291"/>
                  </a:lnTo>
                  <a:lnTo>
                    <a:pt x="3998595" y="304291"/>
                  </a:lnTo>
                  <a:lnTo>
                    <a:pt x="3974210" y="379602"/>
                  </a:lnTo>
                  <a:lnTo>
                    <a:pt x="3973449" y="382396"/>
                  </a:lnTo>
                  <a:lnTo>
                    <a:pt x="3972432" y="384682"/>
                  </a:lnTo>
                  <a:lnTo>
                    <a:pt x="3952621" y="393191"/>
                  </a:lnTo>
                  <a:lnTo>
                    <a:pt x="3947413" y="393699"/>
                  </a:lnTo>
                  <a:lnTo>
                    <a:pt x="3940555" y="393826"/>
                  </a:lnTo>
                  <a:lnTo>
                    <a:pt x="3931920" y="393826"/>
                  </a:lnTo>
                  <a:lnTo>
                    <a:pt x="3922776" y="393826"/>
                  </a:lnTo>
                  <a:lnTo>
                    <a:pt x="3915663" y="393572"/>
                  </a:lnTo>
                  <a:lnTo>
                    <a:pt x="3910583" y="392937"/>
                  </a:lnTo>
                  <a:lnTo>
                    <a:pt x="3905377" y="392302"/>
                  </a:lnTo>
                  <a:lnTo>
                    <a:pt x="3901821" y="390905"/>
                  </a:lnTo>
                  <a:lnTo>
                    <a:pt x="3899788" y="388619"/>
                  </a:lnTo>
                  <a:lnTo>
                    <a:pt x="3897883" y="386333"/>
                  </a:lnTo>
                  <a:lnTo>
                    <a:pt x="3897122" y="383158"/>
                  </a:lnTo>
                  <a:lnTo>
                    <a:pt x="3897756" y="378967"/>
                  </a:lnTo>
                  <a:lnTo>
                    <a:pt x="3898265" y="374776"/>
                  </a:lnTo>
                  <a:lnTo>
                    <a:pt x="3899788" y="369188"/>
                  </a:lnTo>
                  <a:lnTo>
                    <a:pt x="3902202" y="362330"/>
                  </a:lnTo>
                  <a:lnTo>
                    <a:pt x="4020947" y="20573"/>
                  </a:lnTo>
                  <a:lnTo>
                    <a:pt x="4022090" y="17271"/>
                  </a:lnTo>
                  <a:lnTo>
                    <a:pt x="4023486" y="14477"/>
                  </a:lnTo>
                  <a:lnTo>
                    <a:pt x="4025137" y="12445"/>
                  </a:lnTo>
                  <a:lnTo>
                    <a:pt x="4026661" y="10286"/>
                  </a:lnTo>
                  <a:lnTo>
                    <a:pt x="4047108" y="5587"/>
                  </a:lnTo>
                  <a:lnTo>
                    <a:pt x="4053331" y="5206"/>
                  </a:lnTo>
                  <a:lnTo>
                    <a:pt x="4061459" y="5079"/>
                  </a:lnTo>
                  <a:lnTo>
                    <a:pt x="4071620" y="5079"/>
                  </a:lnTo>
                  <a:close/>
                </a:path>
                <a:path w="5798184" h="399414">
                  <a:moveTo>
                    <a:pt x="3511042" y="5079"/>
                  </a:moveTo>
                  <a:lnTo>
                    <a:pt x="3518788" y="5079"/>
                  </a:lnTo>
                  <a:lnTo>
                    <a:pt x="3525138" y="5460"/>
                  </a:lnTo>
                  <a:lnTo>
                    <a:pt x="3530092" y="5968"/>
                  </a:lnTo>
                  <a:lnTo>
                    <a:pt x="3535045" y="6603"/>
                  </a:lnTo>
                  <a:lnTo>
                    <a:pt x="3538981" y="7365"/>
                  </a:lnTo>
                  <a:lnTo>
                    <a:pt x="3541903" y="8381"/>
                  </a:lnTo>
                  <a:lnTo>
                    <a:pt x="3544951" y="9397"/>
                  </a:lnTo>
                  <a:lnTo>
                    <a:pt x="3546982" y="10667"/>
                  </a:lnTo>
                  <a:lnTo>
                    <a:pt x="3548253" y="12191"/>
                  </a:lnTo>
                  <a:lnTo>
                    <a:pt x="3549396" y="13842"/>
                  </a:lnTo>
                  <a:lnTo>
                    <a:pt x="3550030" y="15620"/>
                  </a:lnTo>
                  <a:lnTo>
                    <a:pt x="3550030" y="17652"/>
                  </a:lnTo>
                  <a:lnTo>
                    <a:pt x="3550030" y="159003"/>
                  </a:lnTo>
                  <a:lnTo>
                    <a:pt x="3694049" y="159003"/>
                  </a:lnTo>
                  <a:lnTo>
                    <a:pt x="3694049" y="17652"/>
                  </a:lnTo>
                  <a:lnTo>
                    <a:pt x="3694049" y="15620"/>
                  </a:lnTo>
                  <a:lnTo>
                    <a:pt x="3702304" y="8381"/>
                  </a:lnTo>
                  <a:lnTo>
                    <a:pt x="3705098" y="7365"/>
                  </a:lnTo>
                  <a:lnTo>
                    <a:pt x="3709034" y="6603"/>
                  </a:lnTo>
                  <a:lnTo>
                    <a:pt x="3714115" y="5968"/>
                  </a:lnTo>
                  <a:lnTo>
                    <a:pt x="3719195" y="5460"/>
                  </a:lnTo>
                  <a:lnTo>
                    <a:pt x="3725672" y="5079"/>
                  </a:lnTo>
                  <a:lnTo>
                    <a:pt x="3733292" y="5079"/>
                  </a:lnTo>
                  <a:lnTo>
                    <a:pt x="3740911" y="5079"/>
                  </a:lnTo>
                  <a:lnTo>
                    <a:pt x="3772407" y="15620"/>
                  </a:lnTo>
                  <a:lnTo>
                    <a:pt x="3772407" y="17652"/>
                  </a:lnTo>
                  <a:lnTo>
                    <a:pt x="3772407" y="381380"/>
                  </a:lnTo>
                  <a:lnTo>
                    <a:pt x="3772407" y="383285"/>
                  </a:lnTo>
                  <a:lnTo>
                    <a:pt x="3771646" y="385063"/>
                  </a:lnTo>
                  <a:lnTo>
                    <a:pt x="3770376" y="386714"/>
                  </a:lnTo>
                  <a:lnTo>
                    <a:pt x="3769105" y="388238"/>
                  </a:lnTo>
                  <a:lnTo>
                    <a:pt x="3766947" y="389635"/>
                  </a:lnTo>
                  <a:lnTo>
                    <a:pt x="3764026" y="390524"/>
                  </a:lnTo>
                  <a:lnTo>
                    <a:pt x="3760978" y="391540"/>
                  </a:lnTo>
                  <a:lnTo>
                    <a:pt x="3757041" y="392302"/>
                  </a:lnTo>
                  <a:lnTo>
                    <a:pt x="3752087" y="392937"/>
                  </a:lnTo>
                  <a:lnTo>
                    <a:pt x="3747134" y="393572"/>
                  </a:lnTo>
                  <a:lnTo>
                    <a:pt x="3740911" y="393826"/>
                  </a:lnTo>
                  <a:lnTo>
                    <a:pt x="3733292" y="393826"/>
                  </a:lnTo>
                  <a:lnTo>
                    <a:pt x="3725672" y="393826"/>
                  </a:lnTo>
                  <a:lnTo>
                    <a:pt x="3702304" y="390524"/>
                  </a:lnTo>
                  <a:lnTo>
                    <a:pt x="3699382" y="389635"/>
                  </a:lnTo>
                  <a:lnTo>
                    <a:pt x="3697351" y="388238"/>
                  </a:lnTo>
                  <a:lnTo>
                    <a:pt x="3695954" y="386714"/>
                  </a:lnTo>
                  <a:lnTo>
                    <a:pt x="3694683" y="385063"/>
                  </a:lnTo>
                  <a:lnTo>
                    <a:pt x="3694049" y="383285"/>
                  </a:lnTo>
                  <a:lnTo>
                    <a:pt x="3694049" y="381380"/>
                  </a:lnTo>
                  <a:lnTo>
                    <a:pt x="3694049" y="225678"/>
                  </a:lnTo>
                  <a:lnTo>
                    <a:pt x="3550030" y="225678"/>
                  </a:lnTo>
                  <a:lnTo>
                    <a:pt x="3550030" y="381380"/>
                  </a:lnTo>
                  <a:lnTo>
                    <a:pt x="3550030" y="383285"/>
                  </a:lnTo>
                  <a:lnTo>
                    <a:pt x="3541903" y="390524"/>
                  </a:lnTo>
                  <a:lnTo>
                    <a:pt x="3538981" y="391540"/>
                  </a:lnTo>
                  <a:lnTo>
                    <a:pt x="3535045" y="392302"/>
                  </a:lnTo>
                  <a:lnTo>
                    <a:pt x="3530092" y="392937"/>
                  </a:lnTo>
                  <a:lnTo>
                    <a:pt x="3525138" y="393572"/>
                  </a:lnTo>
                  <a:lnTo>
                    <a:pt x="3518788" y="393826"/>
                  </a:lnTo>
                  <a:lnTo>
                    <a:pt x="3511042" y="393826"/>
                  </a:lnTo>
                  <a:lnTo>
                    <a:pt x="3503422" y="393826"/>
                  </a:lnTo>
                  <a:lnTo>
                    <a:pt x="3480054" y="390524"/>
                  </a:lnTo>
                  <a:lnTo>
                    <a:pt x="3477132" y="389635"/>
                  </a:lnTo>
                  <a:lnTo>
                    <a:pt x="3474974" y="388238"/>
                  </a:lnTo>
                  <a:lnTo>
                    <a:pt x="3473704" y="386714"/>
                  </a:lnTo>
                  <a:lnTo>
                    <a:pt x="3472306" y="385063"/>
                  </a:lnTo>
                  <a:lnTo>
                    <a:pt x="3471672" y="383285"/>
                  </a:lnTo>
                  <a:lnTo>
                    <a:pt x="3471672" y="381380"/>
                  </a:lnTo>
                  <a:lnTo>
                    <a:pt x="3471672" y="17652"/>
                  </a:lnTo>
                  <a:lnTo>
                    <a:pt x="3471672" y="15620"/>
                  </a:lnTo>
                  <a:lnTo>
                    <a:pt x="3472306" y="13842"/>
                  </a:lnTo>
                  <a:lnTo>
                    <a:pt x="3473704" y="12191"/>
                  </a:lnTo>
                  <a:lnTo>
                    <a:pt x="3474974" y="10667"/>
                  </a:lnTo>
                  <a:lnTo>
                    <a:pt x="3477132" y="9397"/>
                  </a:lnTo>
                  <a:lnTo>
                    <a:pt x="3480054" y="8381"/>
                  </a:lnTo>
                  <a:lnTo>
                    <a:pt x="3482975" y="7365"/>
                  </a:lnTo>
                  <a:lnTo>
                    <a:pt x="3487038" y="6603"/>
                  </a:lnTo>
                  <a:lnTo>
                    <a:pt x="3492119" y="5968"/>
                  </a:lnTo>
                  <a:lnTo>
                    <a:pt x="3497199" y="5460"/>
                  </a:lnTo>
                  <a:lnTo>
                    <a:pt x="3503422" y="5079"/>
                  </a:lnTo>
                  <a:lnTo>
                    <a:pt x="3511042" y="5079"/>
                  </a:lnTo>
                  <a:close/>
                </a:path>
                <a:path w="5798184" h="399414">
                  <a:moveTo>
                    <a:pt x="1324102" y="5079"/>
                  </a:moveTo>
                  <a:lnTo>
                    <a:pt x="1331849" y="5079"/>
                  </a:lnTo>
                  <a:lnTo>
                    <a:pt x="1338199" y="5460"/>
                  </a:lnTo>
                  <a:lnTo>
                    <a:pt x="1343152" y="5968"/>
                  </a:lnTo>
                  <a:lnTo>
                    <a:pt x="1348104" y="6603"/>
                  </a:lnTo>
                  <a:lnTo>
                    <a:pt x="1352041" y="7365"/>
                  </a:lnTo>
                  <a:lnTo>
                    <a:pt x="1354963" y="8381"/>
                  </a:lnTo>
                  <a:lnTo>
                    <a:pt x="1358011" y="9397"/>
                  </a:lnTo>
                  <a:lnTo>
                    <a:pt x="1360169" y="10667"/>
                  </a:lnTo>
                  <a:lnTo>
                    <a:pt x="1361439" y="12191"/>
                  </a:lnTo>
                  <a:lnTo>
                    <a:pt x="1362710" y="13842"/>
                  </a:lnTo>
                  <a:lnTo>
                    <a:pt x="1363344" y="15620"/>
                  </a:lnTo>
                  <a:lnTo>
                    <a:pt x="1363344" y="17652"/>
                  </a:lnTo>
                  <a:lnTo>
                    <a:pt x="1363344" y="381380"/>
                  </a:lnTo>
                  <a:lnTo>
                    <a:pt x="1363344" y="383285"/>
                  </a:lnTo>
                  <a:lnTo>
                    <a:pt x="1362710" y="385063"/>
                  </a:lnTo>
                  <a:lnTo>
                    <a:pt x="1361439" y="386714"/>
                  </a:lnTo>
                  <a:lnTo>
                    <a:pt x="1360169" y="388238"/>
                  </a:lnTo>
                  <a:lnTo>
                    <a:pt x="1358011" y="389635"/>
                  </a:lnTo>
                  <a:lnTo>
                    <a:pt x="1354963" y="390524"/>
                  </a:lnTo>
                  <a:lnTo>
                    <a:pt x="1352041" y="391540"/>
                  </a:lnTo>
                  <a:lnTo>
                    <a:pt x="1348104" y="392302"/>
                  </a:lnTo>
                  <a:lnTo>
                    <a:pt x="1343152" y="392937"/>
                  </a:lnTo>
                  <a:lnTo>
                    <a:pt x="1338199" y="393572"/>
                  </a:lnTo>
                  <a:lnTo>
                    <a:pt x="1331849" y="393826"/>
                  </a:lnTo>
                  <a:lnTo>
                    <a:pt x="1324102" y="393826"/>
                  </a:lnTo>
                  <a:lnTo>
                    <a:pt x="1316481" y="393826"/>
                  </a:lnTo>
                  <a:lnTo>
                    <a:pt x="1293114" y="390524"/>
                  </a:lnTo>
                  <a:lnTo>
                    <a:pt x="1290192" y="389635"/>
                  </a:lnTo>
                  <a:lnTo>
                    <a:pt x="1288034" y="388238"/>
                  </a:lnTo>
                  <a:lnTo>
                    <a:pt x="1286764" y="386714"/>
                  </a:lnTo>
                  <a:lnTo>
                    <a:pt x="1285366" y="385063"/>
                  </a:lnTo>
                  <a:lnTo>
                    <a:pt x="1284731" y="383285"/>
                  </a:lnTo>
                  <a:lnTo>
                    <a:pt x="1284731" y="381380"/>
                  </a:lnTo>
                  <a:lnTo>
                    <a:pt x="1284731" y="17652"/>
                  </a:lnTo>
                  <a:lnTo>
                    <a:pt x="1284731" y="15620"/>
                  </a:lnTo>
                  <a:lnTo>
                    <a:pt x="1285366" y="13842"/>
                  </a:lnTo>
                  <a:lnTo>
                    <a:pt x="1286764" y="12191"/>
                  </a:lnTo>
                  <a:lnTo>
                    <a:pt x="1288034" y="10667"/>
                  </a:lnTo>
                  <a:lnTo>
                    <a:pt x="1290192" y="9397"/>
                  </a:lnTo>
                  <a:lnTo>
                    <a:pt x="1293240" y="8381"/>
                  </a:lnTo>
                  <a:lnTo>
                    <a:pt x="1296289" y="7365"/>
                  </a:lnTo>
                  <a:lnTo>
                    <a:pt x="1300352" y="6603"/>
                  </a:lnTo>
                  <a:lnTo>
                    <a:pt x="1305305" y="5968"/>
                  </a:lnTo>
                  <a:lnTo>
                    <a:pt x="1310259" y="5460"/>
                  </a:lnTo>
                  <a:lnTo>
                    <a:pt x="1316481" y="5079"/>
                  </a:lnTo>
                  <a:lnTo>
                    <a:pt x="1324102" y="5079"/>
                  </a:lnTo>
                  <a:close/>
                </a:path>
                <a:path w="5798184" h="399414">
                  <a:moveTo>
                    <a:pt x="895985" y="5079"/>
                  </a:moveTo>
                  <a:lnTo>
                    <a:pt x="905128" y="5079"/>
                  </a:lnTo>
                  <a:lnTo>
                    <a:pt x="912494" y="5333"/>
                  </a:lnTo>
                  <a:lnTo>
                    <a:pt x="917955" y="5714"/>
                  </a:lnTo>
                  <a:lnTo>
                    <a:pt x="923416" y="6095"/>
                  </a:lnTo>
                  <a:lnTo>
                    <a:pt x="985012" y="113791"/>
                  </a:lnTo>
                  <a:lnTo>
                    <a:pt x="988153" y="120725"/>
                  </a:lnTo>
                  <a:lnTo>
                    <a:pt x="1003569" y="158178"/>
                  </a:lnTo>
                  <a:lnTo>
                    <a:pt x="1009776" y="174497"/>
                  </a:lnTo>
                  <a:lnTo>
                    <a:pt x="1010285" y="174497"/>
                  </a:lnTo>
                  <a:lnTo>
                    <a:pt x="1024917" y="135731"/>
                  </a:lnTo>
                  <a:lnTo>
                    <a:pt x="1075816" y="20319"/>
                  </a:lnTo>
                  <a:lnTo>
                    <a:pt x="1076832" y="17144"/>
                  </a:lnTo>
                  <a:lnTo>
                    <a:pt x="1086230" y="8127"/>
                  </a:lnTo>
                  <a:lnTo>
                    <a:pt x="1089278" y="6857"/>
                  </a:lnTo>
                  <a:lnTo>
                    <a:pt x="1093342" y="6095"/>
                  </a:lnTo>
                  <a:lnTo>
                    <a:pt x="1098423" y="5714"/>
                  </a:lnTo>
                  <a:lnTo>
                    <a:pt x="1103629" y="5333"/>
                  </a:lnTo>
                  <a:lnTo>
                    <a:pt x="1110488" y="5079"/>
                  </a:lnTo>
                  <a:lnTo>
                    <a:pt x="1118997" y="5079"/>
                  </a:lnTo>
                  <a:lnTo>
                    <a:pt x="1158113" y="9778"/>
                  </a:lnTo>
                  <a:lnTo>
                    <a:pt x="1160399" y="11810"/>
                  </a:lnTo>
                  <a:lnTo>
                    <a:pt x="1160906" y="14985"/>
                  </a:lnTo>
                  <a:lnTo>
                    <a:pt x="1159764" y="19049"/>
                  </a:lnTo>
                  <a:lnTo>
                    <a:pt x="1158621" y="23240"/>
                  </a:lnTo>
                  <a:lnTo>
                    <a:pt x="1156207" y="28955"/>
                  </a:lnTo>
                  <a:lnTo>
                    <a:pt x="1152652" y="36067"/>
                  </a:lnTo>
                  <a:lnTo>
                    <a:pt x="1047241" y="245871"/>
                  </a:lnTo>
                  <a:lnTo>
                    <a:pt x="1047241" y="381380"/>
                  </a:lnTo>
                  <a:lnTo>
                    <a:pt x="1047241" y="383285"/>
                  </a:lnTo>
                  <a:lnTo>
                    <a:pt x="1046606" y="385063"/>
                  </a:lnTo>
                  <a:lnTo>
                    <a:pt x="1045337" y="386714"/>
                  </a:lnTo>
                  <a:lnTo>
                    <a:pt x="1044066" y="388238"/>
                  </a:lnTo>
                  <a:lnTo>
                    <a:pt x="1041907" y="389635"/>
                  </a:lnTo>
                  <a:lnTo>
                    <a:pt x="1038860" y="390524"/>
                  </a:lnTo>
                  <a:lnTo>
                    <a:pt x="1035938" y="391540"/>
                  </a:lnTo>
                  <a:lnTo>
                    <a:pt x="1031875" y="392302"/>
                  </a:lnTo>
                  <a:lnTo>
                    <a:pt x="1026922" y="392937"/>
                  </a:lnTo>
                  <a:lnTo>
                    <a:pt x="1021841" y="393572"/>
                  </a:lnTo>
                  <a:lnTo>
                    <a:pt x="1015491" y="393826"/>
                  </a:lnTo>
                  <a:lnTo>
                    <a:pt x="1007999" y="393826"/>
                  </a:lnTo>
                  <a:lnTo>
                    <a:pt x="1000251" y="393826"/>
                  </a:lnTo>
                  <a:lnTo>
                    <a:pt x="976884" y="390524"/>
                  </a:lnTo>
                  <a:lnTo>
                    <a:pt x="973836" y="389635"/>
                  </a:lnTo>
                  <a:lnTo>
                    <a:pt x="971676" y="388238"/>
                  </a:lnTo>
                  <a:lnTo>
                    <a:pt x="970406" y="386714"/>
                  </a:lnTo>
                  <a:lnTo>
                    <a:pt x="969263" y="385063"/>
                  </a:lnTo>
                  <a:lnTo>
                    <a:pt x="968628" y="383285"/>
                  </a:lnTo>
                  <a:lnTo>
                    <a:pt x="968628" y="381380"/>
                  </a:lnTo>
                  <a:lnTo>
                    <a:pt x="968628" y="245871"/>
                  </a:lnTo>
                  <a:lnTo>
                    <a:pt x="863346" y="36067"/>
                  </a:lnTo>
                  <a:lnTo>
                    <a:pt x="859536" y="28701"/>
                  </a:lnTo>
                  <a:lnTo>
                    <a:pt x="857123" y="22986"/>
                  </a:lnTo>
                  <a:lnTo>
                    <a:pt x="855979" y="18922"/>
                  </a:lnTo>
                  <a:lnTo>
                    <a:pt x="854963" y="14858"/>
                  </a:lnTo>
                  <a:lnTo>
                    <a:pt x="855472" y="11810"/>
                  </a:lnTo>
                  <a:lnTo>
                    <a:pt x="857757" y="9778"/>
                  </a:lnTo>
                  <a:lnTo>
                    <a:pt x="860043" y="7619"/>
                  </a:lnTo>
                  <a:lnTo>
                    <a:pt x="888299" y="5127"/>
                  </a:lnTo>
                  <a:lnTo>
                    <a:pt x="895985" y="5079"/>
                  </a:lnTo>
                  <a:close/>
                </a:path>
                <a:path w="5798184" h="399414">
                  <a:moveTo>
                    <a:pt x="456564" y="5079"/>
                  </a:moveTo>
                  <a:lnTo>
                    <a:pt x="464185" y="5079"/>
                  </a:lnTo>
                  <a:lnTo>
                    <a:pt x="470407" y="5460"/>
                  </a:lnTo>
                  <a:lnTo>
                    <a:pt x="495553" y="15620"/>
                  </a:lnTo>
                  <a:lnTo>
                    <a:pt x="495553" y="17652"/>
                  </a:lnTo>
                  <a:lnTo>
                    <a:pt x="495553" y="244982"/>
                  </a:lnTo>
                  <a:lnTo>
                    <a:pt x="501268" y="284733"/>
                  </a:lnTo>
                  <a:lnTo>
                    <a:pt x="523045" y="317716"/>
                  </a:lnTo>
                  <a:lnTo>
                    <a:pt x="558387" y="333232"/>
                  </a:lnTo>
                  <a:lnTo>
                    <a:pt x="575690" y="334644"/>
                  </a:lnTo>
                  <a:lnTo>
                    <a:pt x="584672" y="334287"/>
                  </a:lnTo>
                  <a:lnTo>
                    <a:pt x="622188" y="322008"/>
                  </a:lnTo>
                  <a:lnTo>
                    <a:pt x="649097" y="285622"/>
                  </a:lnTo>
                  <a:lnTo>
                    <a:pt x="654557" y="249427"/>
                  </a:lnTo>
                  <a:lnTo>
                    <a:pt x="654557" y="17652"/>
                  </a:lnTo>
                  <a:lnTo>
                    <a:pt x="654557" y="15620"/>
                  </a:lnTo>
                  <a:lnTo>
                    <a:pt x="686053" y="5079"/>
                  </a:lnTo>
                  <a:lnTo>
                    <a:pt x="693547" y="5079"/>
                  </a:lnTo>
                  <a:lnTo>
                    <a:pt x="701039" y="5079"/>
                  </a:lnTo>
                  <a:lnTo>
                    <a:pt x="723900" y="8381"/>
                  </a:lnTo>
                  <a:lnTo>
                    <a:pt x="726821" y="9397"/>
                  </a:lnTo>
                  <a:lnTo>
                    <a:pt x="728979" y="10667"/>
                  </a:lnTo>
                  <a:lnTo>
                    <a:pt x="730123" y="12191"/>
                  </a:lnTo>
                  <a:lnTo>
                    <a:pt x="731392" y="13842"/>
                  </a:lnTo>
                  <a:lnTo>
                    <a:pt x="731901" y="15620"/>
                  </a:lnTo>
                  <a:lnTo>
                    <a:pt x="731901" y="17652"/>
                  </a:lnTo>
                  <a:lnTo>
                    <a:pt x="731901" y="248538"/>
                  </a:lnTo>
                  <a:lnTo>
                    <a:pt x="726060" y="297562"/>
                  </a:lnTo>
                  <a:lnTo>
                    <a:pt x="708660" y="337851"/>
                  </a:lnTo>
                  <a:lnTo>
                    <a:pt x="680168" y="368405"/>
                  </a:lnTo>
                  <a:lnTo>
                    <a:pt x="640841" y="388746"/>
                  </a:lnTo>
                  <a:lnTo>
                    <a:pt x="591175" y="398266"/>
                  </a:lnTo>
                  <a:lnTo>
                    <a:pt x="572388" y="398906"/>
                  </a:lnTo>
                  <a:lnTo>
                    <a:pt x="554672" y="398337"/>
                  </a:lnTo>
                  <a:lnTo>
                    <a:pt x="507238" y="389889"/>
                  </a:lnTo>
                  <a:lnTo>
                    <a:pt x="468893" y="370976"/>
                  </a:lnTo>
                  <a:lnTo>
                    <a:pt x="440817" y="341582"/>
                  </a:lnTo>
                  <a:lnTo>
                    <a:pt x="423269" y="301972"/>
                  </a:lnTo>
                  <a:lnTo>
                    <a:pt x="417322" y="251840"/>
                  </a:lnTo>
                  <a:lnTo>
                    <a:pt x="417322" y="17652"/>
                  </a:lnTo>
                  <a:lnTo>
                    <a:pt x="417322" y="15620"/>
                  </a:lnTo>
                  <a:lnTo>
                    <a:pt x="448817" y="5079"/>
                  </a:lnTo>
                  <a:lnTo>
                    <a:pt x="456564" y="5079"/>
                  </a:lnTo>
                  <a:close/>
                </a:path>
                <a:path w="5798184" h="399414">
                  <a:moveTo>
                    <a:pt x="2181479" y="380"/>
                  </a:moveTo>
                  <a:lnTo>
                    <a:pt x="2226944" y="3809"/>
                  </a:lnTo>
                  <a:lnTo>
                    <a:pt x="2270194" y="14589"/>
                  </a:lnTo>
                  <a:lnTo>
                    <a:pt x="2302382" y="32511"/>
                  </a:lnTo>
                  <a:lnTo>
                    <a:pt x="2305050" y="35305"/>
                  </a:lnTo>
                  <a:lnTo>
                    <a:pt x="2307081" y="39242"/>
                  </a:lnTo>
                  <a:lnTo>
                    <a:pt x="2308225" y="44195"/>
                  </a:lnTo>
                  <a:lnTo>
                    <a:pt x="2309367" y="49275"/>
                  </a:lnTo>
                  <a:lnTo>
                    <a:pt x="2310003" y="56768"/>
                  </a:lnTo>
                  <a:lnTo>
                    <a:pt x="2310003" y="66674"/>
                  </a:lnTo>
                  <a:lnTo>
                    <a:pt x="2310003" y="72516"/>
                  </a:lnTo>
                  <a:lnTo>
                    <a:pt x="2307209" y="91566"/>
                  </a:lnTo>
                  <a:lnTo>
                    <a:pt x="2306319" y="94106"/>
                  </a:lnTo>
                  <a:lnTo>
                    <a:pt x="2305177" y="95757"/>
                  </a:lnTo>
                  <a:lnTo>
                    <a:pt x="2303906" y="96773"/>
                  </a:lnTo>
                  <a:lnTo>
                    <a:pt x="2302637" y="97789"/>
                  </a:lnTo>
                  <a:lnTo>
                    <a:pt x="2301113" y="98297"/>
                  </a:lnTo>
                  <a:lnTo>
                    <a:pt x="2299335" y="98297"/>
                  </a:lnTo>
                  <a:lnTo>
                    <a:pt x="2296667" y="98297"/>
                  </a:lnTo>
                  <a:lnTo>
                    <a:pt x="2292604" y="96519"/>
                  </a:lnTo>
                  <a:lnTo>
                    <a:pt x="2286762" y="92963"/>
                  </a:lnTo>
                  <a:lnTo>
                    <a:pt x="2282118" y="90227"/>
                  </a:lnTo>
                  <a:lnTo>
                    <a:pt x="2239363" y="72439"/>
                  </a:lnTo>
                  <a:lnTo>
                    <a:pt x="2196504" y="64722"/>
                  </a:lnTo>
                  <a:lnTo>
                    <a:pt x="2183765" y="64388"/>
                  </a:lnTo>
                  <a:lnTo>
                    <a:pt x="2170170" y="64986"/>
                  </a:lnTo>
                  <a:lnTo>
                    <a:pt x="2122308" y="79378"/>
                  </a:lnTo>
                  <a:lnTo>
                    <a:pt x="2086937" y="110656"/>
                  </a:lnTo>
                  <a:lnTo>
                    <a:pt x="2066032" y="156733"/>
                  </a:lnTo>
                  <a:lnTo>
                    <a:pt x="2061210" y="198881"/>
                  </a:lnTo>
                  <a:lnTo>
                    <a:pt x="2061757" y="214882"/>
                  </a:lnTo>
                  <a:lnTo>
                    <a:pt x="2069973" y="257047"/>
                  </a:lnTo>
                  <a:lnTo>
                    <a:pt x="2094484" y="299211"/>
                  </a:lnTo>
                  <a:lnTo>
                    <a:pt x="2132456" y="324738"/>
                  </a:lnTo>
                  <a:lnTo>
                    <a:pt x="2181479" y="333374"/>
                  </a:lnTo>
                  <a:lnTo>
                    <a:pt x="2187955" y="333204"/>
                  </a:lnTo>
                  <a:lnTo>
                    <a:pt x="2231136" y="321563"/>
                  </a:lnTo>
                  <a:lnTo>
                    <a:pt x="2231136" y="232282"/>
                  </a:lnTo>
                  <a:lnTo>
                    <a:pt x="2158238" y="232282"/>
                  </a:lnTo>
                  <a:lnTo>
                    <a:pt x="2154681" y="232282"/>
                  </a:lnTo>
                  <a:lnTo>
                    <a:pt x="2151888" y="229996"/>
                  </a:lnTo>
                  <a:lnTo>
                    <a:pt x="2149855" y="225551"/>
                  </a:lnTo>
                  <a:lnTo>
                    <a:pt x="2147951" y="221106"/>
                  </a:lnTo>
                  <a:lnTo>
                    <a:pt x="2146935" y="213486"/>
                  </a:lnTo>
                  <a:lnTo>
                    <a:pt x="2146935" y="202691"/>
                  </a:lnTo>
                  <a:lnTo>
                    <a:pt x="2146935" y="197230"/>
                  </a:lnTo>
                  <a:lnTo>
                    <a:pt x="2153412" y="174624"/>
                  </a:lnTo>
                  <a:lnTo>
                    <a:pt x="2154809" y="173481"/>
                  </a:lnTo>
                  <a:lnTo>
                    <a:pt x="2156460" y="172973"/>
                  </a:lnTo>
                  <a:lnTo>
                    <a:pt x="2158238" y="172973"/>
                  </a:lnTo>
                  <a:lnTo>
                    <a:pt x="2288286" y="172973"/>
                  </a:lnTo>
                  <a:lnTo>
                    <a:pt x="2291461" y="172973"/>
                  </a:lnTo>
                  <a:lnTo>
                    <a:pt x="2294254" y="173481"/>
                  </a:lnTo>
                  <a:lnTo>
                    <a:pt x="2296794" y="174624"/>
                  </a:lnTo>
                  <a:lnTo>
                    <a:pt x="2299207" y="175767"/>
                  </a:lnTo>
                  <a:lnTo>
                    <a:pt x="2301493" y="177291"/>
                  </a:lnTo>
                  <a:lnTo>
                    <a:pt x="2303272" y="179577"/>
                  </a:lnTo>
                  <a:lnTo>
                    <a:pt x="2305177" y="181736"/>
                  </a:lnTo>
                  <a:lnTo>
                    <a:pt x="2306701" y="184403"/>
                  </a:lnTo>
                  <a:lnTo>
                    <a:pt x="2307590" y="187451"/>
                  </a:lnTo>
                  <a:lnTo>
                    <a:pt x="2308605" y="190499"/>
                  </a:lnTo>
                  <a:lnTo>
                    <a:pt x="2309114" y="194055"/>
                  </a:lnTo>
                  <a:lnTo>
                    <a:pt x="2309114" y="197992"/>
                  </a:lnTo>
                  <a:lnTo>
                    <a:pt x="2309114" y="351281"/>
                  </a:lnTo>
                  <a:lnTo>
                    <a:pt x="2309114" y="357250"/>
                  </a:lnTo>
                  <a:lnTo>
                    <a:pt x="2308098" y="362457"/>
                  </a:lnTo>
                  <a:lnTo>
                    <a:pt x="2306066" y="366902"/>
                  </a:lnTo>
                  <a:lnTo>
                    <a:pt x="2303906" y="371347"/>
                  </a:lnTo>
                  <a:lnTo>
                    <a:pt x="2299716" y="374903"/>
                  </a:lnTo>
                  <a:lnTo>
                    <a:pt x="2293239" y="377443"/>
                  </a:lnTo>
                  <a:lnTo>
                    <a:pt x="2286762" y="380110"/>
                  </a:lnTo>
                  <a:lnTo>
                    <a:pt x="2247215" y="391090"/>
                  </a:lnTo>
                  <a:lnTo>
                    <a:pt x="2208656" y="397128"/>
                  </a:lnTo>
                  <a:lnTo>
                    <a:pt x="2177288" y="398652"/>
                  </a:lnTo>
                  <a:lnTo>
                    <a:pt x="2154832" y="397819"/>
                  </a:lnTo>
                  <a:lnTo>
                    <a:pt x="2113494" y="391152"/>
                  </a:lnTo>
                  <a:lnTo>
                    <a:pt x="2077108" y="377985"/>
                  </a:lnTo>
                  <a:lnTo>
                    <a:pt x="2032889" y="346963"/>
                  </a:lnTo>
                  <a:lnTo>
                    <a:pt x="2001635" y="303029"/>
                  </a:lnTo>
                  <a:lnTo>
                    <a:pt x="1988319" y="266930"/>
                  </a:lnTo>
                  <a:lnTo>
                    <a:pt x="1981652" y="225972"/>
                  </a:lnTo>
                  <a:lnTo>
                    <a:pt x="1980818" y="203707"/>
                  </a:lnTo>
                  <a:lnTo>
                    <a:pt x="1981702" y="180607"/>
                  </a:lnTo>
                  <a:lnTo>
                    <a:pt x="1988802" y="138074"/>
                  </a:lnTo>
                  <a:lnTo>
                    <a:pt x="2002944" y="100544"/>
                  </a:lnTo>
                  <a:lnTo>
                    <a:pt x="2035555" y="54609"/>
                  </a:lnTo>
                  <a:lnTo>
                    <a:pt x="2080990" y="22088"/>
                  </a:lnTo>
                  <a:lnTo>
                    <a:pt x="2117899" y="8203"/>
                  </a:lnTo>
                  <a:lnTo>
                    <a:pt x="2159238" y="1242"/>
                  </a:lnTo>
                  <a:lnTo>
                    <a:pt x="2181479" y="380"/>
                  </a:lnTo>
                  <a:close/>
                </a:path>
                <a:path w="5798184" h="399414">
                  <a:moveTo>
                    <a:pt x="5190998" y="0"/>
                  </a:moveTo>
                  <a:lnTo>
                    <a:pt x="5232225" y="2936"/>
                  </a:lnTo>
                  <a:lnTo>
                    <a:pt x="5284287" y="18260"/>
                  </a:lnTo>
                  <a:lnTo>
                    <a:pt x="5324221" y="47370"/>
                  </a:lnTo>
                  <a:lnTo>
                    <a:pt x="5351724" y="90626"/>
                  </a:lnTo>
                  <a:lnTo>
                    <a:pt x="5363130" y="127420"/>
                  </a:lnTo>
                  <a:lnTo>
                    <a:pt x="5368845" y="170854"/>
                  </a:lnTo>
                  <a:lnTo>
                    <a:pt x="5369559" y="195071"/>
                  </a:lnTo>
                  <a:lnTo>
                    <a:pt x="5368821" y="218360"/>
                  </a:lnTo>
                  <a:lnTo>
                    <a:pt x="5362916" y="261223"/>
                  </a:lnTo>
                  <a:lnTo>
                    <a:pt x="5351033" y="298944"/>
                  </a:lnTo>
                  <a:lnTo>
                    <a:pt x="5322316" y="344931"/>
                  </a:lnTo>
                  <a:lnTo>
                    <a:pt x="5280775" y="377346"/>
                  </a:lnTo>
                  <a:lnTo>
                    <a:pt x="5226732" y="395462"/>
                  </a:lnTo>
                  <a:lnTo>
                    <a:pt x="5183885" y="398906"/>
                  </a:lnTo>
                  <a:lnTo>
                    <a:pt x="5162121" y="398168"/>
                  </a:lnTo>
                  <a:lnTo>
                    <a:pt x="5122878" y="392263"/>
                  </a:lnTo>
                  <a:lnTo>
                    <a:pt x="5074761" y="372332"/>
                  </a:lnTo>
                  <a:lnTo>
                    <a:pt x="5039193" y="338393"/>
                  </a:lnTo>
                  <a:lnTo>
                    <a:pt x="5016119" y="289940"/>
                  </a:lnTo>
                  <a:lnTo>
                    <a:pt x="5007768" y="249348"/>
                  </a:lnTo>
                  <a:lnTo>
                    <a:pt x="5004943" y="201802"/>
                  </a:lnTo>
                  <a:lnTo>
                    <a:pt x="5005701" y="179040"/>
                  </a:lnTo>
                  <a:lnTo>
                    <a:pt x="5011693" y="136991"/>
                  </a:lnTo>
                  <a:lnTo>
                    <a:pt x="5023596" y="99752"/>
                  </a:lnTo>
                  <a:lnTo>
                    <a:pt x="5052313" y="54228"/>
                  </a:lnTo>
                  <a:lnTo>
                    <a:pt x="5093837" y="21814"/>
                  </a:lnTo>
                  <a:lnTo>
                    <a:pt x="5147976" y="3524"/>
                  </a:lnTo>
                  <a:lnTo>
                    <a:pt x="5190998" y="0"/>
                  </a:lnTo>
                  <a:close/>
                </a:path>
              </a:pathLst>
            </a:custGeom>
            <a:ln w="228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609338" y="5595620"/>
            <a:ext cx="3315462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468120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16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1600" spc="11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sz="1600" spc="12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lang="en-US" sz="1600" spc="120" dirty="0">
                <a:solidFill>
                  <a:srgbClr val="FFFFFF"/>
                </a:solidFill>
                <a:latin typeface="Calibri"/>
                <a:cs typeface="Calibri"/>
              </a:rPr>
              <a:t>Manoj Kumar Reddy Mule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84697" y="6303975"/>
            <a:ext cx="1007110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9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sz="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sz="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r>
              <a:rPr sz="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sz="9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sz="900" spc="2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9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9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sz="9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9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5381" y="6621271"/>
            <a:ext cx="211391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BDB3B1"/>
                </a:solidFill>
                <a:latin typeface="Calibri"/>
                <a:cs typeface="Calibri"/>
              </a:rPr>
              <a:t>FOR</a:t>
            </a:r>
            <a:r>
              <a:rPr sz="600" spc="10" dirty="0">
                <a:solidFill>
                  <a:srgbClr val="BDB3B1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BDB3B1"/>
                </a:solidFill>
                <a:latin typeface="Calibri"/>
                <a:cs typeface="Calibri"/>
              </a:rPr>
              <a:t>PURPOSES</a:t>
            </a:r>
            <a:r>
              <a:rPr sz="600" spc="15" dirty="0">
                <a:solidFill>
                  <a:srgbClr val="BDB3B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BDB3B1"/>
                </a:solidFill>
                <a:latin typeface="Calibri"/>
                <a:cs typeface="Calibri"/>
              </a:rPr>
              <a:t>OF</a:t>
            </a:r>
            <a:r>
              <a:rPr sz="600" spc="15" dirty="0">
                <a:solidFill>
                  <a:srgbClr val="BDB3B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BDB3B1"/>
                </a:solidFill>
                <a:latin typeface="Calibri"/>
                <a:cs typeface="Calibri"/>
              </a:rPr>
              <a:t>FORAGE </a:t>
            </a:r>
            <a:r>
              <a:rPr sz="600" spc="-10" dirty="0">
                <a:solidFill>
                  <a:srgbClr val="BDB3B1"/>
                </a:solidFill>
                <a:latin typeface="Calibri"/>
                <a:cs typeface="Calibri"/>
              </a:rPr>
              <a:t>VIRTUAL</a:t>
            </a:r>
            <a:r>
              <a:rPr sz="600" spc="5" dirty="0">
                <a:solidFill>
                  <a:srgbClr val="BDB3B1"/>
                </a:solidFill>
                <a:latin typeface="Calibri"/>
                <a:cs typeface="Calibri"/>
              </a:rPr>
              <a:t> </a:t>
            </a:r>
            <a:r>
              <a:rPr sz="600" dirty="0">
                <a:solidFill>
                  <a:srgbClr val="BDB3B1"/>
                </a:solidFill>
                <a:latin typeface="Calibri"/>
                <a:cs typeface="Calibri"/>
              </a:rPr>
              <a:t>WORK</a:t>
            </a:r>
            <a:r>
              <a:rPr sz="600" spc="30" dirty="0">
                <a:solidFill>
                  <a:srgbClr val="BDB3B1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BDB3B1"/>
                </a:solidFill>
                <a:latin typeface="Calibri"/>
                <a:cs typeface="Calibri"/>
              </a:rPr>
              <a:t>EXPERIENCE</a:t>
            </a:r>
            <a:r>
              <a:rPr sz="600" dirty="0">
                <a:solidFill>
                  <a:srgbClr val="BDB3B1"/>
                </a:solidFill>
                <a:latin typeface="Calibri"/>
                <a:cs typeface="Calibri"/>
              </a:rPr>
              <a:t> </a:t>
            </a:r>
            <a:r>
              <a:rPr sz="600" spc="-10" dirty="0">
                <a:solidFill>
                  <a:srgbClr val="BDB3B1"/>
                </a:solidFill>
                <a:latin typeface="Calibri"/>
                <a:cs typeface="Calibri"/>
              </a:rPr>
              <a:t>PROGRAM</a:t>
            </a:r>
            <a:endParaRPr sz="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14809" y="6613652"/>
            <a:ext cx="7048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solidFill>
                  <a:srgbClr val="BDB3B1"/>
                </a:solidFill>
                <a:latin typeface="Calibri"/>
                <a:cs typeface="Calibri"/>
              </a:rPr>
              <a:t>2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</a:t>
            </a:r>
            <a:r>
              <a:rPr spc="-55" dirty="0"/>
              <a:t> </a:t>
            </a:r>
            <a:r>
              <a:rPr dirty="0"/>
              <a:t>E</a:t>
            </a:r>
            <a:r>
              <a:rPr spc="-70" dirty="0"/>
              <a:t> </a:t>
            </a:r>
            <a:r>
              <a:rPr dirty="0"/>
              <a:t>S</a:t>
            </a:r>
            <a:r>
              <a:rPr spc="-50" dirty="0"/>
              <a:t> </a:t>
            </a:r>
            <a:r>
              <a:rPr dirty="0"/>
              <a:t>U</a:t>
            </a:r>
            <a:r>
              <a:rPr spc="-45" dirty="0"/>
              <a:t> </a:t>
            </a:r>
            <a:r>
              <a:rPr dirty="0"/>
              <a:t>L</a:t>
            </a:r>
            <a:r>
              <a:rPr spc="-240" dirty="0"/>
              <a:t> </a:t>
            </a:r>
            <a:r>
              <a:rPr spc="-50" dirty="0"/>
              <a:t>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970901" y="2107514"/>
            <a:ext cx="365252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From</a:t>
            </a:r>
            <a:r>
              <a:rPr sz="1800" spc="-4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our</a:t>
            </a:r>
            <a:r>
              <a:rPr sz="1800" spc="-3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A5474"/>
                </a:solidFill>
                <a:latin typeface="Calibri"/>
                <a:cs typeface="Calibri"/>
              </a:rPr>
              <a:t>feature</a:t>
            </a:r>
            <a:r>
              <a:rPr sz="1800" spc="-3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importance</a:t>
            </a:r>
            <a:r>
              <a:rPr sz="1800" spc="-2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from</a:t>
            </a:r>
            <a:r>
              <a:rPr sz="1800" spc="-5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A5474"/>
                </a:solidFill>
                <a:latin typeface="Calibri"/>
                <a:cs typeface="Calibri"/>
              </a:rPr>
              <a:t>our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model,</a:t>
            </a:r>
            <a:r>
              <a:rPr sz="1800" spc="-3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we</a:t>
            </a:r>
            <a:r>
              <a:rPr sz="1800" spc="-2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know</a:t>
            </a:r>
            <a:r>
              <a:rPr sz="1800" spc="-3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that</a:t>
            </a:r>
            <a:r>
              <a:rPr sz="1800" spc="-4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A5474"/>
                </a:solidFill>
                <a:latin typeface="Calibri"/>
                <a:cs typeface="Calibri"/>
              </a:rPr>
              <a:t>influencing factors</a:t>
            </a:r>
            <a:r>
              <a:rPr sz="1800" spc="-4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for</a:t>
            </a:r>
            <a:r>
              <a:rPr sz="1800" spc="-3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A5474"/>
                </a:solidFill>
                <a:latin typeface="Calibri"/>
                <a:cs typeface="Calibri"/>
              </a:rPr>
              <a:t>customers</a:t>
            </a:r>
            <a:r>
              <a:rPr sz="1800" spc="-4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A5474"/>
                </a:solidFill>
                <a:latin typeface="Calibri"/>
                <a:cs typeface="Calibri"/>
              </a:rPr>
              <a:t>complete</a:t>
            </a:r>
            <a:r>
              <a:rPr sz="1800" spc="-3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A5474"/>
                </a:solidFill>
                <a:latin typeface="Calibri"/>
                <a:cs typeface="Calibri"/>
              </a:rPr>
              <a:t>their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bookings</a:t>
            </a:r>
            <a:r>
              <a:rPr sz="1800" spc="-3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are</a:t>
            </a:r>
            <a:r>
              <a:rPr sz="1800" spc="-1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A5474"/>
                </a:solidFill>
                <a:latin typeface="Calibri"/>
                <a:cs typeface="Calibri"/>
              </a:rPr>
              <a:t>purchase_lead</a:t>
            </a:r>
            <a:r>
              <a:rPr sz="1800" spc="-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A5474"/>
                </a:solidFill>
                <a:latin typeface="Calibri"/>
                <a:cs typeface="Calibri"/>
              </a:rPr>
              <a:t>(namely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time</a:t>
            </a:r>
            <a:r>
              <a:rPr sz="1800" spc="-4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gap</a:t>
            </a:r>
            <a:r>
              <a:rPr sz="1800" spc="-3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between</a:t>
            </a:r>
            <a:r>
              <a:rPr sz="1800" spc="-4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order</a:t>
            </a:r>
            <a:r>
              <a:rPr sz="1800" spc="-3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A5474"/>
                </a:solidFill>
                <a:latin typeface="Calibri"/>
                <a:cs typeface="Calibri"/>
              </a:rPr>
              <a:t>time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flight)</a:t>
            </a:r>
            <a:r>
              <a:rPr sz="1800" spc="-3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A5474"/>
                </a:solidFill>
                <a:latin typeface="Calibri"/>
                <a:cs typeface="Calibri"/>
              </a:rPr>
              <a:t>length_of_stay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(namely</a:t>
            </a:r>
            <a:r>
              <a:rPr sz="1800" spc="-3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how</a:t>
            </a:r>
            <a:r>
              <a:rPr sz="1800" spc="-2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long</a:t>
            </a:r>
            <a:r>
              <a:rPr sz="1800" spc="-3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A5474"/>
                </a:solidFill>
                <a:latin typeface="Calibri"/>
                <a:cs typeface="Calibri"/>
              </a:rPr>
              <a:t>customer</a:t>
            </a:r>
            <a:r>
              <a:rPr sz="1800" spc="-4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0A5474"/>
                </a:solidFill>
                <a:latin typeface="Calibri"/>
                <a:cs typeface="Calibri"/>
              </a:rPr>
              <a:t>will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occupy</a:t>
            </a:r>
            <a:r>
              <a:rPr sz="1800" spc="-3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the</a:t>
            </a:r>
            <a:r>
              <a:rPr sz="1800" spc="-5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A5474"/>
                </a:solidFill>
                <a:latin typeface="Calibri"/>
                <a:cs typeface="Calibri"/>
              </a:rPr>
              <a:t>destination).</a:t>
            </a:r>
            <a:endParaRPr sz="1800">
              <a:latin typeface="Calibri"/>
              <a:cs typeface="Calibri"/>
            </a:endParaRPr>
          </a:p>
          <a:p>
            <a:pPr marL="12700" marR="44450">
              <a:lnSpc>
                <a:spcPct val="100000"/>
              </a:lnSpc>
              <a:spcBef>
                <a:spcPts val="2165"/>
              </a:spcBef>
            </a:pP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Then</a:t>
            </a:r>
            <a:r>
              <a:rPr sz="1800" spc="-3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area</a:t>
            </a:r>
            <a:r>
              <a:rPr sz="1800" spc="-3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where</a:t>
            </a:r>
            <a:r>
              <a:rPr sz="1800" spc="-2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A5474"/>
                </a:solidFill>
                <a:latin typeface="Calibri"/>
                <a:cs typeface="Calibri"/>
              </a:rPr>
              <a:t>customer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orders</a:t>
            </a:r>
            <a:r>
              <a:rPr sz="1800" spc="-4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does</a:t>
            </a:r>
            <a:r>
              <a:rPr sz="1800" spc="-5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not</a:t>
            </a:r>
            <a:r>
              <a:rPr sz="1800" spc="-5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affect</a:t>
            </a:r>
            <a:r>
              <a:rPr sz="1800" spc="-5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whether</a:t>
            </a:r>
            <a:r>
              <a:rPr sz="1800" spc="-5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A5474"/>
                </a:solidFill>
                <a:latin typeface="Calibri"/>
                <a:cs typeface="Calibri"/>
              </a:rPr>
              <a:t>the </a:t>
            </a:r>
            <a:r>
              <a:rPr sz="1800" spc="-10" dirty="0">
                <a:solidFill>
                  <a:srgbClr val="0A5474"/>
                </a:solidFill>
                <a:latin typeface="Calibri"/>
                <a:cs typeface="Calibri"/>
              </a:rPr>
              <a:t>customer</a:t>
            </a:r>
            <a:r>
              <a:rPr sz="1800" spc="-5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will</a:t>
            </a:r>
            <a:r>
              <a:rPr sz="1800" spc="-3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complete</a:t>
            </a:r>
            <a:r>
              <a:rPr sz="1800" spc="-3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A5474"/>
                </a:solidFill>
                <a:latin typeface="Calibri"/>
                <a:cs typeface="Calibri"/>
              </a:rPr>
              <a:t>booking</a:t>
            </a:r>
            <a:r>
              <a:rPr sz="1800" spc="-40" dirty="0">
                <a:solidFill>
                  <a:srgbClr val="0A5474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0A5474"/>
                </a:solidFill>
                <a:latin typeface="Calibri"/>
                <a:cs typeface="Calibri"/>
              </a:rPr>
              <a:t>or not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2063" y="2161032"/>
            <a:ext cx="7086600" cy="31805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154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Calibri</vt:lpstr>
      <vt:lpstr>Office Theme</vt:lpstr>
      <vt:lpstr>PowerPoint Presentation</vt:lpstr>
      <vt:lpstr>R E S U L 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creator>Jake Pearce</dc:creator>
  <cp:lastModifiedBy>Mule Manojkumarreddy</cp:lastModifiedBy>
  <cp:revision>1</cp:revision>
  <dcterms:created xsi:type="dcterms:W3CDTF">2024-11-13T18:54:31Z</dcterms:created>
  <dcterms:modified xsi:type="dcterms:W3CDTF">2024-11-13T18:55:15Z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2022-11-29T00:00:00Z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2024-11-13T00:00:00Z</vt:filetime>
  </property>
  <property fmtid="{D5CDD505-2E9C-101B-9397-08002B2CF9AE}" pid="5" name="Producer">
    <vt:lpwstr>Microsoft® PowerPoint® 2019</vt:lpwstr>
  </property>
</Properties>
</file>