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E37A-99AD-FC91-98DF-281D0DAC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C1875-29EA-E474-2A45-23E35738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F8AB-1CA1-4A62-9D14-18DAF82F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F0CE-E8AC-7A62-D290-6AE2574D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2BBB-0883-AE1E-EE7B-16477D0D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B3FA-7858-B0E4-9308-D9B3384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7BBE3-ED1B-BA5D-4338-1649C9D2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B506-34A5-F522-872A-E3DDD9AF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B155-2125-1402-539F-7F1CA9DE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962CC-0DCB-2073-49D2-A83074A2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AC234-59DB-5280-4C19-E7BF851D1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871C-658C-6E17-A6D3-9C5AA314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F73C-654E-14D5-5D5D-4ECA1DB2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B227-4192-A09E-5C77-6F268434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A4E6-5173-5758-F7B4-554A1FEB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8058-FE01-B4AA-D59F-D45C5D8D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273-29D6-AD33-B239-644AD28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CDAA-CB49-C3C0-2F2D-4C60434E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532E-A067-4F25-8340-118FB503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AC80-F0FF-6E4D-EC47-E587600B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B4E1-AE69-A2C8-CE5E-00C8F11D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3010-1ECF-D4A4-2665-D966ACD8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BE7B-E6AF-FD9F-452E-8B7A71B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8C9E-0A06-2C53-04EF-67A5BCD6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3CFC-4BFE-2E6F-F93D-87EE2AAE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A0D1-CDD4-4AAF-5C7A-323D5B91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F194-EAB4-1EB5-75F9-BA72003ED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F3965-4C52-298A-50F7-651E919BF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AE827-F9EB-2EF9-05A5-2BF66D28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D4FE-FBE1-0AF8-BA2E-74CA3C69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6DB9-08D8-2FCB-F72F-46384A70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BD12-9330-2997-D468-8C8786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AA0A-E403-B4BD-2F32-D9AB18C8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17CA1-F86A-E96D-786A-60344C0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CDC07-D8D2-81EA-FBE6-D2E2C470B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FA16B-3A60-5716-CB7D-91BA3B022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39973-B2FB-93BC-4A5C-D42E04BD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B951B-32F9-C3A6-150A-B29473A4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9EA95-4226-8A98-066C-7805DD8D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C224-A679-E998-D751-5369C76C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F9A13-03A7-7038-500D-D89440BB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9A536-EE07-9C7B-A6E4-00AB4074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D4E80-9F14-32A3-5082-08C26607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2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FC87D-6C7C-4794-83FA-8E9B6C4F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7715F-87D4-59AE-9448-1F236B08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179F2-A635-B097-D4B4-1F734E9F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2E44-799C-FEAE-1706-A31EFD20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09FA-CA49-A9AA-CB6B-62740347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EEEA0-835F-165B-1941-3DFD8990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F8065-B8FB-8D7B-9335-1A80FF18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A77E-18A7-FDB8-19F9-90162E75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9BB58-7954-E988-C75D-1B114904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0B90-6C24-573C-A260-3EC29427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DE428-08FE-8245-C8F6-3DAF85E69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3D92-271E-16BF-9C01-46C9F819A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69EC-0869-67C4-BA59-B4CF7B44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748D-4738-5D3C-4977-36004797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D15F7-44EB-9178-C0FB-796EA005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ADB53-77A9-4241-55A2-B00B9AF3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508B2-6415-EF29-9997-D302CF9A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FF2C-76E1-D1DD-99CA-80BD99F64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61DE1-DA07-4CF5-B26F-E966F1E2BB4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0E7E-602B-7D4E-53FC-CE02DADAC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533A-7FB5-B347-2D6B-08C0A5939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2C478-F9B6-4298-8034-6F14608A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5441-43F4-0665-C496-2B196F803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Capstone Project: DS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EB50B-14CA-7CAA-0AC1-6AF4107B2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Subtitle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7434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F0C6E-642E-6725-EC65-76CDE109C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115C-86C9-89DB-B1B8-769F4042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Results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9569-8488-B0FB-D407-257BBD15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 Queries Used</a:t>
            </a:r>
            <a:r>
              <a:rPr lang="en-US" dirty="0"/>
              <a:t>: Show any relevant SQL queries you used for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Findings from SQL</a:t>
            </a:r>
            <a:r>
              <a:rPr lang="en-US" dirty="0"/>
              <a:t>: Present any results derived from your SQL queries (tables, aggregations,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0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C5444-1135-780A-776B-D3520CAA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5274-5BBF-D5DF-DE07-BB634263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 with Folium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A2C8E4-6B5F-5270-4E8F-04D7AC95C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Folium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Briefly explain how you used Folium for creating interactive 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Results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 the interactive map(s) with data points, heatmaps, etc </a:t>
            </a:r>
          </a:p>
        </p:txBody>
      </p:sp>
    </p:spTree>
    <p:extLst>
      <p:ext uri="{BB962C8B-B14F-4D97-AF65-F5344CB8AC3E}">
        <p14:creationId xmlns:p14="http://schemas.microsoft.com/office/powerpoint/2010/main" val="78590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EE05-B5F9-A4E8-A225-E496A15DD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306F-CC24-4BEE-8471-14FAC90D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Dash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46FEF5-ECC4-FA71-F67F-1D9E747D8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Dash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Brief explanation of how you created the dashboard using Plotly Dash.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Demonstration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Present a screenshot or demo of your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key features such as filters, interactivity, and insights displayed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1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DDD79-23B4-596A-0BAA-03B66DD07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FD-02A5-0C1B-7566-CA688540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(Classification)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BBB0-3D4E-0237-199A-A6D4DF58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Performance</a:t>
            </a:r>
            <a:r>
              <a:rPr lang="en-US" dirty="0"/>
              <a:t>: Show the results of your classification model(s).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Metrics like accuracy, precision, recall, confusion matrix, ROC curve,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 from the Predictive Model</a:t>
            </a:r>
            <a:r>
              <a:rPr lang="en-US" dirty="0"/>
              <a:t>: How well did your model perform and what insights can be drawn from its results?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9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24D6E-4A14-E6C3-E29C-955AC0F3E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430-26E3-020A-3950-0E0A6BF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B9268C-BE5B-7FFE-9DE2-8BDC41EE1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Findings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Recap the key findings of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did you learn from the project?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could be the next steps or improvements to the analysis </a:t>
            </a:r>
          </a:p>
        </p:txBody>
      </p:sp>
    </p:spTree>
    <p:extLst>
      <p:ext uri="{BB962C8B-B14F-4D97-AF65-F5344CB8AC3E}">
        <p14:creationId xmlns:p14="http://schemas.microsoft.com/office/powerpoint/2010/main" val="426343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3CC45-FE04-176E-89F8-BFA24DFE4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EF46-DA7C-9172-6A46-D3D3DFB2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and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493B-B8E2-0D6F-916A-B93EE43B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Unique Insights or Approaches</a:t>
            </a:r>
            <a:r>
              <a:rPr lang="en-US" dirty="0"/>
              <a:t>: Highlight any innovative or creative aspects of the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Unique data insights, visualizations, or approaches.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Improvements Made to the Presentation</a:t>
            </a:r>
            <a:r>
              <a:rPr lang="en-US" dirty="0"/>
              <a:t>: Any additional creative elements you included to make your presentation compelling.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3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36B56-336B-DAC9-8CE4-D4E35851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0BD4-F942-8027-1B47-6F25D5D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5F39-398B-18F2-694C-8F4C68C6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Gratitude</a:t>
            </a:r>
            <a:r>
              <a:rPr lang="en-US" dirty="0"/>
              <a:t>: Thank those who helped or supported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Mentors/Peers/Resources</a:t>
            </a:r>
            <a:r>
              <a:rPr lang="en-US" dirty="0"/>
              <a:t>: Mention any resources you found useful (e.g., tutorials, blogs, articles).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EAB2-9142-3415-14CF-3498573E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75F4-35EB-CFA9-6996-3CEA25BA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A brief overview of the project's purpose and goal.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problem were you solving?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methods and tools did you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outcomes or findings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0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F88E-4B14-5383-09D8-661CD5129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1307-B1F3-9F39-B3A9-60B00037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3F0B-AA96-59D8-FB99-741E7605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Introduction to the Project</a:t>
            </a:r>
            <a:r>
              <a:rPr lang="en-US" dirty="0"/>
              <a:t>: Explain the context of your project, including the business problem or challenge.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Why is this project important?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data you're working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motivation and goals for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4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F0D8B-DC9C-C2C0-400D-7AF8A3CCA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369D-4A49-208F-D93E-21C1D343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3126-AC33-FC08-5D83-7E1E2BFA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Sources</a:t>
            </a:r>
            <a:r>
              <a:rPr lang="en-US" dirty="0"/>
              <a:t>: Describe the datasets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you obtain the data? (e.g., public datasets, internal data, web scraping)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key features of the data?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 Process</a:t>
            </a:r>
            <a:r>
              <a:rPr lang="en-US" dirty="0"/>
              <a:t>: Briefly explain how the data was gathered and any cleaning steps taken.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ABE9-5E9D-0CCC-8D6C-B8DD945C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4D38-968D-DE1C-CE2C-5A59117D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DCFC1E-4B1B-21EE-75E1-BA6C11A5FF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 and Preparing the 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Explain the steps taken to preprocess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values, outliers, and duplicates.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transformations, normalization, or feature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Mention the Python libraries (e.g., pandas, NumPy, etc.) used for data wrangling </a:t>
            </a:r>
          </a:p>
        </p:txBody>
      </p:sp>
    </p:spTree>
    <p:extLst>
      <p:ext uri="{BB962C8B-B14F-4D97-AF65-F5344CB8AC3E}">
        <p14:creationId xmlns:p14="http://schemas.microsoft.com/office/powerpoint/2010/main" val="16032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FC567-6672-6F32-144A-4E969C3D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FB2E-09F9-719B-ABB8-2F480C0F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 and Visual Analytics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DE0134-9DEA-61F5-636D-AC41C80A1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EDA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Discuss the general approach you took in exploring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Mention tools like matplotlib, seaborn, etc., used for visualizing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 from EDA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did you discover about the data during this phase? </a:t>
            </a:r>
          </a:p>
        </p:txBody>
      </p:sp>
    </p:spTree>
    <p:extLst>
      <p:ext uri="{BB962C8B-B14F-4D97-AF65-F5344CB8AC3E}">
        <p14:creationId xmlns:p14="http://schemas.microsoft.com/office/powerpoint/2010/main" val="424400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60719-D530-0094-6429-AE360C529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AB18-9793-D9B5-BA85-AC795A41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Interactive Visual Analytics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69F7E3-3589-6C2C-26A6-4219BBB0A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Visualizations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Discuss any interactive visualizations you created (e.g., using Plotly, Dash,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 how the interactive visualizations helped in understanding the data better </a:t>
            </a:r>
          </a:p>
        </p:txBody>
      </p:sp>
    </p:spTree>
    <p:extLst>
      <p:ext uri="{BB962C8B-B14F-4D97-AF65-F5344CB8AC3E}">
        <p14:creationId xmlns:p14="http://schemas.microsoft.com/office/powerpoint/2010/main" val="36364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DB989-3D8B-F0D2-D7CE-026954A13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C6DA-B685-87B9-8A9D-5171C0B7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631982-6EDC-4220-47CF-BDF0DDC76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Predictive Modeling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Describe the approach you used for predictive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algorithm(s) did you use? (e.g., linear regression, decision trees,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did you choose these models?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Mention libraries like scikit-learn, TensorFlow, etc </a:t>
            </a:r>
          </a:p>
        </p:txBody>
      </p:sp>
    </p:spTree>
    <p:extLst>
      <p:ext uri="{BB962C8B-B14F-4D97-AF65-F5344CB8AC3E}">
        <p14:creationId xmlns:p14="http://schemas.microsoft.com/office/powerpoint/2010/main" val="94106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2C406-3D21-5D78-74E4-4A14052A1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742D-5B40-2DB2-2865-F84923D7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Results -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1CF3DB-C54A-8059-6D92-6F02C834F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Visualizations from EDA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 your most impactful charts and graphs that reveal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Histograms, box plots, scatter plots,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of Results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do these visualizations tell you about the data? </a:t>
            </a:r>
          </a:p>
        </p:txBody>
      </p:sp>
    </p:spTree>
    <p:extLst>
      <p:ext uri="{BB962C8B-B14F-4D97-AF65-F5344CB8AC3E}">
        <p14:creationId xmlns:p14="http://schemas.microsoft.com/office/powerpoint/2010/main" val="370942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696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Data Science Capstone Project: DS ppt</vt:lpstr>
      <vt:lpstr>Executive Summary</vt:lpstr>
      <vt:lpstr>Introduction</vt:lpstr>
      <vt:lpstr>Data Collection Methodology</vt:lpstr>
      <vt:lpstr>Data Wrangling Methodology</vt:lpstr>
      <vt:lpstr>Exploratory Data Analysis (EDA) and Visual Analytics Methodology</vt:lpstr>
      <vt:lpstr>EDA - Interactive Visual Analytics</vt:lpstr>
      <vt:lpstr>Predictive Analysis Methodology</vt:lpstr>
      <vt:lpstr>EDA Results - Visualizations</vt:lpstr>
      <vt:lpstr>EDA Results - SQL</vt:lpstr>
      <vt:lpstr>Interactive Map with Folium</vt:lpstr>
      <vt:lpstr>Plotly Dash Dashboard</vt:lpstr>
      <vt:lpstr>Predictive Analysis (Classification) Results</vt:lpstr>
      <vt:lpstr>Conclusion</vt:lpstr>
      <vt:lpstr>Creativity and Innovation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Macedo Pulido Manuel</dc:creator>
  <cp:lastModifiedBy>Macedo Pulido Manuel</cp:lastModifiedBy>
  <cp:revision>1</cp:revision>
  <dcterms:created xsi:type="dcterms:W3CDTF">2025-01-20T20:04:01Z</dcterms:created>
  <dcterms:modified xsi:type="dcterms:W3CDTF">2025-01-20T20:06:19Z</dcterms:modified>
</cp:coreProperties>
</file>