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3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96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1097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5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0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84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5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36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27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37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7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0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12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6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2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36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9AA5-DAC5-4479-ACE5-339450C0807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E8C99D-70E1-436D-9A4D-C81B82048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55567678_Modeling_Spread_of_Disease_from_Social_Interactions" TargetMode="External"/><Relationship Id="rId2" Type="http://schemas.openxmlformats.org/officeDocument/2006/relationships/hyperlink" Target="https://www.ncbi.nlm.nih.gov/pubmed/2784145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dia.springernature.com/full/springer-static/image/art%3A10.1140%2Fepjds%2Fs13688-017-0110-z/MediaObjects/13688_2017_110_Fig1_HTML.jpg" TargetMode="External"/><Relationship Id="rId5" Type="http://schemas.openxmlformats.org/officeDocument/2006/relationships/hyperlink" Target="https://epjdatascience.springeropen.com/articles/10.1140/epjds/s13688-017-0110-z" TargetMode="External"/><Relationship Id="rId4" Type="http://schemas.openxmlformats.org/officeDocument/2006/relationships/hyperlink" Target="https://www.researchgate.net/publication/255567718_Predicting_Disease_Transmission_from_Geo-Tagged_Micro-Blog_Dat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454" y="1464376"/>
            <a:ext cx="7920269" cy="2193224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Help Me with my mood </a:t>
            </a:r>
            <a:endParaRPr lang="en-IN" sz="7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842" y="719071"/>
            <a:ext cx="2996485" cy="403292"/>
          </a:xfrm>
        </p:spPr>
        <p:txBody>
          <a:bodyPr>
            <a:normAutofit/>
          </a:bodyPr>
          <a:lstStyle/>
          <a:p>
            <a:r>
              <a:rPr lang="en-US" dirty="0" smtClean="0"/>
              <a:t>PROJECT NAME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50547" y="4640687"/>
            <a:ext cx="4035121" cy="1425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srgbClr val="00B0F0"/>
                </a:solidFill>
              </a:rPr>
              <a:t>BY Manohar Kumar &amp;</a:t>
            </a:r>
            <a:br>
              <a:rPr lang="en-US" sz="2400" dirty="0" smtClean="0">
                <a:solidFill>
                  <a:srgbClr val="00B0F0"/>
                </a:solidFill>
              </a:rPr>
            </a:br>
            <a:r>
              <a:rPr lang="en-US" sz="2400" dirty="0" smtClean="0">
                <a:solidFill>
                  <a:srgbClr val="00B0F0"/>
                </a:solidFill>
              </a:rPr>
              <a:t>     </a:t>
            </a:r>
            <a:r>
              <a:rPr lang="en-US" sz="2400" dirty="0" err="1" smtClean="0">
                <a:solidFill>
                  <a:srgbClr val="00B0F0"/>
                </a:solidFill>
              </a:rPr>
              <a:t>Mehul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Rastogi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6519"/>
            <a:ext cx="8596668" cy="55648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it is in your </a:t>
            </a:r>
            <a:r>
              <a:rPr lang="en-US" dirty="0" smtClean="0"/>
              <a:t>Facebook </a:t>
            </a:r>
            <a:r>
              <a:rPr lang="en-US" dirty="0"/>
              <a:t>timeline or </a:t>
            </a:r>
            <a:r>
              <a:rPr lang="en-US" dirty="0" err="1"/>
              <a:t>Instagram</a:t>
            </a:r>
            <a:r>
              <a:rPr lang="en-US" dirty="0"/>
              <a:t> gallery – a digital footprint of </a:t>
            </a:r>
            <a:r>
              <a:rPr lang="en-US" dirty="0" smtClean="0"/>
              <a:t>your </a:t>
            </a:r>
            <a:r>
              <a:rPr lang="en-US" dirty="0"/>
              <a:t>mental health</a:t>
            </a:r>
            <a:r>
              <a:rPr lang="en-US" dirty="0" smtClean="0"/>
              <a:t>.</a:t>
            </a:r>
          </a:p>
          <a:p>
            <a:r>
              <a:rPr lang="en-US" dirty="0"/>
              <a:t>t’s not hidden in the obvious parts: the </a:t>
            </a:r>
            <a:r>
              <a:rPr lang="en-US" dirty="0" err="1"/>
              <a:t>emojis</a:t>
            </a:r>
            <a:r>
              <a:rPr lang="en-US" dirty="0"/>
              <a:t>, hashtags and inspirational quotes. Instead, it lurks in subtler signs that, unbeknownst to you, may provide a diagnosis as accurate as a doctor’s blood pressure cuff or heart rate monitor.</a:t>
            </a:r>
          </a:p>
          <a:p>
            <a:r>
              <a:rPr lang="en-US" dirty="0"/>
              <a:t>For those who see social media mainly as a place to share the latest cat video or travel snap, this may come as a surprise. It also means the platform has important – and potentially life-saving – potential. In the US alone, there is one death by suicide every 13 minutes. Despite this, our ability to predict suicidal thoughts and </a:t>
            </a:r>
            <a:r>
              <a:rPr lang="en-US" dirty="0" err="1"/>
              <a:t>behaviour</a:t>
            </a:r>
            <a:r>
              <a:rPr lang="en-US" dirty="0"/>
              <a:t> </a:t>
            </a:r>
            <a:r>
              <a:rPr lang="en-US" b="1" dirty="0">
                <a:hlinkClick r:id="rId2"/>
              </a:rPr>
              <a:t>has not materially improved across 50 years of research</a:t>
            </a:r>
            <a:r>
              <a:rPr lang="en-US" dirty="0"/>
              <a:t>. Forecasting an episode of psychosis or emerging depression can be equally challenging.</a:t>
            </a:r>
          </a:p>
          <a:p>
            <a:r>
              <a:rPr lang="en-US" dirty="0"/>
              <a:t>But data mining and machine learning are transforming this landscape by extracting signals from dizzying amounts of granular data on social media. These methods already have </a:t>
            </a:r>
            <a:r>
              <a:rPr lang="en-US" b="1" dirty="0">
                <a:hlinkClick r:id="rId3"/>
              </a:rPr>
              <a:t>tracked</a:t>
            </a:r>
            <a:r>
              <a:rPr lang="en-US" dirty="0"/>
              <a:t> and </a:t>
            </a:r>
            <a:r>
              <a:rPr lang="en-US" b="1" dirty="0">
                <a:hlinkClick r:id="rId4"/>
              </a:rPr>
              <a:t>predicted</a:t>
            </a:r>
            <a:r>
              <a:rPr lang="en-US" dirty="0"/>
              <a:t> flu outbreaks. Now, it’s the turn of mental health.</a:t>
            </a:r>
          </a:p>
          <a:p>
            <a:r>
              <a:rPr lang="en-US" dirty="0"/>
              <a:t>Studies have found that if you have depression, your </a:t>
            </a:r>
            <a:r>
              <a:rPr lang="en-US" dirty="0" err="1"/>
              <a:t>Instagram</a:t>
            </a:r>
            <a:r>
              <a:rPr lang="en-US" dirty="0"/>
              <a:t> feed is </a:t>
            </a:r>
            <a:r>
              <a:rPr lang="en-US" b="1" dirty="0">
                <a:hlinkClick r:id="rId5"/>
              </a:rPr>
              <a:t>more likely</a:t>
            </a:r>
            <a:r>
              <a:rPr lang="en-US" dirty="0"/>
              <a:t> to feature </a:t>
            </a:r>
            <a:r>
              <a:rPr lang="en-US" b="1" dirty="0">
                <a:hlinkClick r:id="rId6"/>
              </a:rPr>
              <a:t>bluer, greyer, and darker</a:t>
            </a:r>
            <a:r>
              <a:rPr lang="en-US" dirty="0"/>
              <a:t> photos with fewer faces. They’ll probably receive fewer likes (but more comments). Chances are you’ll prefer the Inkwell filter which converts </a:t>
            </a:r>
            <a:r>
              <a:rPr lang="en-US" dirty="0" err="1"/>
              <a:t>colour</a:t>
            </a:r>
            <a:r>
              <a:rPr lang="en-US" dirty="0"/>
              <a:t> images to black and white, rather than the Valencia one which lightens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4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using social media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By analyzing social media we found that people usually upload the pics and wrote </a:t>
            </a:r>
            <a:r>
              <a:rPr lang="en-US" dirty="0" smtClean="0">
                <a:solidFill>
                  <a:srgbClr val="FF0000"/>
                </a:solidFill>
              </a:rPr>
              <a:t>FEELINGS/ACTIVITY 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BY analyzing FEELINGS/ACTIVITY 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. 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30"/>
          <a:stretch/>
        </p:blipFill>
        <p:spPr>
          <a:xfrm>
            <a:off x="3677790" y="3361386"/>
            <a:ext cx="2761646" cy="32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knowing there moods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According to there moods we can make happy or optimistic. </a:t>
            </a:r>
          </a:p>
          <a:p>
            <a:pPr marL="0" indent="0">
              <a:buNone/>
            </a:pPr>
            <a:r>
              <a:rPr lang="en-US" dirty="0" smtClean="0"/>
              <a:t>By knowing there mood we can also save there lives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6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9093"/>
            <a:ext cx="8596668" cy="57322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APPLICATION </a:t>
            </a:r>
            <a:r>
              <a:rPr lang="en-US" dirty="0" smtClean="0">
                <a:sym typeface="Wingdings" panose="05000000000000000000" pitchFamily="2" charset="2"/>
              </a:rPr>
              <a:t>(IN PROCESS UPLOAD SOON)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IDEA : BY KNOWING THERE MOODS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THE MAIN THING IS THAT CHANGE THERE MOOD BY SEEING VIDEOS AND LISENING   SONGS 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WE ANALYSIS THERE MOOD BY REGISTER PEOPLE AND HELP THEM OUT FROM BAD MOODS.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547" y="4640688"/>
            <a:ext cx="4023455" cy="13208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>
                <a:solidFill>
                  <a:srgbClr val="FF0000"/>
                </a:solidFill>
              </a:rPr>
              <a:t>Manohar Kumar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Mehul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Rastogi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01" y="635358"/>
            <a:ext cx="8779001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249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Trebuchet MS</vt:lpstr>
      <vt:lpstr>Wingdings</vt:lpstr>
      <vt:lpstr>Wingdings 3</vt:lpstr>
      <vt:lpstr>Facet</vt:lpstr>
      <vt:lpstr>Help Me with my mood </vt:lpstr>
      <vt:lpstr>PowerPoint Presentation</vt:lpstr>
      <vt:lpstr>By using social media</vt:lpstr>
      <vt:lpstr>By knowing there moods </vt:lpstr>
      <vt:lpstr>PowerPoint Presentation</vt:lpstr>
      <vt:lpstr>BY Manohar Kumar      Mehul Rastogi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Me with my mood</dc:title>
  <dc:creator>Windows User</dc:creator>
  <cp:lastModifiedBy>Windows User</cp:lastModifiedBy>
  <cp:revision>6</cp:revision>
  <dcterms:created xsi:type="dcterms:W3CDTF">2018-10-06T16:16:01Z</dcterms:created>
  <dcterms:modified xsi:type="dcterms:W3CDTF">2018-10-06T17:08:32Z</dcterms:modified>
</cp:coreProperties>
</file>