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69" r:id="rId4"/>
    <p:sldId id="259" r:id="rId5"/>
    <p:sldId id="258" r:id="rId6"/>
    <p:sldId id="273" r:id="rId7"/>
    <p:sldId id="260" r:id="rId8"/>
    <p:sldId id="261" r:id="rId9"/>
    <p:sldId id="262" r:id="rId10"/>
    <p:sldId id="263" r:id="rId11"/>
    <p:sldId id="274" r:id="rId12"/>
    <p:sldId id="264" r:id="rId13"/>
    <p:sldId id="265" r:id="rId14"/>
    <p:sldId id="266" r:id="rId15"/>
    <p:sldId id="267" r:id="rId16"/>
    <p:sldId id="268" r:id="rId17"/>
    <p:sldId id="270" r:id="rId18"/>
    <p:sldId id="271"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F980CE-F8F7-1B7F-DFE3-2532E29706C0}" v="475" dt="2021-01-11T10:15:20.704"/>
    <p1510:client id="{47093EA0-04A1-185B-676E-44A520E3337C}" v="833" dt="2021-01-07T10:42:22.921"/>
    <p1510:client id="{647A5558-8BBE-EDF4-A3CF-8D5C0D2C1F8E}" v="1503" dt="2021-01-08T10:48:42.462"/>
    <p1510:client id="{6B24CB2C-8358-4D79-A097-1F8018CD5943}" v="3164" dt="2021-01-06T13:45:25.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e Rabellino" userId="S::s4258575@studenti.unige.it::652c7815-abc2-43c8-8e8f-38ff23b206a0" providerId="AD" clId="Web-{647A5558-8BBE-EDF4-A3CF-8D5C0D2C1F8E}"/>
    <pc:docChg chg="addSld delSld modSld">
      <pc:chgData name="Daniele Rabellino" userId="S::s4258575@studenti.unige.it::652c7815-abc2-43c8-8e8f-38ff23b206a0" providerId="AD" clId="Web-{647A5558-8BBE-EDF4-A3CF-8D5C0D2C1F8E}" dt="2021-01-08T10:48:42.462" v="1500" actId="20577"/>
      <pc:docMkLst>
        <pc:docMk/>
      </pc:docMkLst>
      <pc:sldChg chg="del">
        <pc:chgData name="Daniele Rabellino" userId="S::s4258575@studenti.unige.it::652c7815-abc2-43c8-8e8f-38ff23b206a0" providerId="AD" clId="Web-{647A5558-8BBE-EDF4-A3CF-8D5C0D2C1F8E}" dt="2021-01-08T08:10:11.718" v="11"/>
        <pc:sldMkLst>
          <pc:docMk/>
          <pc:sldMk cId="1073175726" sldId="257"/>
        </pc:sldMkLst>
      </pc:sldChg>
      <pc:sldChg chg="addSp delSp modSp">
        <pc:chgData name="Daniele Rabellino" userId="S::s4258575@studenti.unige.it::652c7815-abc2-43c8-8e8f-38ff23b206a0" providerId="AD" clId="Web-{647A5558-8BBE-EDF4-A3CF-8D5C0D2C1F8E}" dt="2021-01-08T09:11:25.119" v="1062" actId="1076"/>
        <pc:sldMkLst>
          <pc:docMk/>
          <pc:sldMk cId="3383790278" sldId="261"/>
        </pc:sldMkLst>
        <pc:spChg chg="add del mod">
          <ac:chgData name="Daniele Rabellino" userId="S::s4258575@studenti.unige.it::652c7815-abc2-43c8-8e8f-38ff23b206a0" providerId="AD" clId="Web-{647A5558-8BBE-EDF4-A3CF-8D5C0D2C1F8E}" dt="2021-01-08T08:27:25.588" v="13"/>
          <ac:spMkLst>
            <pc:docMk/>
            <pc:sldMk cId="3383790278" sldId="261"/>
            <ac:spMk id="6" creationId="{9023F056-56FB-4F2A-8945-CF4DE30A7838}"/>
          </ac:spMkLst>
        </pc:spChg>
        <pc:picChg chg="del">
          <ac:chgData name="Daniele Rabellino" userId="S::s4258575@studenti.unige.it::652c7815-abc2-43c8-8e8f-38ff23b206a0" providerId="AD" clId="Web-{647A5558-8BBE-EDF4-A3CF-8D5C0D2C1F8E}" dt="2021-01-08T08:27:08.431" v="12"/>
          <ac:picMkLst>
            <pc:docMk/>
            <pc:sldMk cId="3383790278" sldId="261"/>
            <ac:picMk id="4" creationId="{BAD7ED57-788E-414A-91F8-3C348CFC3A44}"/>
          </ac:picMkLst>
        </pc:picChg>
        <pc:picChg chg="add mod ord">
          <ac:chgData name="Daniele Rabellino" userId="S::s4258575@studenti.unige.it::652c7815-abc2-43c8-8e8f-38ff23b206a0" providerId="AD" clId="Web-{647A5558-8BBE-EDF4-A3CF-8D5C0D2C1F8E}" dt="2021-01-08T09:11:25.119" v="1062" actId="1076"/>
          <ac:picMkLst>
            <pc:docMk/>
            <pc:sldMk cId="3383790278" sldId="261"/>
            <ac:picMk id="7" creationId="{C065408C-909F-41B9-BDC6-466C0612DC1C}"/>
          </ac:picMkLst>
        </pc:picChg>
      </pc:sldChg>
      <pc:sldChg chg="modSp">
        <pc:chgData name="Daniele Rabellino" userId="S::s4258575@studenti.unige.it::652c7815-abc2-43c8-8e8f-38ff23b206a0" providerId="AD" clId="Web-{647A5558-8BBE-EDF4-A3CF-8D5C0D2C1F8E}" dt="2021-01-08T10:12:46.067" v="1098" actId="1076"/>
        <pc:sldMkLst>
          <pc:docMk/>
          <pc:sldMk cId="2487731820" sldId="262"/>
        </pc:sldMkLst>
        <pc:picChg chg="mod">
          <ac:chgData name="Daniele Rabellino" userId="S::s4258575@studenti.unige.it::652c7815-abc2-43c8-8e8f-38ff23b206a0" providerId="AD" clId="Web-{647A5558-8BBE-EDF4-A3CF-8D5C0D2C1F8E}" dt="2021-01-08T10:12:46.067" v="1098" actId="1076"/>
          <ac:picMkLst>
            <pc:docMk/>
            <pc:sldMk cId="2487731820" sldId="262"/>
            <ac:picMk id="4" creationId="{CEACB24B-CFB6-4303-A8EA-C8779538CBCF}"/>
          </ac:picMkLst>
        </pc:picChg>
      </pc:sldChg>
      <pc:sldChg chg="modSp">
        <pc:chgData name="Daniele Rabellino" userId="S::s4258575@studenti.unige.it::652c7815-abc2-43c8-8e8f-38ff23b206a0" providerId="AD" clId="Web-{647A5558-8BBE-EDF4-A3CF-8D5C0D2C1F8E}" dt="2021-01-08T09:11:48.463" v="1066" actId="1076"/>
        <pc:sldMkLst>
          <pc:docMk/>
          <pc:sldMk cId="3378072393" sldId="263"/>
        </pc:sldMkLst>
        <pc:picChg chg="mod">
          <ac:chgData name="Daniele Rabellino" userId="S::s4258575@studenti.unige.it::652c7815-abc2-43c8-8e8f-38ff23b206a0" providerId="AD" clId="Web-{647A5558-8BBE-EDF4-A3CF-8D5C0D2C1F8E}" dt="2021-01-08T09:11:48.463" v="1066" actId="1076"/>
          <ac:picMkLst>
            <pc:docMk/>
            <pc:sldMk cId="3378072393" sldId="263"/>
            <ac:picMk id="4" creationId="{2AC245EB-B828-433A-8617-C34AC8C4AF8D}"/>
          </ac:picMkLst>
        </pc:picChg>
      </pc:sldChg>
      <pc:sldChg chg="addSp delSp modSp">
        <pc:chgData name="Daniele Rabellino" userId="S::s4258575@studenti.unige.it::652c7815-abc2-43c8-8e8f-38ff23b206a0" providerId="AD" clId="Web-{647A5558-8BBE-EDF4-A3CF-8D5C0D2C1F8E}" dt="2021-01-07T16:42:55.425" v="10" actId="1076"/>
        <pc:sldMkLst>
          <pc:docMk/>
          <pc:sldMk cId="3277413691" sldId="265"/>
        </pc:sldMkLst>
        <pc:spChg chg="add del mod">
          <ac:chgData name="Daniele Rabellino" userId="S::s4258575@studenti.unige.it::652c7815-abc2-43c8-8e8f-38ff23b206a0" providerId="AD" clId="Web-{647A5558-8BBE-EDF4-A3CF-8D5C0D2C1F8E}" dt="2021-01-07T16:42:24.315" v="2"/>
          <ac:spMkLst>
            <pc:docMk/>
            <pc:sldMk cId="3277413691" sldId="265"/>
            <ac:spMk id="5" creationId="{AE27369B-1C99-4CDD-B5F3-DAA517680AC0}"/>
          </ac:spMkLst>
        </pc:spChg>
        <pc:picChg chg="del">
          <ac:chgData name="Daniele Rabellino" userId="S::s4258575@studenti.unige.it::652c7815-abc2-43c8-8e8f-38ff23b206a0" providerId="AD" clId="Web-{647A5558-8BBE-EDF4-A3CF-8D5C0D2C1F8E}" dt="2021-01-07T16:42:12.002" v="1"/>
          <ac:picMkLst>
            <pc:docMk/>
            <pc:sldMk cId="3277413691" sldId="265"/>
            <ac:picMk id="6" creationId="{5B0A8492-E4B6-4CE6-8CDD-7CC5DF61CBEA}"/>
          </ac:picMkLst>
        </pc:picChg>
        <pc:picChg chg="del">
          <ac:chgData name="Daniele Rabellino" userId="S::s4258575@studenti.unige.it::652c7815-abc2-43c8-8e8f-38ff23b206a0" providerId="AD" clId="Web-{647A5558-8BBE-EDF4-A3CF-8D5C0D2C1F8E}" dt="2021-01-07T16:42:11.518" v="0"/>
          <ac:picMkLst>
            <pc:docMk/>
            <pc:sldMk cId="3277413691" sldId="265"/>
            <ac:picMk id="7" creationId="{C05398BA-F207-442E-B15C-FF05100BBA39}"/>
          </ac:picMkLst>
        </pc:picChg>
        <pc:picChg chg="add mod ord">
          <ac:chgData name="Daniele Rabellino" userId="S::s4258575@studenti.unige.it::652c7815-abc2-43c8-8e8f-38ff23b206a0" providerId="AD" clId="Web-{647A5558-8BBE-EDF4-A3CF-8D5C0D2C1F8E}" dt="2021-01-07T16:42:30.268" v="4" actId="1076"/>
          <ac:picMkLst>
            <pc:docMk/>
            <pc:sldMk cId="3277413691" sldId="265"/>
            <ac:picMk id="8" creationId="{734096A3-DF74-4E77-A280-1E0903672A21}"/>
          </ac:picMkLst>
        </pc:picChg>
        <pc:picChg chg="add mod">
          <ac:chgData name="Daniele Rabellino" userId="S::s4258575@studenti.unige.it::652c7815-abc2-43c8-8e8f-38ff23b206a0" providerId="AD" clId="Web-{647A5558-8BBE-EDF4-A3CF-8D5C0D2C1F8E}" dt="2021-01-07T16:42:55.425" v="10" actId="1076"/>
          <ac:picMkLst>
            <pc:docMk/>
            <pc:sldMk cId="3277413691" sldId="265"/>
            <ac:picMk id="9" creationId="{C9712E5A-0C37-4AD7-84B1-21B2074DB670}"/>
          </ac:picMkLst>
        </pc:picChg>
      </pc:sldChg>
      <pc:sldChg chg="modSp">
        <pc:chgData name="Daniele Rabellino" userId="S::s4258575@studenti.unige.it::652c7815-abc2-43c8-8e8f-38ff23b206a0" providerId="AD" clId="Web-{647A5558-8BBE-EDF4-A3CF-8D5C0D2C1F8E}" dt="2021-01-08T10:21:25.333" v="1114" actId="20577"/>
        <pc:sldMkLst>
          <pc:docMk/>
          <pc:sldMk cId="1585277769" sldId="266"/>
        </pc:sldMkLst>
        <pc:spChg chg="mod">
          <ac:chgData name="Daniele Rabellino" userId="S::s4258575@studenti.unige.it::652c7815-abc2-43c8-8e8f-38ff23b206a0" providerId="AD" clId="Web-{647A5558-8BBE-EDF4-A3CF-8D5C0D2C1F8E}" dt="2021-01-08T10:21:25.333" v="1114" actId="20577"/>
          <ac:spMkLst>
            <pc:docMk/>
            <pc:sldMk cId="1585277769" sldId="266"/>
            <ac:spMk id="5" creationId="{E02BB9D6-747F-4246-97BE-C242C991C1E5}"/>
          </ac:spMkLst>
        </pc:spChg>
      </pc:sldChg>
      <pc:sldChg chg="modSp">
        <pc:chgData name="Daniele Rabellino" userId="S::s4258575@studenti.unige.it::652c7815-abc2-43c8-8e8f-38ff23b206a0" providerId="AD" clId="Web-{647A5558-8BBE-EDF4-A3CF-8D5C0D2C1F8E}" dt="2021-01-08T10:34:13.029" v="1412" actId="14100"/>
        <pc:sldMkLst>
          <pc:docMk/>
          <pc:sldMk cId="2337776266" sldId="267"/>
        </pc:sldMkLst>
        <pc:spChg chg="mod">
          <ac:chgData name="Daniele Rabellino" userId="S::s4258575@studenti.unige.it::652c7815-abc2-43c8-8e8f-38ff23b206a0" providerId="AD" clId="Web-{647A5558-8BBE-EDF4-A3CF-8D5C0D2C1F8E}" dt="2021-01-08T10:34:13.029" v="1412" actId="14100"/>
          <ac:spMkLst>
            <pc:docMk/>
            <pc:sldMk cId="2337776266" sldId="267"/>
            <ac:spMk id="5" creationId="{8046A386-863F-45AE-8EF1-5A98549B3C1C}"/>
          </ac:spMkLst>
        </pc:spChg>
      </pc:sldChg>
      <pc:sldChg chg="addSp delSp modSp">
        <pc:chgData name="Daniele Rabellino" userId="S::s4258575@studenti.unige.it::652c7815-abc2-43c8-8e8f-38ff23b206a0" providerId="AD" clId="Web-{647A5558-8BBE-EDF4-A3CF-8D5C0D2C1F8E}" dt="2021-01-08T09:13:16.043" v="1081" actId="20577"/>
        <pc:sldMkLst>
          <pc:docMk/>
          <pc:sldMk cId="2163418276" sldId="269"/>
        </pc:sldMkLst>
        <pc:spChg chg="mod">
          <ac:chgData name="Daniele Rabellino" userId="S::s4258575@studenti.unige.it::652c7815-abc2-43c8-8e8f-38ff23b206a0" providerId="AD" clId="Web-{647A5558-8BBE-EDF4-A3CF-8D5C0D2C1F8E}" dt="2021-01-08T09:13:16.043" v="1081" actId="20577"/>
          <ac:spMkLst>
            <pc:docMk/>
            <pc:sldMk cId="2163418276" sldId="269"/>
            <ac:spMk id="3" creationId="{5C3C0D60-E8E2-4463-806D-9F07BDB8877C}"/>
          </ac:spMkLst>
        </pc:spChg>
        <pc:picChg chg="add del mod">
          <ac:chgData name="Daniele Rabellino" userId="S::s4258575@studenti.unige.it::652c7815-abc2-43c8-8e8f-38ff23b206a0" providerId="AD" clId="Web-{647A5558-8BBE-EDF4-A3CF-8D5C0D2C1F8E}" dt="2021-01-08T09:12:45.402" v="1067"/>
          <ac:picMkLst>
            <pc:docMk/>
            <pc:sldMk cId="2163418276" sldId="269"/>
            <ac:picMk id="4" creationId="{47F8CC2F-5980-4C1B-B711-BFE7EFA8B49A}"/>
          </ac:picMkLst>
        </pc:picChg>
        <pc:picChg chg="add del mod">
          <ac:chgData name="Daniele Rabellino" userId="S::s4258575@studenti.unige.it::652c7815-abc2-43c8-8e8f-38ff23b206a0" providerId="AD" clId="Web-{647A5558-8BBE-EDF4-A3CF-8D5C0D2C1F8E}" dt="2021-01-08T09:12:48.183" v="1068"/>
          <ac:picMkLst>
            <pc:docMk/>
            <pc:sldMk cId="2163418276" sldId="269"/>
            <ac:picMk id="5" creationId="{135A592B-59D6-49DB-927F-94F81785F57C}"/>
          </ac:picMkLst>
        </pc:picChg>
      </pc:sldChg>
      <pc:sldChg chg="modSp">
        <pc:chgData name="Daniele Rabellino" userId="S::s4258575@studenti.unige.it::652c7815-abc2-43c8-8e8f-38ff23b206a0" providerId="AD" clId="Web-{647A5558-8BBE-EDF4-A3CF-8D5C0D2C1F8E}" dt="2021-01-08T10:48:42.462" v="1499" actId="20577"/>
        <pc:sldMkLst>
          <pc:docMk/>
          <pc:sldMk cId="2399518860" sldId="270"/>
        </pc:sldMkLst>
        <pc:spChg chg="mod">
          <ac:chgData name="Daniele Rabellino" userId="S::s4258575@studenti.unige.it::652c7815-abc2-43c8-8e8f-38ff23b206a0" providerId="AD" clId="Web-{647A5558-8BBE-EDF4-A3CF-8D5C0D2C1F8E}" dt="2021-01-08T10:48:42.462" v="1499" actId="20577"/>
          <ac:spMkLst>
            <pc:docMk/>
            <pc:sldMk cId="2399518860" sldId="270"/>
            <ac:spMk id="2" creationId="{4035701A-ABAA-4B61-B530-2E054CA9A072}"/>
          </ac:spMkLst>
        </pc:spChg>
        <pc:spChg chg="mod">
          <ac:chgData name="Daniele Rabellino" userId="S::s4258575@studenti.unige.it::652c7815-abc2-43c8-8e8f-38ff23b206a0" providerId="AD" clId="Web-{647A5558-8BBE-EDF4-A3CF-8D5C0D2C1F8E}" dt="2021-01-08T10:48:08.867" v="1496" actId="20577"/>
          <ac:spMkLst>
            <pc:docMk/>
            <pc:sldMk cId="2399518860" sldId="270"/>
            <ac:spMk id="3" creationId="{B3FD8695-3361-4777-B4D3-EABF3E603DF7}"/>
          </ac:spMkLst>
        </pc:spChg>
      </pc:sldChg>
      <pc:sldChg chg="addSp delSp modSp">
        <pc:chgData name="Daniele Rabellino" userId="S::s4258575@studenti.unige.it::652c7815-abc2-43c8-8e8f-38ff23b206a0" providerId="AD" clId="Web-{647A5558-8BBE-EDF4-A3CF-8D5C0D2C1F8E}" dt="2021-01-08T09:18:08.237" v="1096" actId="1076"/>
        <pc:sldMkLst>
          <pc:docMk/>
          <pc:sldMk cId="2466635676" sldId="272"/>
        </pc:sldMkLst>
        <pc:spChg chg="add del mod">
          <ac:chgData name="Daniele Rabellino" userId="S::s4258575@studenti.unige.it::652c7815-abc2-43c8-8e8f-38ff23b206a0" providerId="AD" clId="Web-{647A5558-8BBE-EDF4-A3CF-8D5C0D2C1F8E}" dt="2021-01-08T09:17:57.440" v="1095"/>
          <ac:spMkLst>
            <pc:docMk/>
            <pc:sldMk cId="2466635676" sldId="272"/>
            <ac:spMk id="6" creationId="{22E88A5F-501D-4696-B829-77026C946A79}"/>
          </ac:spMkLst>
        </pc:spChg>
        <pc:picChg chg="add mod">
          <ac:chgData name="Daniele Rabellino" userId="S::s4258575@studenti.unige.it::652c7815-abc2-43c8-8e8f-38ff23b206a0" providerId="AD" clId="Web-{647A5558-8BBE-EDF4-A3CF-8D5C0D2C1F8E}" dt="2021-01-08T09:18:08.237" v="1096" actId="1076"/>
          <ac:picMkLst>
            <pc:docMk/>
            <pc:sldMk cId="2466635676" sldId="272"/>
            <ac:picMk id="3" creationId="{950947C6-3716-4F91-A13E-F450F91F0193}"/>
          </ac:picMkLst>
        </pc:picChg>
        <pc:picChg chg="del mod">
          <ac:chgData name="Daniele Rabellino" userId="S::s4258575@studenti.unige.it::652c7815-abc2-43c8-8e8f-38ff23b206a0" providerId="AD" clId="Web-{647A5558-8BBE-EDF4-A3CF-8D5C0D2C1F8E}" dt="2021-01-08T09:17:46.127" v="1090"/>
          <ac:picMkLst>
            <pc:docMk/>
            <pc:sldMk cId="2466635676" sldId="272"/>
            <ac:picMk id="4" creationId="{ADE17400-2C57-4449-8D87-CB5BFB429D29}"/>
          </ac:picMkLst>
        </pc:picChg>
      </pc:sldChg>
      <pc:sldChg chg="addSp delSp modSp new">
        <pc:chgData name="Daniele Rabellino" userId="S::s4258575@studenti.unige.it::652c7815-abc2-43c8-8e8f-38ff23b206a0" providerId="AD" clId="Web-{647A5558-8BBE-EDF4-A3CF-8D5C0D2C1F8E}" dt="2021-01-08T09:09:52.586" v="1059" actId="20577"/>
        <pc:sldMkLst>
          <pc:docMk/>
          <pc:sldMk cId="781840897" sldId="274"/>
        </pc:sldMkLst>
        <pc:spChg chg="mod">
          <ac:chgData name="Daniele Rabellino" userId="S::s4258575@studenti.unige.it::652c7815-abc2-43c8-8e8f-38ff23b206a0" providerId="AD" clId="Web-{647A5558-8BBE-EDF4-A3CF-8D5C0D2C1F8E}" dt="2021-01-08T08:59:40.261" v="957" actId="20577"/>
          <ac:spMkLst>
            <pc:docMk/>
            <pc:sldMk cId="781840897" sldId="274"/>
            <ac:spMk id="2" creationId="{7516FB7B-14C4-4050-86BE-B28710C15C49}"/>
          </ac:spMkLst>
        </pc:spChg>
        <pc:spChg chg="mod">
          <ac:chgData name="Daniele Rabellino" userId="S::s4258575@studenti.unige.it::652c7815-abc2-43c8-8e8f-38ff23b206a0" providerId="AD" clId="Web-{647A5558-8BBE-EDF4-A3CF-8D5C0D2C1F8E}" dt="2021-01-08T09:09:52.586" v="1059" actId="20577"/>
          <ac:spMkLst>
            <pc:docMk/>
            <pc:sldMk cId="781840897" sldId="274"/>
            <ac:spMk id="3" creationId="{8F5E15C4-A20A-412E-BB70-F408AD830D98}"/>
          </ac:spMkLst>
        </pc:spChg>
        <pc:picChg chg="add del mod">
          <ac:chgData name="Daniele Rabellino" userId="S::s4258575@studenti.unige.it::652c7815-abc2-43c8-8e8f-38ff23b206a0" providerId="AD" clId="Web-{647A5558-8BBE-EDF4-A3CF-8D5C0D2C1F8E}" dt="2021-01-08T08:58:39.603" v="943"/>
          <ac:picMkLst>
            <pc:docMk/>
            <pc:sldMk cId="781840897" sldId="274"/>
            <ac:picMk id="4" creationId="{43BBEA00-EBFE-42AF-B54D-6B3674B34B4F}"/>
          </ac:picMkLst>
        </pc:picChg>
        <pc:picChg chg="add del mod">
          <ac:chgData name="Daniele Rabellino" userId="S::s4258575@studenti.unige.it::652c7815-abc2-43c8-8e8f-38ff23b206a0" providerId="AD" clId="Web-{647A5558-8BBE-EDF4-A3CF-8D5C0D2C1F8E}" dt="2021-01-08T08:59:12.713" v="948"/>
          <ac:picMkLst>
            <pc:docMk/>
            <pc:sldMk cId="781840897" sldId="274"/>
            <ac:picMk id="5" creationId="{D477FBAF-47F2-42F5-9299-82A5FE7C98BB}"/>
          </ac:picMkLst>
        </pc:picChg>
        <pc:picChg chg="add del mod">
          <ac:chgData name="Daniele Rabellino" userId="S::s4258575@studenti.unige.it::652c7815-abc2-43c8-8e8f-38ff23b206a0" providerId="AD" clId="Web-{647A5558-8BBE-EDF4-A3CF-8D5C0D2C1F8E}" dt="2021-01-08T09:09:07.913" v="1020"/>
          <ac:picMkLst>
            <pc:docMk/>
            <pc:sldMk cId="781840897" sldId="274"/>
            <ac:picMk id="6" creationId="{750FDBB5-6700-4BBE-AAD0-0B76A276D749}"/>
          </ac:picMkLst>
        </pc:picChg>
      </pc:sldChg>
    </pc:docChg>
  </pc:docChgLst>
  <pc:docChgLst>
    <pc:chgData name="Daniele Rabellino" userId="S::s4258575@studenti.unige.it::652c7815-abc2-43c8-8e8f-38ff23b206a0" providerId="AD" clId="Web-{41F980CE-F8F7-1B7F-DFE3-2532E29706C0}"/>
    <pc:docChg chg="modSld">
      <pc:chgData name="Daniele Rabellino" userId="S::s4258575@studenti.unige.it::652c7815-abc2-43c8-8e8f-38ff23b206a0" providerId="AD" clId="Web-{41F980CE-F8F7-1B7F-DFE3-2532E29706C0}" dt="2021-01-11T10:15:20.704" v="482"/>
      <pc:docMkLst>
        <pc:docMk/>
      </pc:docMkLst>
      <pc:sldChg chg="delSp modSp">
        <pc:chgData name="Daniele Rabellino" userId="S::s4258575@studenti.unige.it::652c7815-abc2-43c8-8e8f-38ff23b206a0" providerId="AD" clId="Web-{41F980CE-F8F7-1B7F-DFE3-2532E29706C0}" dt="2021-01-11T10:15:20.704" v="482"/>
        <pc:sldMkLst>
          <pc:docMk/>
          <pc:sldMk cId="3277413691" sldId="265"/>
        </pc:sldMkLst>
        <pc:spChg chg="del mod">
          <ac:chgData name="Daniele Rabellino" userId="S::s4258575@studenti.unige.it::652c7815-abc2-43c8-8e8f-38ff23b206a0" providerId="AD" clId="Web-{41F980CE-F8F7-1B7F-DFE3-2532E29706C0}" dt="2021-01-11T10:15:20.704" v="482"/>
          <ac:spMkLst>
            <pc:docMk/>
            <pc:sldMk cId="3277413691" sldId="265"/>
            <ac:spMk id="3" creationId="{0CB1162B-7EF2-4E44-9518-5B6A92927985}"/>
          </ac:spMkLst>
        </pc:spChg>
      </pc:sldChg>
      <pc:sldChg chg="addSp delSp modSp mod setBg">
        <pc:chgData name="Daniele Rabellino" userId="S::s4258575@studenti.unige.it::652c7815-abc2-43c8-8e8f-38ff23b206a0" providerId="AD" clId="Web-{41F980CE-F8F7-1B7F-DFE3-2532E29706C0}" dt="2021-01-11T10:13:16.482" v="478" actId="14100"/>
        <pc:sldMkLst>
          <pc:docMk/>
          <pc:sldMk cId="2163418276" sldId="269"/>
        </pc:sldMkLst>
        <pc:spChg chg="mod">
          <ac:chgData name="Daniele Rabellino" userId="S::s4258575@studenti.unige.it::652c7815-abc2-43c8-8e8f-38ff23b206a0" providerId="AD" clId="Web-{41F980CE-F8F7-1B7F-DFE3-2532E29706C0}" dt="2021-01-11T09:46:56.260" v="17"/>
          <ac:spMkLst>
            <pc:docMk/>
            <pc:sldMk cId="2163418276" sldId="269"/>
            <ac:spMk id="2" creationId="{C62A0F59-0FDB-4571-83C4-E282B3C90CBC}"/>
          </ac:spMkLst>
        </pc:spChg>
        <pc:spChg chg="mod">
          <ac:chgData name="Daniele Rabellino" userId="S::s4258575@studenti.unige.it::652c7815-abc2-43c8-8e8f-38ff23b206a0" providerId="AD" clId="Web-{41F980CE-F8F7-1B7F-DFE3-2532E29706C0}" dt="2021-01-11T09:48:30.980" v="25" actId="14100"/>
          <ac:spMkLst>
            <pc:docMk/>
            <pc:sldMk cId="2163418276" sldId="269"/>
            <ac:spMk id="3" creationId="{5C3C0D60-E8E2-4463-806D-9F07BDB8877C}"/>
          </ac:spMkLst>
        </pc:spChg>
        <pc:spChg chg="add mod">
          <ac:chgData name="Daniele Rabellino" userId="S::s4258575@studenti.unige.it::652c7815-abc2-43c8-8e8f-38ff23b206a0" providerId="AD" clId="Web-{41F980CE-F8F7-1B7F-DFE3-2532E29706C0}" dt="2021-01-11T10:12:49.044" v="469" actId="20577"/>
          <ac:spMkLst>
            <pc:docMk/>
            <pc:sldMk cId="2163418276" sldId="269"/>
            <ac:spMk id="4" creationId="{4F2B0B52-9FE2-4EA9-BF84-B231CE6E552B}"/>
          </ac:spMkLst>
        </pc:spChg>
        <pc:spChg chg="add mod">
          <ac:chgData name="Daniele Rabellino" userId="S::s4258575@studenti.unige.it::652c7815-abc2-43c8-8e8f-38ff23b206a0" providerId="AD" clId="Web-{41F980CE-F8F7-1B7F-DFE3-2532E29706C0}" dt="2021-01-11T10:13:16.482" v="478" actId="14100"/>
          <ac:spMkLst>
            <pc:docMk/>
            <pc:sldMk cId="2163418276" sldId="269"/>
            <ac:spMk id="5" creationId="{AD0F3B8E-24A4-4288-AEFB-8EF0F6CB0CF1}"/>
          </ac:spMkLst>
        </pc:spChg>
        <pc:spChg chg="add del">
          <ac:chgData name="Daniele Rabellino" userId="S::s4258575@studenti.unige.it::652c7815-abc2-43c8-8e8f-38ff23b206a0" providerId="AD" clId="Web-{41F980CE-F8F7-1B7F-DFE3-2532E29706C0}" dt="2021-01-11T09:45:56.446" v="11"/>
          <ac:spMkLst>
            <pc:docMk/>
            <pc:sldMk cId="2163418276" sldId="269"/>
            <ac:spMk id="6" creationId="{4351DFE5-F63D-4BE0-BDA9-E3EB88F01AA5}"/>
          </ac:spMkLst>
        </pc:spChg>
        <pc:spChg chg="add del">
          <ac:chgData name="Daniele Rabellino" userId="S::s4258575@studenti.unige.it::652c7815-abc2-43c8-8e8f-38ff23b206a0" providerId="AD" clId="Web-{41F980CE-F8F7-1B7F-DFE3-2532E29706C0}" dt="2021-01-11T09:45:48.149" v="9"/>
          <ac:spMkLst>
            <pc:docMk/>
            <pc:sldMk cId="2163418276" sldId="269"/>
            <ac:spMk id="8" creationId="{827B839B-9ADE-406B-8590-F1CAEDED45A1}"/>
          </ac:spMkLst>
        </pc:spChg>
        <pc:spChg chg="add del">
          <ac:chgData name="Daniele Rabellino" userId="S::s4258575@studenti.unige.it::652c7815-abc2-43c8-8e8f-38ff23b206a0" providerId="AD" clId="Web-{41F980CE-F8F7-1B7F-DFE3-2532E29706C0}" dt="2021-01-11T09:46:21.071" v="13"/>
          <ac:spMkLst>
            <pc:docMk/>
            <pc:sldMk cId="2163418276" sldId="269"/>
            <ac:spMk id="9" creationId="{1B15ED52-F352-441B-82BF-E0EA34836D08}"/>
          </ac:spMkLst>
        </pc:spChg>
        <pc:spChg chg="add del">
          <ac:chgData name="Daniele Rabellino" userId="S::s4258575@studenti.unige.it::652c7815-abc2-43c8-8e8f-38ff23b206a0" providerId="AD" clId="Web-{41F980CE-F8F7-1B7F-DFE3-2532E29706C0}" dt="2021-01-11T09:45:48.149" v="9"/>
          <ac:spMkLst>
            <pc:docMk/>
            <pc:sldMk cId="2163418276" sldId="269"/>
            <ac:spMk id="10" creationId="{CFE45BF0-46DB-408C-B5F7-7B11716805D4}"/>
          </ac:spMkLst>
        </pc:spChg>
        <pc:spChg chg="add del">
          <ac:chgData name="Daniele Rabellino" userId="S::s4258575@studenti.unige.it::652c7815-abc2-43c8-8e8f-38ff23b206a0" providerId="AD" clId="Web-{41F980CE-F8F7-1B7F-DFE3-2532E29706C0}" dt="2021-01-11T09:46:21.071" v="13"/>
          <ac:spMkLst>
            <pc:docMk/>
            <pc:sldMk cId="2163418276" sldId="269"/>
            <ac:spMk id="11" creationId="{3B2E3793-BFE6-45A2-9B7B-E18844431C99}"/>
          </ac:spMkLst>
        </pc:spChg>
        <pc:spChg chg="add del">
          <ac:chgData name="Daniele Rabellino" userId="S::s4258575@studenti.unige.it::652c7815-abc2-43c8-8e8f-38ff23b206a0" providerId="AD" clId="Web-{41F980CE-F8F7-1B7F-DFE3-2532E29706C0}" dt="2021-01-11T09:45:48.149" v="9"/>
          <ac:spMkLst>
            <pc:docMk/>
            <pc:sldMk cId="2163418276" sldId="269"/>
            <ac:spMk id="12" creationId="{2AEBC8F2-97B1-41B4-93F1-2D289E197FBA}"/>
          </ac:spMkLst>
        </pc:spChg>
        <pc:spChg chg="add del">
          <ac:chgData name="Daniele Rabellino" userId="S::s4258575@studenti.unige.it::652c7815-abc2-43c8-8e8f-38ff23b206a0" providerId="AD" clId="Web-{41F980CE-F8F7-1B7F-DFE3-2532E29706C0}" dt="2021-01-11T09:46:21.071" v="13"/>
          <ac:spMkLst>
            <pc:docMk/>
            <pc:sldMk cId="2163418276" sldId="269"/>
            <ac:spMk id="13" creationId="{BC4C4868-CB8F-4AF9-9CDB-8108F2C19B67}"/>
          </ac:spMkLst>
        </pc:spChg>
        <pc:spChg chg="add del">
          <ac:chgData name="Daniele Rabellino" userId="S::s4258575@studenti.unige.it::652c7815-abc2-43c8-8e8f-38ff23b206a0" providerId="AD" clId="Web-{41F980CE-F8F7-1B7F-DFE3-2532E29706C0}" dt="2021-01-11T09:45:48.149" v="9"/>
          <ac:spMkLst>
            <pc:docMk/>
            <pc:sldMk cId="2163418276" sldId="269"/>
            <ac:spMk id="14" creationId="{472E3A19-F5D5-48FC-BB9C-48C2F68F598B}"/>
          </ac:spMkLst>
        </pc:spChg>
        <pc:spChg chg="add del">
          <ac:chgData name="Daniele Rabellino" userId="S::s4258575@studenti.unige.it::652c7815-abc2-43c8-8e8f-38ff23b206a0" providerId="AD" clId="Web-{41F980CE-F8F7-1B7F-DFE3-2532E29706C0}" dt="2021-01-11T09:46:21.071" v="13"/>
          <ac:spMkLst>
            <pc:docMk/>
            <pc:sldMk cId="2163418276" sldId="269"/>
            <ac:spMk id="15" creationId="{375E0459-6403-40CD-989D-56A4407CA12E}"/>
          </ac:spMkLst>
        </pc:spChg>
        <pc:spChg chg="add del">
          <ac:chgData name="Daniele Rabellino" userId="S::s4258575@studenti.unige.it::652c7815-abc2-43c8-8e8f-38ff23b206a0" providerId="AD" clId="Web-{41F980CE-F8F7-1B7F-DFE3-2532E29706C0}" dt="2021-01-11T09:45:48.149" v="9"/>
          <ac:spMkLst>
            <pc:docMk/>
            <pc:sldMk cId="2163418276" sldId="269"/>
            <ac:spMk id="16" creationId="{7A62E32F-BB65-43A8-8EB5-92346890E549}"/>
          </ac:spMkLst>
        </pc:spChg>
        <pc:spChg chg="add del">
          <ac:chgData name="Daniele Rabellino" userId="S::s4258575@studenti.unige.it::652c7815-abc2-43c8-8e8f-38ff23b206a0" providerId="AD" clId="Web-{41F980CE-F8F7-1B7F-DFE3-2532E29706C0}" dt="2021-01-11T09:46:21.071" v="13"/>
          <ac:spMkLst>
            <pc:docMk/>
            <pc:sldMk cId="2163418276" sldId="269"/>
            <ac:spMk id="17" creationId="{53E5B1A8-3AC9-4BD1-9BBC-78CA94F2D1BA}"/>
          </ac:spMkLst>
        </pc:spChg>
        <pc:spChg chg="add del">
          <ac:chgData name="Daniele Rabellino" userId="S::s4258575@studenti.unige.it::652c7815-abc2-43c8-8e8f-38ff23b206a0" providerId="AD" clId="Web-{41F980CE-F8F7-1B7F-DFE3-2532E29706C0}" dt="2021-01-11T09:45:48.149" v="9"/>
          <ac:spMkLst>
            <pc:docMk/>
            <pc:sldMk cId="2163418276" sldId="269"/>
            <ac:spMk id="18" creationId="{14E91B64-9FCC-451E-AFB4-A827D6329367}"/>
          </ac:spMkLst>
        </pc:spChg>
        <pc:spChg chg="add del">
          <ac:chgData name="Daniele Rabellino" userId="S::s4258575@studenti.unige.it::652c7815-abc2-43c8-8e8f-38ff23b206a0" providerId="AD" clId="Web-{41F980CE-F8F7-1B7F-DFE3-2532E29706C0}" dt="2021-01-11T09:46:44.478" v="15"/>
          <ac:spMkLst>
            <pc:docMk/>
            <pc:sldMk cId="2163418276" sldId="269"/>
            <ac:spMk id="19" creationId="{E8A8EAB8-D2FF-444D-B34B-7D32F106AD0E}"/>
          </ac:spMkLst>
        </pc:spChg>
        <pc:spChg chg="add del">
          <ac:chgData name="Daniele Rabellino" userId="S::s4258575@studenti.unige.it::652c7815-abc2-43c8-8e8f-38ff23b206a0" providerId="AD" clId="Web-{41F980CE-F8F7-1B7F-DFE3-2532E29706C0}" dt="2021-01-11T09:46:56.260" v="17"/>
          <ac:spMkLst>
            <pc:docMk/>
            <pc:sldMk cId="2163418276" sldId="269"/>
            <ac:spMk id="22" creationId="{B34F5AD2-EDBD-4BBD-A55C-EAFFD0C7097A}"/>
          </ac:spMkLst>
        </pc:spChg>
        <pc:spChg chg="add del">
          <ac:chgData name="Daniele Rabellino" userId="S::s4258575@studenti.unige.it::652c7815-abc2-43c8-8e8f-38ff23b206a0" providerId="AD" clId="Web-{41F980CE-F8F7-1B7F-DFE3-2532E29706C0}" dt="2021-01-11T09:46:56.260" v="17"/>
          <ac:spMkLst>
            <pc:docMk/>
            <pc:sldMk cId="2163418276" sldId="269"/>
            <ac:spMk id="23" creationId="{C3896A03-3945-419A-B66B-4EE266EDD152}"/>
          </ac:spMkLst>
        </pc:spChg>
        <pc:spChg chg="add del">
          <ac:chgData name="Daniele Rabellino" userId="S::s4258575@studenti.unige.it::652c7815-abc2-43c8-8e8f-38ff23b206a0" providerId="AD" clId="Web-{41F980CE-F8F7-1B7F-DFE3-2532E29706C0}" dt="2021-01-11T09:46:56.260" v="17"/>
          <ac:spMkLst>
            <pc:docMk/>
            <pc:sldMk cId="2163418276" sldId="269"/>
            <ac:spMk id="24" creationId="{B8EAE243-3A9F-4A46-B0D9-04C723A8A1BD}"/>
          </ac:spMkLst>
        </pc:spChg>
        <pc:picChg chg="add del">
          <ac:chgData name="Daniele Rabellino" userId="S::s4258575@studenti.unige.it::652c7815-abc2-43c8-8e8f-38ff23b206a0" providerId="AD" clId="Web-{41F980CE-F8F7-1B7F-DFE3-2532E29706C0}" dt="2021-01-11T09:45:56.446" v="11"/>
          <ac:picMkLst>
            <pc:docMk/>
            <pc:sldMk cId="2163418276" sldId="269"/>
            <ac:picMk id="7" creationId="{3AA16612-ACD2-4A16-8F2B-4514FD6BF28F}"/>
          </ac:picMkLst>
        </pc:picChg>
        <pc:cxnChg chg="add del">
          <ac:chgData name="Daniele Rabellino" userId="S::s4258575@studenti.unige.it::652c7815-abc2-43c8-8e8f-38ff23b206a0" providerId="AD" clId="Web-{41F980CE-F8F7-1B7F-DFE3-2532E29706C0}" dt="2021-01-11T09:46:44.478" v="15"/>
          <ac:cxnSpMkLst>
            <pc:docMk/>
            <pc:sldMk cId="2163418276" sldId="269"/>
            <ac:cxnSpMk id="20" creationId="{067633D1-6EE6-4118-B9F0-B363477BEE7A}"/>
          </ac:cxnSpMkLst>
        </pc:cxnChg>
        <pc:cxnChg chg="add del">
          <ac:chgData name="Daniele Rabellino" userId="S::s4258575@studenti.unige.it::652c7815-abc2-43c8-8e8f-38ff23b206a0" providerId="AD" clId="Web-{41F980CE-F8F7-1B7F-DFE3-2532E29706C0}" dt="2021-01-11T09:46:44.478" v="15"/>
          <ac:cxnSpMkLst>
            <pc:docMk/>
            <pc:sldMk cId="2163418276" sldId="269"/>
            <ac:cxnSpMk id="21" creationId="{4AD7FFC6-42A9-49CB-B5E9-B3F6B038331B}"/>
          </ac:cxnSpMkLst>
        </pc:cxnChg>
      </pc:sldChg>
      <pc:sldChg chg="modSp">
        <pc:chgData name="Daniele Rabellino" userId="S::s4258575@studenti.unige.it::652c7815-abc2-43c8-8e8f-38ff23b206a0" providerId="AD" clId="Web-{41F980CE-F8F7-1B7F-DFE3-2532E29706C0}" dt="2021-01-10T14:48:51.590" v="5" actId="20577"/>
        <pc:sldMkLst>
          <pc:docMk/>
          <pc:sldMk cId="2399518860" sldId="270"/>
        </pc:sldMkLst>
        <pc:spChg chg="mod">
          <ac:chgData name="Daniele Rabellino" userId="S::s4258575@studenti.unige.it::652c7815-abc2-43c8-8e8f-38ff23b206a0" providerId="AD" clId="Web-{41F980CE-F8F7-1B7F-DFE3-2532E29706C0}" dt="2021-01-10T14:48:51.590" v="5" actId="20577"/>
          <ac:spMkLst>
            <pc:docMk/>
            <pc:sldMk cId="2399518860" sldId="270"/>
            <ac:spMk id="3" creationId="{B3FD8695-3361-4777-B4D3-EABF3E603DF7}"/>
          </ac:spMkLst>
        </pc:spChg>
      </pc:sldChg>
    </pc:docChg>
  </pc:docChgLst>
  <pc:docChgLst>
    <pc:chgData name="Daniele Rabellino" userId="S::s4258575@studenti.unige.it::652c7815-abc2-43c8-8e8f-38ff23b206a0" providerId="AD" clId="Web-{47093EA0-04A1-185B-676E-44A520E3337C}"/>
    <pc:docChg chg="addSld modSld">
      <pc:chgData name="Daniele Rabellino" userId="S::s4258575@studenti.unige.it::652c7815-abc2-43c8-8e8f-38ff23b206a0" providerId="AD" clId="Web-{47093EA0-04A1-185B-676E-44A520E3337C}" dt="2021-01-07T10:42:22.921" v="826" actId="1076"/>
      <pc:docMkLst>
        <pc:docMk/>
      </pc:docMkLst>
      <pc:sldChg chg="addSp modSp">
        <pc:chgData name="Daniele Rabellino" userId="S::s4258575@studenti.unige.it::652c7815-abc2-43c8-8e8f-38ff23b206a0" providerId="AD" clId="Web-{47093EA0-04A1-185B-676E-44A520E3337C}" dt="2021-01-07T10:09:20" v="530" actId="20577"/>
        <pc:sldMkLst>
          <pc:docMk/>
          <pc:sldMk cId="1313268803" sldId="258"/>
        </pc:sldMkLst>
        <pc:spChg chg="add mod">
          <ac:chgData name="Daniele Rabellino" userId="S::s4258575@studenti.unige.it::652c7815-abc2-43c8-8e8f-38ff23b206a0" providerId="AD" clId="Web-{47093EA0-04A1-185B-676E-44A520E3337C}" dt="2021-01-07T10:09:20" v="530" actId="20577"/>
          <ac:spMkLst>
            <pc:docMk/>
            <pc:sldMk cId="1313268803" sldId="258"/>
            <ac:spMk id="3" creationId="{9D523E8B-F4BC-478D-8132-97055923A5F4}"/>
          </ac:spMkLst>
        </pc:spChg>
        <pc:picChg chg="mod">
          <ac:chgData name="Daniele Rabellino" userId="S::s4258575@studenti.unige.it::652c7815-abc2-43c8-8e8f-38ff23b206a0" providerId="AD" clId="Web-{47093EA0-04A1-185B-676E-44A520E3337C}" dt="2021-01-07T09:59:01.940" v="359" actId="1076"/>
          <ac:picMkLst>
            <pc:docMk/>
            <pc:sldMk cId="1313268803" sldId="258"/>
            <ac:picMk id="4" creationId="{0698B5F0-58A7-40B7-BF3F-A98210C52B21}"/>
          </ac:picMkLst>
        </pc:picChg>
      </pc:sldChg>
      <pc:sldChg chg="modSp">
        <pc:chgData name="Daniele Rabellino" userId="S::s4258575@studenti.unige.it::652c7815-abc2-43c8-8e8f-38ff23b206a0" providerId="AD" clId="Web-{47093EA0-04A1-185B-676E-44A520E3337C}" dt="2021-01-07T09:32:20.109" v="267" actId="1076"/>
        <pc:sldMkLst>
          <pc:docMk/>
          <pc:sldMk cId="3560422406" sldId="259"/>
        </pc:sldMkLst>
        <pc:picChg chg="mod">
          <ac:chgData name="Daniele Rabellino" userId="S::s4258575@studenti.unige.it::652c7815-abc2-43c8-8e8f-38ff23b206a0" providerId="AD" clId="Web-{47093EA0-04A1-185B-676E-44A520E3337C}" dt="2021-01-07T09:32:20.109" v="267" actId="1076"/>
          <ac:picMkLst>
            <pc:docMk/>
            <pc:sldMk cId="3560422406" sldId="259"/>
            <ac:picMk id="4" creationId="{A93F1F9E-0CC6-48E0-86A8-BC179E8D078A}"/>
          </ac:picMkLst>
        </pc:picChg>
      </pc:sldChg>
      <pc:sldChg chg="modSp">
        <pc:chgData name="Daniele Rabellino" userId="S::s4258575@studenti.unige.it::652c7815-abc2-43c8-8e8f-38ff23b206a0" providerId="AD" clId="Web-{47093EA0-04A1-185B-676E-44A520E3337C}" dt="2021-01-07T10:20:42.952" v="812" actId="14100"/>
        <pc:sldMkLst>
          <pc:docMk/>
          <pc:sldMk cId="3285592783" sldId="260"/>
        </pc:sldMkLst>
        <pc:spChg chg="mod">
          <ac:chgData name="Daniele Rabellino" userId="S::s4258575@studenti.unige.it::652c7815-abc2-43c8-8e8f-38ff23b206a0" providerId="AD" clId="Web-{47093EA0-04A1-185B-676E-44A520E3337C}" dt="2021-01-07T09:33:11.501" v="272" actId="20577"/>
          <ac:spMkLst>
            <pc:docMk/>
            <pc:sldMk cId="3285592783" sldId="260"/>
            <ac:spMk id="2" creationId="{7048379D-D4A3-4BAB-B601-94A2E0ECB567}"/>
          </ac:spMkLst>
        </pc:spChg>
        <pc:spChg chg="mod">
          <ac:chgData name="Daniele Rabellino" userId="S::s4258575@studenti.unige.it::652c7815-abc2-43c8-8e8f-38ff23b206a0" providerId="AD" clId="Web-{47093EA0-04A1-185B-676E-44A520E3337C}" dt="2021-01-07T10:20:42.952" v="812" actId="14100"/>
          <ac:spMkLst>
            <pc:docMk/>
            <pc:sldMk cId="3285592783" sldId="260"/>
            <ac:spMk id="5" creationId="{1FDEF738-3A72-4C0C-AD62-6CEF806EC0B7}"/>
          </ac:spMkLst>
        </pc:spChg>
        <pc:spChg chg="mod">
          <ac:chgData name="Daniele Rabellino" userId="S::s4258575@studenti.unige.it::652c7815-abc2-43c8-8e8f-38ff23b206a0" providerId="AD" clId="Web-{47093EA0-04A1-185B-676E-44A520E3337C}" dt="2021-01-07T09:33:19.313" v="277" actId="20577"/>
          <ac:spMkLst>
            <pc:docMk/>
            <pc:sldMk cId="3285592783" sldId="260"/>
            <ac:spMk id="6" creationId="{04B3D103-6614-499C-80D9-4BDCF887B516}"/>
          </ac:spMkLst>
        </pc:spChg>
      </pc:sldChg>
      <pc:sldChg chg="modSp">
        <pc:chgData name="Daniele Rabellino" userId="S::s4258575@studenti.unige.it::652c7815-abc2-43c8-8e8f-38ff23b206a0" providerId="AD" clId="Web-{47093EA0-04A1-185B-676E-44A520E3337C}" dt="2021-01-07T10:21:07.328" v="813" actId="1076"/>
        <pc:sldMkLst>
          <pc:docMk/>
          <pc:sldMk cId="3383790278" sldId="261"/>
        </pc:sldMkLst>
        <pc:spChg chg="mod">
          <ac:chgData name="Daniele Rabellino" userId="S::s4258575@studenti.unige.it::652c7815-abc2-43c8-8e8f-38ff23b206a0" providerId="AD" clId="Web-{47093EA0-04A1-185B-676E-44A520E3337C}" dt="2021-01-07T09:34:19.283" v="292" actId="1076"/>
          <ac:spMkLst>
            <pc:docMk/>
            <pc:sldMk cId="3383790278" sldId="261"/>
            <ac:spMk id="3" creationId="{003CAA39-0E19-4F13-B5DF-BDEE933AFCC8}"/>
          </ac:spMkLst>
        </pc:spChg>
        <pc:picChg chg="mod">
          <ac:chgData name="Daniele Rabellino" userId="S::s4258575@studenti.unige.it::652c7815-abc2-43c8-8e8f-38ff23b206a0" providerId="AD" clId="Web-{47093EA0-04A1-185B-676E-44A520E3337C}" dt="2021-01-07T10:21:07.328" v="813" actId="1076"/>
          <ac:picMkLst>
            <pc:docMk/>
            <pc:sldMk cId="3383790278" sldId="261"/>
            <ac:picMk id="4" creationId="{BAD7ED57-788E-414A-91F8-3C348CFC3A44}"/>
          </ac:picMkLst>
        </pc:picChg>
      </pc:sldChg>
      <pc:sldChg chg="modSp">
        <pc:chgData name="Daniele Rabellino" userId="S::s4258575@studenti.unige.it::652c7815-abc2-43c8-8e8f-38ff23b206a0" providerId="AD" clId="Web-{47093EA0-04A1-185B-676E-44A520E3337C}" dt="2021-01-07T09:35:53.270" v="303" actId="20577"/>
        <pc:sldMkLst>
          <pc:docMk/>
          <pc:sldMk cId="2487731820" sldId="262"/>
        </pc:sldMkLst>
        <pc:spChg chg="mod">
          <ac:chgData name="Daniele Rabellino" userId="S::s4258575@studenti.unige.it::652c7815-abc2-43c8-8e8f-38ff23b206a0" providerId="AD" clId="Web-{47093EA0-04A1-185B-676E-44A520E3337C}" dt="2021-01-07T09:35:53.270" v="303" actId="20577"/>
          <ac:spMkLst>
            <pc:docMk/>
            <pc:sldMk cId="2487731820" sldId="262"/>
            <ac:spMk id="2" creationId="{C98AFD73-E9D2-43FA-B9E7-D4912C6D4C4B}"/>
          </ac:spMkLst>
        </pc:spChg>
        <pc:spChg chg="mod">
          <ac:chgData name="Daniele Rabellino" userId="S::s4258575@studenti.unige.it::652c7815-abc2-43c8-8e8f-38ff23b206a0" providerId="AD" clId="Web-{47093EA0-04A1-185B-676E-44A520E3337C}" dt="2021-01-07T09:35:39.238" v="297" actId="20577"/>
          <ac:spMkLst>
            <pc:docMk/>
            <pc:sldMk cId="2487731820" sldId="262"/>
            <ac:spMk id="5" creationId="{8E7722FB-DA71-423E-945D-8C77F1475278}"/>
          </ac:spMkLst>
        </pc:spChg>
      </pc:sldChg>
      <pc:sldChg chg="modSp">
        <pc:chgData name="Daniele Rabellino" userId="S::s4258575@studenti.unige.it::652c7815-abc2-43c8-8e8f-38ff23b206a0" providerId="AD" clId="Web-{47093EA0-04A1-185B-676E-44A520E3337C}" dt="2021-01-07T09:36:18.849" v="312" actId="20577"/>
        <pc:sldMkLst>
          <pc:docMk/>
          <pc:sldMk cId="3378072393" sldId="263"/>
        </pc:sldMkLst>
        <pc:spChg chg="mod">
          <ac:chgData name="Daniele Rabellino" userId="S::s4258575@studenti.unige.it::652c7815-abc2-43c8-8e8f-38ff23b206a0" providerId="AD" clId="Web-{47093EA0-04A1-185B-676E-44A520E3337C}" dt="2021-01-07T09:36:00.911" v="306" actId="20577"/>
          <ac:spMkLst>
            <pc:docMk/>
            <pc:sldMk cId="3378072393" sldId="263"/>
            <ac:spMk id="2" creationId="{25649596-6D5E-4D49-873B-498438966DA2}"/>
          </ac:spMkLst>
        </pc:spChg>
        <pc:spChg chg="mod">
          <ac:chgData name="Daniele Rabellino" userId="S::s4258575@studenti.unige.it::652c7815-abc2-43c8-8e8f-38ff23b206a0" providerId="AD" clId="Web-{47093EA0-04A1-185B-676E-44A520E3337C}" dt="2021-01-07T09:36:18.849" v="312" actId="20577"/>
          <ac:spMkLst>
            <pc:docMk/>
            <pc:sldMk cId="3378072393" sldId="263"/>
            <ac:spMk id="5" creationId="{E7008E59-575F-42A8-824B-C3E65D4798EA}"/>
          </ac:spMkLst>
        </pc:spChg>
      </pc:sldChg>
      <pc:sldChg chg="addSp delSp modSp mod setBg">
        <pc:chgData name="Daniele Rabellino" userId="S::s4258575@studenti.unige.it::652c7815-abc2-43c8-8e8f-38ff23b206a0" providerId="AD" clId="Web-{47093EA0-04A1-185B-676E-44A520E3337C}" dt="2021-01-07T10:22:35.908" v="818"/>
        <pc:sldMkLst>
          <pc:docMk/>
          <pc:sldMk cId="1827039505" sldId="264"/>
        </pc:sldMkLst>
        <pc:spChg chg="mod">
          <ac:chgData name="Daniele Rabellino" userId="S::s4258575@studenti.unige.it::652c7815-abc2-43c8-8e8f-38ff23b206a0" providerId="AD" clId="Web-{47093EA0-04A1-185B-676E-44A520E3337C}" dt="2021-01-07T10:22:35.908" v="818"/>
          <ac:spMkLst>
            <pc:docMk/>
            <pc:sldMk cId="1827039505" sldId="264"/>
            <ac:spMk id="2" creationId="{2605E8C6-DE73-4E5D-81CE-C289F01F85F7}"/>
          </ac:spMkLst>
        </pc:spChg>
        <pc:spChg chg="mod">
          <ac:chgData name="Daniele Rabellino" userId="S::s4258575@studenti.unige.it::652c7815-abc2-43c8-8e8f-38ff23b206a0" providerId="AD" clId="Web-{47093EA0-04A1-185B-676E-44A520E3337C}" dt="2021-01-07T10:22:35.908" v="818"/>
          <ac:spMkLst>
            <pc:docMk/>
            <pc:sldMk cId="1827039505" sldId="264"/>
            <ac:spMk id="3" creationId="{A09D34E7-8603-48CC-A6B3-C88159596B83}"/>
          </ac:spMkLst>
        </pc:spChg>
        <pc:spChg chg="add del">
          <ac:chgData name="Daniele Rabellino" userId="S::s4258575@studenti.unige.it::652c7815-abc2-43c8-8e8f-38ff23b206a0" providerId="AD" clId="Web-{47093EA0-04A1-185B-676E-44A520E3337C}" dt="2021-01-07T10:22:35.908" v="818"/>
          <ac:spMkLst>
            <pc:docMk/>
            <pc:sldMk cId="1827039505" sldId="264"/>
            <ac:spMk id="8" creationId="{827B839B-9ADE-406B-8590-F1CAEDED45A1}"/>
          </ac:spMkLst>
        </pc:spChg>
        <pc:spChg chg="add del">
          <ac:chgData name="Daniele Rabellino" userId="S::s4258575@studenti.unige.it::652c7815-abc2-43c8-8e8f-38ff23b206a0" providerId="AD" clId="Web-{47093EA0-04A1-185B-676E-44A520E3337C}" dt="2021-01-07T10:22:35.908" v="818"/>
          <ac:spMkLst>
            <pc:docMk/>
            <pc:sldMk cId="1827039505" sldId="264"/>
            <ac:spMk id="10" creationId="{CFE45BF0-46DB-408C-B5F7-7B11716805D4}"/>
          </ac:spMkLst>
        </pc:spChg>
        <pc:spChg chg="add del">
          <ac:chgData name="Daniele Rabellino" userId="S::s4258575@studenti.unige.it::652c7815-abc2-43c8-8e8f-38ff23b206a0" providerId="AD" clId="Web-{47093EA0-04A1-185B-676E-44A520E3337C}" dt="2021-01-07T10:22:35.908" v="818"/>
          <ac:spMkLst>
            <pc:docMk/>
            <pc:sldMk cId="1827039505" sldId="264"/>
            <ac:spMk id="12" creationId="{2AEBC8F2-97B1-41B4-93F1-2D289E197FBA}"/>
          </ac:spMkLst>
        </pc:spChg>
        <pc:spChg chg="add del">
          <ac:chgData name="Daniele Rabellino" userId="S::s4258575@studenti.unige.it::652c7815-abc2-43c8-8e8f-38ff23b206a0" providerId="AD" clId="Web-{47093EA0-04A1-185B-676E-44A520E3337C}" dt="2021-01-07T10:22:35.908" v="818"/>
          <ac:spMkLst>
            <pc:docMk/>
            <pc:sldMk cId="1827039505" sldId="264"/>
            <ac:spMk id="14" creationId="{472E3A19-F5D5-48FC-BB9C-48C2F68F598B}"/>
          </ac:spMkLst>
        </pc:spChg>
        <pc:spChg chg="add del">
          <ac:chgData name="Daniele Rabellino" userId="S::s4258575@studenti.unige.it::652c7815-abc2-43c8-8e8f-38ff23b206a0" providerId="AD" clId="Web-{47093EA0-04A1-185B-676E-44A520E3337C}" dt="2021-01-07T10:22:35.908" v="818"/>
          <ac:spMkLst>
            <pc:docMk/>
            <pc:sldMk cId="1827039505" sldId="264"/>
            <ac:spMk id="16" creationId="{7A62E32F-BB65-43A8-8EB5-92346890E549}"/>
          </ac:spMkLst>
        </pc:spChg>
        <pc:spChg chg="add del">
          <ac:chgData name="Daniele Rabellino" userId="S::s4258575@studenti.unige.it::652c7815-abc2-43c8-8e8f-38ff23b206a0" providerId="AD" clId="Web-{47093EA0-04A1-185B-676E-44A520E3337C}" dt="2021-01-07T10:22:35.908" v="818"/>
          <ac:spMkLst>
            <pc:docMk/>
            <pc:sldMk cId="1827039505" sldId="264"/>
            <ac:spMk id="18" creationId="{14E91B64-9FCC-451E-AFB4-A827D6329367}"/>
          </ac:spMkLst>
        </pc:spChg>
      </pc:sldChg>
      <pc:sldChg chg="addSp delSp modSp">
        <pc:chgData name="Daniele Rabellino" userId="S::s4258575@studenti.unige.it::652c7815-abc2-43c8-8e8f-38ff23b206a0" providerId="AD" clId="Web-{47093EA0-04A1-185B-676E-44A520E3337C}" dt="2021-01-07T10:42:22.921" v="826" actId="1076"/>
        <pc:sldMkLst>
          <pc:docMk/>
          <pc:sldMk cId="3277413691" sldId="265"/>
        </pc:sldMkLst>
        <pc:spChg chg="mod">
          <ac:chgData name="Daniele Rabellino" userId="S::s4258575@studenti.unige.it::652c7815-abc2-43c8-8e8f-38ff23b206a0" providerId="AD" clId="Web-{47093EA0-04A1-185B-676E-44A520E3337C}" dt="2021-01-07T09:37:44.132" v="329" actId="1076"/>
          <ac:spMkLst>
            <pc:docMk/>
            <pc:sldMk cId="3277413691" sldId="265"/>
            <ac:spMk id="3" creationId="{0CB1162B-7EF2-4E44-9518-5B6A92927985}"/>
          </ac:spMkLst>
        </pc:spChg>
        <pc:spChg chg="add del mod">
          <ac:chgData name="Daniele Rabellino" userId="S::s4258575@studenti.unige.it::652c7815-abc2-43c8-8e8f-38ff23b206a0" providerId="AD" clId="Web-{47093EA0-04A1-185B-676E-44A520E3337C}" dt="2021-01-07T10:41:54.623" v="821"/>
          <ac:spMkLst>
            <pc:docMk/>
            <pc:sldMk cId="3277413691" sldId="265"/>
            <ac:spMk id="5" creationId="{4B1ACAF1-BAE2-4144-B252-7B4077617330}"/>
          </ac:spMkLst>
        </pc:spChg>
        <pc:picChg chg="add mod ord">
          <ac:chgData name="Daniele Rabellino" userId="S::s4258575@studenti.unige.it::652c7815-abc2-43c8-8e8f-38ff23b206a0" providerId="AD" clId="Web-{47093EA0-04A1-185B-676E-44A520E3337C}" dt="2021-01-07T10:42:03.717" v="823" actId="1076"/>
          <ac:picMkLst>
            <pc:docMk/>
            <pc:sldMk cId="3277413691" sldId="265"/>
            <ac:picMk id="6" creationId="{5B0A8492-E4B6-4CE6-8CDD-7CC5DF61CBEA}"/>
          </ac:picMkLst>
        </pc:picChg>
        <pc:picChg chg="add mod">
          <ac:chgData name="Daniele Rabellino" userId="S::s4258575@studenti.unige.it::652c7815-abc2-43c8-8e8f-38ff23b206a0" providerId="AD" clId="Web-{47093EA0-04A1-185B-676E-44A520E3337C}" dt="2021-01-07T10:42:22.921" v="826" actId="1076"/>
          <ac:picMkLst>
            <pc:docMk/>
            <pc:sldMk cId="3277413691" sldId="265"/>
            <ac:picMk id="7" creationId="{C05398BA-F207-442E-B15C-FF05100BBA39}"/>
          </ac:picMkLst>
        </pc:picChg>
        <pc:picChg chg="del mod">
          <ac:chgData name="Daniele Rabellino" userId="S::s4258575@studenti.unige.it::652c7815-abc2-43c8-8e8f-38ff23b206a0" providerId="AD" clId="Web-{47093EA0-04A1-185B-676E-44A520E3337C}" dt="2021-01-07T10:41:31.841" v="819"/>
          <ac:picMkLst>
            <pc:docMk/>
            <pc:sldMk cId="3277413691" sldId="265"/>
            <ac:picMk id="8" creationId="{86E8D33B-3EFF-4A33-A37E-E88809AE8F7B}"/>
          </ac:picMkLst>
        </pc:picChg>
        <pc:picChg chg="del mod">
          <ac:chgData name="Daniele Rabellino" userId="S::s4258575@studenti.unige.it::652c7815-abc2-43c8-8e8f-38ff23b206a0" providerId="AD" clId="Web-{47093EA0-04A1-185B-676E-44A520E3337C}" dt="2021-01-07T10:41:33.013" v="820"/>
          <ac:picMkLst>
            <pc:docMk/>
            <pc:sldMk cId="3277413691" sldId="265"/>
            <ac:picMk id="11" creationId="{A66E1634-1763-4B50-9239-5C29B4C155C7}"/>
          </ac:picMkLst>
        </pc:picChg>
      </pc:sldChg>
      <pc:sldChg chg="modSp">
        <pc:chgData name="Daniele Rabellino" userId="S::s4258575@studenti.unige.it::652c7815-abc2-43c8-8e8f-38ff23b206a0" providerId="AD" clId="Web-{47093EA0-04A1-185B-676E-44A520E3337C}" dt="2021-01-07T09:39:51.462" v="358" actId="14100"/>
        <pc:sldMkLst>
          <pc:docMk/>
          <pc:sldMk cId="1585277769" sldId="266"/>
        </pc:sldMkLst>
        <pc:spChg chg="mod">
          <ac:chgData name="Daniele Rabellino" userId="S::s4258575@studenti.unige.it::652c7815-abc2-43c8-8e8f-38ff23b206a0" providerId="AD" clId="Web-{47093EA0-04A1-185B-676E-44A520E3337C}" dt="2021-01-07T09:39:51.462" v="358" actId="14100"/>
          <ac:spMkLst>
            <pc:docMk/>
            <pc:sldMk cId="1585277769" sldId="266"/>
            <ac:spMk id="5" creationId="{E02BB9D6-747F-4246-97BE-C242C991C1E5}"/>
          </ac:spMkLst>
        </pc:spChg>
        <pc:picChg chg="mod">
          <ac:chgData name="Daniele Rabellino" userId="S::s4258575@studenti.unige.it::652c7815-abc2-43c8-8e8f-38ff23b206a0" providerId="AD" clId="Web-{47093EA0-04A1-185B-676E-44A520E3337C}" dt="2021-01-07T09:39:47.072" v="357" actId="1076"/>
          <ac:picMkLst>
            <pc:docMk/>
            <pc:sldMk cId="1585277769" sldId="266"/>
            <ac:picMk id="4" creationId="{C5F82BD0-5B16-4FB4-AF05-8FE775888FB8}"/>
          </ac:picMkLst>
        </pc:picChg>
      </pc:sldChg>
      <pc:sldChg chg="modSp">
        <pc:chgData name="Daniele Rabellino" userId="S::s4258575@studenti.unige.it::652c7815-abc2-43c8-8e8f-38ff23b206a0" providerId="AD" clId="Web-{47093EA0-04A1-185B-676E-44A520E3337C}" dt="2021-01-07T09:38:28.336" v="334" actId="20577"/>
        <pc:sldMkLst>
          <pc:docMk/>
          <pc:sldMk cId="1893360421" sldId="268"/>
        </pc:sldMkLst>
        <pc:spChg chg="mod">
          <ac:chgData name="Daniele Rabellino" userId="S::s4258575@studenti.unige.it::652c7815-abc2-43c8-8e8f-38ff23b206a0" providerId="AD" clId="Web-{47093EA0-04A1-185B-676E-44A520E3337C}" dt="2021-01-07T09:38:28.336" v="334" actId="20577"/>
          <ac:spMkLst>
            <pc:docMk/>
            <pc:sldMk cId="1893360421" sldId="268"/>
            <ac:spMk id="5" creationId="{38095507-39D6-400D-9859-9F6A92A0ABF8}"/>
          </ac:spMkLst>
        </pc:spChg>
      </pc:sldChg>
      <pc:sldChg chg="addSp delSp modSp">
        <pc:chgData name="Daniele Rabellino" userId="S::s4258575@studenti.unige.it::652c7815-abc2-43c8-8e8f-38ff23b206a0" providerId="AD" clId="Web-{47093EA0-04A1-185B-676E-44A520E3337C}" dt="2021-01-07T09:32:07.078" v="264" actId="20577"/>
        <pc:sldMkLst>
          <pc:docMk/>
          <pc:sldMk cId="2163418276" sldId="269"/>
        </pc:sldMkLst>
        <pc:spChg chg="mod">
          <ac:chgData name="Daniele Rabellino" userId="S::s4258575@studenti.unige.it::652c7815-abc2-43c8-8e8f-38ff23b206a0" providerId="AD" clId="Web-{47093EA0-04A1-185B-676E-44A520E3337C}" dt="2021-01-07T09:31:47.733" v="260" actId="20577"/>
          <ac:spMkLst>
            <pc:docMk/>
            <pc:sldMk cId="2163418276" sldId="269"/>
            <ac:spMk id="2" creationId="{C62A0F59-0FDB-4571-83C4-E282B3C90CBC}"/>
          </ac:spMkLst>
        </pc:spChg>
        <pc:spChg chg="mod">
          <ac:chgData name="Daniele Rabellino" userId="S::s4258575@studenti.unige.it::652c7815-abc2-43c8-8e8f-38ff23b206a0" providerId="AD" clId="Web-{47093EA0-04A1-185B-676E-44A520E3337C}" dt="2021-01-07T09:32:07.078" v="264" actId="20577"/>
          <ac:spMkLst>
            <pc:docMk/>
            <pc:sldMk cId="2163418276" sldId="269"/>
            <ac:spMk id="3" creationId="{5C3C0D60-E8E2-4463-806D-9F07BDB8877C}"/>
          </ac:spMkLst>
        </pc:spChg>
        <pc:picChg chg="add del mod">
          <ac:chgData name="Daniele Rabellino" userId="S::s4258575@studenti.unige.it::652c7815-abc2-43c8-8e8f-38ff23b206a0" providerId="AD" clId="Web-{47093EA0-04A1-185B-676E-44A520E3337C}" dt="2021-01-07T09:30:43.654" v="246"/>
          <ac:picMkLst>
            <pc:docMk/>
            <pc:sldMk cId="2163418276" sldId="269"/>
            <ac:picMk id="4" creationId="{00D99784-4AF7-4FC5-87C2-ECDBEDC9FCB0}"/>
          </ac:picMkLst>
        </pc:picChg>
      </pc:sldChg>
      <pc:sldChg chg="addSp delSp modSp new">
        <pc:chgData name="Daniele Rabellino" userId="S::s4258575@studenti.unige.it::652c7815-abc2-43c8-8e8f-38ff23b206a0" providerId="AD" clId="Web-{47093EA0-04A1-185B-676E-44A520E3337C}" dt="2021-01-07T09:31:13.014" v="253" actId="20577"/>
        <pc:sldMkLst>
          <pc:docMk/>
          <pc:sldMk cId="2466635676" sldId="272"/>
        </pc:sldMkLst>
        <pc:spChg chg="mod">
          <ac:chgData name="Daniele Rabellino" userId="S::s4258575@studenti.unige.it::652c7815-abc2-43c8-8e8f-38ff23b206a0" providerId="AD" clId="Web-{47093EA0-04A1-185B-676E-44A520E3337C}" dt="2021-01-07T09:31:13.014" v="253" actId="20577"/>
          <ac:spMkLst>
            <pc:docMk/>
            <pc:sldMk cId="2466635676" sldId="272"/>
            <ac:spMk id="2" creationId="{CF0B6356-B157-462F-976C-3CEA9526DCA4}"/>
          </ac:spMkLst>
        </pc:spChg>
        <pc:spChg chg="del">
          <ac:chgData name="Daniele Rabellino" userId="S::s4258575@studenti.unige.it::652c7815-abc2-43c8-8e8f-38ff23b206a0" providerId="AD" clId="Web-{47093EA0-04A1-185B-676E-44A520E3337C}" dt="2021-01-07T09:30:46.591" v="247"/>
          <ac:spMkLst>
            <pc:docMk/>
            <pc:sldMk cId="2466635676" sldId="272"/>
            <ac:spMk id="3" creationId="{06C7AFAA-196B-4985-8EE1-D6CE7C4A152C}"/>
          </ac:spMkLst>
        </pc:spChg>
        <pc:picChg chg="add mod ord">
          <ac:chgData name="Daniele Rabellino" userId="S::s4258575@studenti.unige.it::652c7815-abc2-43c8-8e8f-38ff23b206a0" providerId="AD" clId="Web-{47093EA0-04A1-185B-676E-44A520E3337C}" dt="2021-01-07T09:31:01.310" v="250" actId="14100"/>
          <ac:picMkLst>
            <pc:docMk/>
            <pc:sldMk cId="2466635676" sldId="272"/>
            <ac:picMk id="4" creationId="{ADE17400-2C57-4449-8D87-CB5BFB429D29}"/>
          </ac:picMkLst>
        </pc:picChg>
      </pc:sldChg>
      <pc:sldChg chg="addSp modSp new">
        <pc:chgData name="Daniele Rabellino" userId="S::s4258575@studenti.unige.it::652c7815-abc2-43c8-8e8f-38ff23b206a0" providerId="AD" clId="Web-{47093EA0-04A1-185B-676E-44A520E3337C}" dt="2021-01-07T10:19:27.388" v="795" actId="20577"/>
        <pc:sldMkLst>
          <pc:docMk/>
          <pc:sldMk cId="1078075848" sldId="273"/>
        </pc:sldMkLst>
        <pc:spChg chg="mod">
          <ac:chgData name="Daniele Rabellino" userId="S::s4258575@studenti.unige.it::652c7815-abc2-43c8-8e8f-38ff23b206a0" providerId="AD" clId="Web-{47093EA0-04A1-185B-676E-44A520E3337C}" dt="2021-01-07T10:19:27.388" v="795" actId="20577"/>
          <ac:spMkLst>
            <pc:docMk/>
            <pc:sldMk cId="1078075848" sldId="273"/>
            <ac:spMk id="2" creationId="{1D0749FD-C940-460C-917C-1896E3AF23EB}"/>
          </ac:spMkLst>
        </pc:spChg>
        <pc:spChg chg="mod">
          <ac:chgData name="Daniele Rabellino" userId="S::s4258575@studenti.unige.it::652c7815-abc2-43c8-8e8f-38ff23b206a0" providerId="AD" clId="Web-{47093EA0-04A1-185B-676E-44A520E3337C}" dt="2021-01-07T10:18:55.825" v="769" actId="20577"/>
          <ac:spMkLst>
            <pc:docMk/>
            <pc:sldMk cId="1078075848" sldId="273"/>
            <ac:spMk id="3" creationId="{682DD8D1-4EA1-419D-9F9D-02E85D65CD2F}"/>
          </ac:spMkLst>
        </pc:spChg>
        <pc:picChg chg="add mod">
          <ac:chgData name="Daniele Rabellino" userId="S::s4258575@studenti.unige.it::652c7815-abc2-43c8-8e8f-38ff23b206a0" providerId="AD" clId="Web-{47093EA0-04A1-185B-676E-44A520E3337C}" dt="2021-01-07T10:18:31.309" v="760" actId="1076"/>
          <ac:picMkLst>
            <pc:docMk/>
            <pc:sldMk cId="1078075848" sldId="273"/>
            <ac:picMk id="4" creationId="{9EF6F0B2-B941-4165-B8AA-C4E82B020C86}"/>
          </ac:picMkLst>
        </pc:picChg>
      </pc:sldChg>
    </pc:docChg>
  </pc:docChgLst>
  <pc:docChgLst>
    <pc:chgData name="Daniele Rabellino" userId="S::s4258575@studenti.unige.it::652c7815-abc2-43c8-8e8f-38ff23b206a0" providerId="AD" clId="Web-{6B24CB2C-8358-4D79-A097-1F8018CD5943}"/>
    <pc:docChg chg="addSld modSld">
      <pc:chgData name="Daniele Rabellino" userId="S::s4258575@studenti.unige.it::652c7815-abc2-43c8-8e8f-38ff23b206a0" providerId="AD" clId="Web-{6B24CB2C-8358-4D79-A097-1F8018CD5943}" dt="2021-01-06T13:45:25.397" v="3156" actId="20577"/>
      <pc:docMkLst>
        <pc:docMk/>
      </pc:docMkLst>
      <pc:sldChg chg="modSp">
        <pc:chgData name="Daniele Rabellino" userId="S::s4258575@studenti.unige.it::652c7815-abc2-43c8-8e8f-38ff23b206a0" providerId="AD" clId="Web-{6B24CB2C-8358-4D79-A097-1F8018CD5943}" dt="2021-01-04T20:10:53.382" v="32" actId="20577"/>
        <pc:sldMkLst>
          <pc:docMk/>
          <pc:sldMk cId="3962583941" sldId="256"/>
        </pc:sldMkLst>
        <pc:spChg chg="mod">
          <ac:chgData name="Daniele Rabellino" userId="S::s4258575@studenti.unige.it::652c7815-abc2-43c8-8e8f-38ff23b206a0" providerId="AD" clId="Web-{6B24CB2C-8358-4D79-A097-1F8018CD5943}" dt="2021-01-04T20:10:44.460" v="29" actId="20577"/>
          <ac:spMkLst>
            <pc:docMk/>
            <pc:sldMk cId="3962583941" sldId="256"/>
            <ac:spMk id="2" creationId="{00000000-0000-0000-0000-000000000000}"/>
          </ac:spMkLst>
        </pc:spChg>
        <pc:spChg chg="mod">
          <ac:chgData name="Daniele Rabellino" userId="S::s4258575@studenti.unige.it::652c7815-abc2-43c8-8e8f-38ff23b206a0" providerId="AD" clId="Web-{6B24CB2C-8358-4D79-A097-1F8018CD5943}" dt="2021-01-04T20:10:53.382" v="32" actId="20577"/>
          <ac:spMkLst>
            <pc:docMk/>
            <pc:sldMk cId="3962583941" sldId="256"/>
            <ac:spMk id="3" creationId="{00000000-0000-0000-0000-000000000000}"/>
          </ac:spMkLst>
        </pc:spChg>
      </pc:sldChg>
      <pc:sldChg chg="modSp new">
        <pc:chgData name="Daniele Rabellino" userId="S::s4258575@studenti.unige.it::652c7815-abc2-43c8-8e8f-38ff23b206a0" providerId="AD" clId="Web-{6B24CB2C-8358-4D79-A097-1F8018CD5943}" dt="2021-01-04T20:11:04.054" v="33" actId="20577"/>
        <pc:sldMkLst>
          <pc:docMk/>
          <pc:sldMk cId="1073175726" sldId="257"/>
        </pc:sldMkLst>
        <pc:spChg chg="mod">
          <ac:chgData name="Daniele Rabellino" userId="S::s4258575@studenti.unige.it::652c7815-abc2-43c8-8e8f-38ff23b206a0" providerId="AD" clId="Web-{6B24CB2C-8358-4D79-A097-1F8018CD5943}" dt="2021-01-04T20:11:04.054" v="33" actId="20577"/>
          <ac:spMkLst>
            <pc:docMk/>
            <pc:sldMk cId="1073175726" sldId="257"/>
            <ac:spMk id="3" creationId="{32D3716F-1F74-4461-8D63-457B13B314BF}"/>
          </ac:spMkLst>
        </pc:spChg>
      </pc:sldChg>
      <pc:sldChg chg="addSp delSp modSp new">
        <pc:chgData name="Daniele Rabellino" userId="S::s4258575@studenti.unige.it::652c7815-abc2-43c8-8e8f-38ff23b206a0" providerId="AD" clId="Web-{6B24CB2C-8358-4D79-A097-1F8018CD5943}" dt="2021-01-05T15:35:44.897" v="963" actId="20577"/>
        <pc:sldMkLst>
          <pc:docMk/>
          <pc:sldMk cId="1313268803" sldId="258"/>
        </pc:sldMkLst>
        <pc:spChg chg="mod">
          <ac:chgData name="Daniele Rabellino" userId="S::s4258575@studenti.unige.it::652c7815-abc2-43c8-8e8f-38ff23b206a0" providerId="AD" clId="Web-{6B24CB2C-8358-4D79-A097-1F8018CD5943}" dt="2021-01-05T15:35:44.897" v="963" actId="20577"/>
          <ac:spMkLst>
            <pc:docMk/>
            <pc:sldMk cId="1313268803" sldId="258"/>
            <ac:spMk id="2" creationId="{59141A04-C8FD-4A22-B638-9CB80B41E1E5}"/>
          </ac:spMkLst>
        </pc:spChg>
        <pc:spChg chg="del">
          <ac:chgData name="Daniele Rabellino" userId="S::s4258575@studenti.unige.it::652c7815-abc2-43c8-8e8f-38ff23b206a0" providerId="AD" clId="Web-{6B24CB2C-8358-4D79-A097-1F8018CD5943}" dt="2021-01-04T20:15:53.013" v="58"/>
          <ac:spMkLst>
            <pc:docMk/>
            <pc:sldMk cId="1313268803" sldId="258"/>
            <ac:spMk id="3" creationId="{2E953BA3-0974-4CB6-A7FC-B583D2396E61}"/>
          </ac:spMkLst>
        </pc:spChg>
        <pc:picChg chg="add mod ord">
          <ac:chgData name="Daniele Rabellino" userId="S::s4258575@studenti.unige.it::652c7815-abc2-43c8-8e8f-38ff23b206a0" providerId="AD" clId="Web-{6B24CB2C-8358-4D79-A097-1F8018CD5943}" dt="2021-01-04T20:16:04.935" v="60" actId="1076"/>
          <ac:picMkLst>
            <pc:docMk/>
            <pc:sldMk cId="1313268803" sldId="258"/>
            <ac:picMk id="4" creationId="{0698B5F0-58A7-40B7-BF3F-A98210C52B21}"/>
          </ac:picMkLst>
        </pc:picChg>
      </pc:sldChg>
      <pc:sldChg chg="addSp modSp new">
        <pc:chgData name="Daniele Rabellino" userId="S::s4258575@studenti.unige.it::652c7815-abc2-43c8-8e8f-38ff23b206a0" providerId="AD" clId="Web-{6B24CB2C-8358-4D79-A097-1F8018CD5943}" dt="2021-01-05T15:35:44.960" v="967" actId="20577"/>
        <pc:sldMkLst>
          <pc:docMk/>
          <pc:sldMk cId="3560422406" sldId="259"/>
        </pc:sldMkLst>
        <pc:spChg chg="mod">
          <ac:chgData name="Daniele Rabellino" userId="S::s4258575@studenti.unige.it::652c7815-abc2-43c8-8e8f-38ff23b206a0" providerId="AD" clId="Web-{6B24CB2C-8358-4D79-A097-1F8018CD5943}" dt="2021-01-05T15:35:44.960" v="967" actId="20577"/>
          <ac:spMkLst>
            <pc:docMk/>
            <pc:sldMk cId="3560422406" sldId="259"/>
            <ac:spMk id="2" creationId="{5A10ED21-0CD5-4CEB-B383-D3C9BFB1BAF3}"/>
          </ac:spMkLst>
        </pc:spChg>
        <pc:spChg chg="mod">
          <ac:chgData name="Daniele Rabellino" userId="S::s4258575@studenti.unige.it::652c7815-abc2-43c8-8e8f-38ff23b206a0" providerId="AD" clId="Web-{6B24CB2C-8358-4D79-A097-1F8018CD5943}" dt="2021-01-05T15:14:22.123" v="937" actId="20577"/>
          <ac:spMkLst>
            <pc:docMk/>
            <pc:sldMk cId="3560422406" sldId="259"/>
            <ac:spMk id="3" creationId="{2E17FE65-4A90-4317-9CE1-64BD4C9A498B}"/>
          </ac:spMkLst>
        </pc:spChg>
        <pc:picChg chg="add mod">
          <ac:chgData name="Daniele Rabellino" userId="S::s4258575@studenti.unige.it::652c7815-abc2-43c8-8e8f-38ff23b206a0" providerId="AD" clId="Web-{6B24CB2C-8358-4D79-A097-1F8018CD5943}" dt="2021-01-05T15:34:28.270" v="943" actId="1076"/>
          <ac:picMkLst>
            <pc:docMk/>
            <pc:sldMk cId="3560422406" sldId="259"/>
            <ac:picMk id="4" creationId="{A93F1F9E-0CC6-48E0-86A8-BC179E8D078A}"/>
          </ac:picMkLst>
        </pc:picChg>
      </pc:sldChg>
      <pc:sldChg chg="addSp delSp modSp new">
        <pc:chgData name="Daniele Rabellino" userId="S::s4258575@studenti.unige.it::652c7815-abc2-43c8-8e8f-38ff23b206a0" providerId="AD" clId="Web-{6B24CB2C-8358-4D79-A097-1F8018CD5943}" dt="2021-01-05T16:01:27.216" v="1304" actId="20577"/>
        <pc:sldMkLst>
          <pc:docMk/>
          <pc:sldMk cId="3285592783" sldId="260"/>
        </pc:sldMkLst>
        <pc:spChg chg="mod">
          <ac:chgData name="Daniele Rabellino" userId="S::s4258575@studenti.unige.it::652c7815-abc2-43c8-8e8f-38ff23b206a0" providerId="AD" clId="Web-{6B24CB2C-8358-4D79-A097-1F8018CD5943}" dt="2021-01-05T16:01:27.216" v="1304" actId="20577"/>
          <ac:spMkLst>
            <pc:docMk/>
            <pc:sldMk cId="3285592783" sldId="260"/>
            <ac:spMk id="2" creationId="{7048379D-D4A3-4BAB-B601-94A2E0ECB567}"/>
          </ac:spMkLst>
        </pc:spChg>
        <pc:spChg chg="del">
          <ac:chgData name="Daniele Rabellino" userId="S::s4258575@studenti.unige.it::652c7815-abc2-43c8-8e8f-38ff23b206a0" providerId="AD" clId="Web-{6B24CB2C-8358-4D79-A097-1F8018CD5943}" dt="2021-01-05T15:55:39.536" v="1026"/>
          <ac:spMkLst>
            <pc:docMk/>
            <pc:sldMk cId="3285592783" sldId="260"/>
            <ac:spMk id="3" creationId="{C41A8231-DBCF-498D-AC6D-0F09FD991A0A}"/>
          </ac:spMkLst>
        </pc:spChg>
        <pc:spChg chg="add mod">
          <ac:chgData name="Daniele Rabellino" userId="S::s4258575@studenti.unige.it::652c7815-abc2-43c8-8e8f-38ff23b206a0" providerId="AD" clId="Web-{6B24CB2C-8358-4D79-A097-1F8018CD5943}" dt="2021-01-05T16:00:34.965" v="1264" actId="20577"/>
          <ac:spMkLst>
            <pc:docMk/>
            <pc:sldMk cId="3285592783" sldId="260"/>
            <ac:spMk id="5" creationId="{1FDEF738-3A72-4C0C-AD62-6CEF806EC0B7}"/>
          </ac:spMkLst>
        </pc:spChg>
        <pc:spChg chg="add mod">
          <ac:chgData name="Daniele Rabellino" userId="S::s4258575@studenti.unige.it::652c7815-abc2-43c8-8e8f-38ff23b206a0" providerId="AD" clId="Web-{6B24CB2C-8358-4D79-A097-1F8018CD5943}" dt="2021-01-05T16:01:01.497" v="1292" actId="20577"/>
          <ac:spMkLst>
            <pc:docMk/>
            <pc:sldMk cId="3285592783" sldId="260"/>
            <ac:spMk id="6" creationId="{04B3D103-6614-499C-80D9-4BDCF887B516}"/>
          </ac:spMkLst>
        </pc:spChg>
        <pc:picChg chg="add mod ord">
          <ac:chgData name="Daniele Rabellino" userId="S::s4258575@studenti.unige.it::652c7815-abc2-43c8-8e8f-38ff23b206a0" providerId="AD" clId="Web-{6B24CB2C-8358-4D79-A097-1F8018CD5943}" dt="2021-01-05T16:01:12.669" v="1295" actId="14100"/>
          <ac:picMkLst>
            <pc:docMk/>
            <pc:sldMk cId="3285592783" sldId="260"/>
            <ac:picMk id="4" creationId="{9802466F-90F3-4A10-BE83-5E38BBFCC71B}"/>
          </ac:picMkLst>
        </pc:picChg>
      </pc:sldChg>
      <pc:sldChg chg="addSp delSp modSp new">
        <pc:chgData name="Daniele Rabellino" userId="S::s4258575@studenti.unige.it::652c7815-abc2-43c8-8e8f-38ff23b206a0" providerId="AD" clId="Web-{6B24CB2C-8358-4D79-A097-1F8018CD5943}" dt="2021-01-06T13:37:44.573" v="3110" actId="1076"/>
        <pc:sldMkLst>
          <pc:docMk/>
          <pc:sldMk cId="3383790278" sldId="261"/>
        </pc:sldMkLst>
        <pc:spChg chg="mod">
          <ac:chgData name="Daniele Rabellino" userId="S::s4258575@studenti.unige.it::652c7815-abc2-43c8-8e8f-38ff23b206a0" providerId="AD" clId="Web-{6B24CB2C-8358-4D79-A097-1F8018CD5943}" dt="2021-01-04T20:24:51.915" v="171" actId="20577"/>
          <ac:spMkLst>
            <pc:docMk/>
            <pc:sldMk cId="3383790278" sldId="261"/>
            <ac:spMk id="2" creationId="{76FEE909-252E-433D-A428-EEB4705CFDA1}"/>
          </ac:spMkLst>
        </pc:spChg>
        <pc:spChg chg="add mod">
          <ac:chgData name="Daniele Rabellino" userId="S::s4258575@studenti.unige.it::652c7815-abc2-43c8-8e8f-38ff23b206a0" providerId="AD" clId="Web-{6B24CB2C-8358-4D79-A097-1F8018CD5943}" dt="2021-01-06T13:37:35.229" v="3106" actId="20577"/>
          <ac:spMkLst>
            <pc:docMk/>
            <pc:sldMk cId="3383790278" sldId="261"/>
            <ac:spMk id="3" creationId="{003CAA39-0E19-4F13-B5DF-BDEE933AFCC8}"/>
          </ac:spMkLst>
        </pc:spChg>
        <pc:spChg chg="del">
          <ac:chgData name="Daniele Rabellino" userId="S::s4258575@studenti.unige.it::652c7815-abc2-43c8-8e8f-38ff23b206a0" providerId="AD" clId="Web-{6B24CB2C-8358-4D79-A097-1F8018CD5943}" dt="2021-01-04T20:24:17.055" v="166"/>
          <ac:spMkLst>
            <pc:docMk/>
            <pc:sldMk cId="3383790278" sldId="261"/>
            <ac:spMk id="3" creationId="{73EFE82A-2A78-45FA-83CB-C70D35FF8B55}"/>
          </ac:spMkLst>
        </pc:spChg>
        <pc:picChg chg="add mod ord">
          <ac:chgData name="Daniele Rabellino" userId="S::s4258575@studenti.unige.it::652c7815-abc2-43c8-8e8f-38ff23b206a0" providerId="AD" clId="Web-{6B24CB2C-8358-4D79-A097-1F8018CD5943}" dt="2021-01-06T13:37:44.573" v="3110" actId="1076"/>
          <ac:picMkLst>
            <pc:docMk/>
            <pc:sldMk cId="3383790278" sldId="261"/>
            <ac:picMk id="4" creationId="{BAD7ED57-788E-414A-91F8-3C348CFC3A44}"/>
          </ac:picMkLst>
        </pc:picChg>
      </pc:sldChg>
      <pc:sldChg chg="addSp delSp modSp new">
        <pc:chgData name="Daniele Rabellino" userId="S::s4258575@studenti.unige.it::652c7815-abc2-43c8-8e8f-38ff23b206a0" providerId="AD" clId="Web-{6B24CB2C-8358-4D79-A097-1F8018CD5943}" dt="2021-01-06T13:28:01.929" v="2741" actId="20577"/>
        <pc:sldMkLst>
          <pc:docMk/>
          <pc:sldMk cId="2487731820" sldId="262"/>
        </pc:sldMkLst>
        <pc:spChg chg="mod">
          <ac:chgData name="Daniele Rabellino" userId="S::s4258575@studenti.unige.it::652c7815-abc2-43c8-8e8f-38ff23b206a0" providerId="AD" clId="Web-{6B24CB2C-8358-4D79-A097-1F8018CD5943}" dt="2021-01-04T20:27:11.449" v="227" actId="20577"/>
          <ac:spMkLst>
            <pc:docMk/>
            <pc:sldMk cId="2487731820" sldId="262"/>
            <ac:spMk id="2" creationId="{C98AFD73-E9D2-43FA-B9E7-D4912C6D4C4B}"/>
          </ac:spMkLst>
        </pc:spChg>
        <pc:spChg chg="del">
          <ac:chgData name="Daniele Rabellino" userId="S::s4258575@studenti.unige.it::652c7815-abc2-43c8-8e8f-38ff23b206a0" providerId="AD" clId="Web-{6B24CB2C-8358-4D79-A097-1F8018CD5943}" dt="2021-01-05T13:29:02.082" v="413"/>
          <ac:spMkLst>
            <pc:docMk/>
            <pc:sldMk cId="2487731820" sldId="262"/>
            <ac:spMk id="3" creationId="{5EE7C28F-B99A-4813-921A-803A631412CF}"/>
          </ac:spMkLst>
        </pc:spChg>
        <pc:spChg chg="add mod">
          <ac:chgData name="Daniele Rabellino" userId="S::s4258575@studenti.unige.it::652c7815-abc2-43c8-8e8f-38ff23b206a0" providerId="AD" clId="Web-{6B24CB2C-8358-4D79-A097-1F8018CD5943}" dt="2021-01-06T13:28:01.929" v="2741" actId="20577"/>
          <ac:spMkLst>
            <pc:docMk/>
            <pc:sldMk cId="2487731820" sldId="262"/>
            <ac:spMk id="5" creationId="{8E7722FB-DA71-423E-945D-8C77F1475278}"/>
          </ac:spMkLst>
        </pc:spChg>
        <pc:picChg chg="add mod ord">
          <ac:chgData name="Daniele Rabellino" userId="S::s4258575@studenti.unige.it::652c7815-abc2-43c8-8e8f-38ff23b206a0" providerId="AD" clId="Web-{6B24CB2C-8358-4D79-A097-1F8018CD5943}" dt="2021-01-05T13:29:36.817" v="422" actId="1076"/>
          <ac:picMkLst>
            <pc:docMk/>
            <pc:sldMk cId="2487731820" sldId="262"/>
            <ac:picMk id="4" creationId="{CEACB24B-CFB6-4303-A8EA-C8779538CBCF}"/>
          </ac:picMkLst>
        </pc:picChg>
      </pc:sldChg>
      <pc:sldChg chg="addSp delSp modSp new">
        <pc:chgData name="Daniele Rabellino" userId="S::s4258575@studenti.unige.it::652c7815-abc2-43c8-8e8f-38ff23b206a0" providerId="AD" clId="Web-{6B24CB2C-8358-4D79-A097-1F8018CD5943}" dt="2021-01-06T13:43:11.952" v="3111" actId="20577"/>
        <pc:sldMkLst>
          <pc:docMk/>
          <pc:sldMk cId="3378072393" sldId="263"/>
        </pc:sldMkLst>
        <pc:spChg chg="mod">
          <ac:chgData name="Daniele Rabellino" userId="S::s4258575@studenti.unige.it::652c7815-abc2-43c8-8e8f-38ff23b206a0" providerId="AD" clId="Web-{6B24CB2C-8358-4D79-A097-1F8018CD5943}" dt="2021-01-04T20:27:01.059" v="224" actId="20577"/>
          <ac:spMkLst>
            <pc:docMk/>
            <pc:sldMk cId="3378072393" sldId="263"/>
            <ac:spMk id="2" creationId="{25649596-6D5E-4D49-873B-498438966DA2}"/>
          </ac:spMkLst>
        </pc:spChg>
        <pc:spChg chg="del">
          <ac:chgData name="Daniele Rabellino" userId="S::s4258575@studenti.unige.it::652c7815-abc2-43c8-8e8f-38ff23b206a0" providerId="AD" clId="Web-{6B24CB2C-8358-4D79-A097-1F8018CD5943}" dt="2021-01-05T13:30:04.318" v="425"/>
          <ac:spMkLst>
            <pc:docMk/>
            <pc:sldMk cId="3378072393" sldId="263"/>
            <ac:spMk id="3" creationId="{8B133EE7-8D0C-4222-8FBA-DA5CD54867C6}"/>
          </ac:spMkLst>
        </pc:spChg>
        <pc:spChg chg="add mod">
          <ac:chgData name="Daniele Rabellino" userId="S::s4258575@studenti.unige.it::652c7815-abc2-43c8-8e8f-38ff23b206a0" providerId="AD" clId="Web-{6B24CB2C-8358-4D79-A097-1F8018CD5943}" dt="2021-01-06T13:43:11.952" v="3111" actId="20577"/>
          <ac:spMkLst>
            <pc:docMk/>
            <pc:sldMk cId="3378072393" sldId="263"/>
            <ac:spMk id="5" creationId="{E7008E59-575F-42A8-824B-C3E65D4798EA}"/>
          </ac:spMkLst>
        </pc:spChg>
        <pc:picChg chg="add mod ord">
          <ac:chgData name="Daniele Rabellino" userId="S::s4258575@studenti.unige.it::652c7815-abc2-43c8-8e8f-38ff23b206a0" providerId="AD" clId="Web-{6B24CB2C-8358-4D79-A097-1F8018CD5943}" dt="2021-01-05T13:32:09.228" v="428" actId="1076"/>
          <ac:picMkLst>
            <pc:docMk/>
            <pc:sldMk cId="3378072393" sldId="263"/>
            <ac:picMk id="4" creationId="{2AC245EB-B828-433A-8617-C34AC8C4AF8D}"/>
          </ac:picMkLst>
        </pc:picChg>
      </pc:sldChg>
      <pc:sldChg chg="modSp new">
        <pc:chgData name="Daniele Rabellino" userId="S::s4258575@studenti.unige.it::652c7815-abc2-43c8-8e8f-38ff23b206a0" providerId="AD" clId="Web-{6B24CB2C-8358-4D79-A097-1F8018CD5943}" dt="2021-01-06T13:17:48.501" v="2730" actId="20577"/>
        <pc:sldMkLst>
          <pc:docMk/>
          <pc:sldMk cId="1827039505" sldId="264"/>
        </pc:sldMkLst>
        <pc:spChg chg="mod">
          <ac:chgData name="Daniele Rabellino" userId="S::s4258575@studenti.unige.it::652c7815-abc2-43c8-8e8f-38ff23b206a0" providerId="AD" clId="Web-{6B24CB2C-8358-4D79-A097-1F8018CD5943}" dt="2021-01-06T13:13:22.204" v="2413" actId="20577"/>
          <ac:spMkLst>
            <pc:docMk/>
            <pc:sldMk cId="1827039505" sldId="264"/>
            <ac:spMk id="2" creationId="{2605E8C6-DE73-4E5D-81CE-C289F01F85F7}"/>
          </ac:spMkLst>
        </pc:spChg>
        <pc:spChg chg="mod">
          <ac:chgData name="Daniele Rabellino" userId="S::s4258575@studenti.unige.it::652c7815-abc2-43c8-8e8f-38ff23b206a0" providerId="AD" clId="Web-{6B24CB2C-8358-4D79-A097-1F8018CD5943}" dt="2021-01-06T13:17:48.501" v="2730" actId="20577"/>
          <ac:spMkLst>
            <pc:docMk/>
            <pc:sldMk cId="1827039505" sldId="264"/>
            <ac:spMk id="3" creationId="{A09D34E7-8603-48CC-A6B3-C88159596B83}"/>
          </ac:spMkLst>
        </pc:spChg>
      </pc:sldChg>
      <pc:sldChg chg="addSp delSp modSp new mod setBg">
        <pc:chgData name="Daniele Rabellino" userId="S::s4258575@studenti.unige.it::652c7815-abc2-43c8-8e8f-38ff23b206a0" providerId="AD" clId="Web-{6B24CB2C-8358-4D79-A097-1F8018CD5943}" dt="2021-01-05T16:37:29.098" v="2007" actId="20577"/>
        <pc:sldMkLst>
          <pc:docMk/>
          <pc:sldMk cId="3277413691" sldId="265"/>
        </pc:sldMkLst>
        <pc:spChg chg="mod">
          <ac:chgData name="Daniele Rabellino" userId="S::s4258575@studenti.unige.it::652c7815-abc2-43c8-8e8f-38ff23b206a0" providerId="AD" clId="Web-{6B24CB2C-8358-4D79-A097-1F8018CD5943}" dt="2021-01-05T16:31:37.574" v="1860"/>
          <ac:spMkLst>
            <pc:docMk/>
            <pc:sldMk cId="3277413691" sldId="265"/>
            <ac:spMk id="2" creationId="{7B7BA0D8-7B8F-4D73-B28E-D073ED85EB2D}"/>
          </ac:spMkLst>
        </pc:spChg>
        <pc:spChg chg="add mod">
          <ac:chgData name="Daniele Rabellino" userId="S::s4258575@studenti.unige.it::652c7815-abc2-43c8-8e8f-38ff23b206a0" providerId="AD" clId="Web-{6B24CB2C-8358-4D79-A097-1F8018CD5943}" dt="2021-01-05T16:37:29.098" v="2007" actId="20577"/>
          <ac:spMkLst>
            <pc:docMk/>
            <pc:sldMk cId="3277413691" sldId="265"/>
            <ac:spMk id="3" creationId="{0CB1162B-7EF2-4E44-9518-5B6A92927985}"/>
          </ac:spMkLst>
        </pc:spChg>
        <pc:spChg chg="del">
          <ac:chgData name="Daniele Rabellino" userId="S::s4258575@studenti.unige.it::652c7815-abc2-43c8-8e8f-38ff23b206a0" providerId="AD" clId="Web-{6B24CB2C-8358-4D79-A097-1F8018CD5943}" dt="2021-01-05T13:35:32.749" v="471"/>
          <ac:spMkLst>
            <pc:docMk/>
            <pc:sldMk cId="3277413691" sldId="265"/>
            <ac:spMk id="3" creationId="{9C7E245A-F28F-484A-A915-939EA4131241}"/>
          </ac:spMkLst>
        </pc:spChg>
        <pc:spChg chg="add del mod">
          <ac:chgData name="Daniele Rabellino" userId="S::s4258575@studenti.unige.it::652c7815-abc2-43c8-8e8f-38ff23b206a0" providerId="AD" clId="Web-{6B24CB2C-8358-4D79-A097-1F8018CD5943}" dt="2021-01-05T13:54:32.770" v="485"/>
          <ac:spMkLst>
            <pc:docMk/>
            <pc:sldMk cId="3277413691" sldId="265"/>
            <ac:spMk id="6" creationId="{21ECD747-9D5F-4373-8EF9-3877C0DAAC83}"/>
          </ac:spMkLst>
        </pc:spChg>
        <pc:spChg chg="add del mod">
          <ac:chgData name="Daniele Rabellino" userId="S::s4258575@studenti.unige.it::652c7815-abc2-43c8-8e8f-38ff23b206a0" providerId="AD" clId="Web-{6B24CB2C-8358-4D79-A097-1F8018CD5943}" dt="2021-01-05T13:55:24.037" v="493"/>
          <ac:spMkLst>
            <pc:docMk/>
            <pc:sldMk cId="3277413691" sldId="265"/>
            <ac:spMk id="10" creationId="{217573C6-F653-4D82-B9C0-0D05CCE85866}"/>
          </ac:spMkLst>
        </pc:spChg>
        <pc:spChg chg="add del">
          <ac:chgData name="Daniele Rabellino" userId="S::s4258575@studenti.unige.it::652c7815-abc2-43c8-8e8f-38ff23b206a0" providerId="AD" clId="Web-{6B24CB2C-8358-4D79-A097-1F8018CD5943}" dt="2021-01-05T16:31:37.574" v="1860"/>
          <ac:spMkLst>
            <pc:docMk/>
            <pc:sldMk cId="3277413691" sldId="265"/>
            <ac:spMk id="16" creationId="{823AC064-BC96-4F32-8AE1-B2FD38754823}"/>
          </ac:spMkLst>
        </pc:spChg>
        <pc:picChg chg="add del mod ord">
          <ac:chgData name="Daniele Rabellino" userId="S::s4258575@studenti.unige.it::652c7815-abc2-43c8-8e8f-38ff23b206a0" providerId="AD" clId="Web-{6B24CB2C-8358-4D79-A097-1F8018CD5943}" dt="2021-01-05T13:54:16.754" v="480"/>
          <ac:picMkLst>
            <pc:docMk/>
            <pc:sldMk cId="3277413691" sldId="265"/>
            <ac:picMk id="4" creationId="{BA2DBD27-06EB-4E0F-B1AD-55C261B59627}"/>
          </ac:picMkLst>
        </pc:picChg>
        <pc:picChg chg="add del mod">
          <ac:chgData name="Daniele Rabellino" userId="S::s4258575@studenti.unige.it::652c7815-abc2-43c8-8e8f-38ff23b206a0" providerId="AD" clId="Web-{6B24CB2C-8358-4D79-A097-1F8018CD5943}" dt="2021-01-05T13:54:17.114" v="481"/>
          <ac:picMkLst>
            <pc:docMk/>
            <pc:sldMk cId="3277413691" sldId="265"/>
            <ac:picMk id="5" creationId="{067A1100-1DF8-42F2-BF92-B5575B3D54DB}"/>
          </ac:picMkLst>
        </pc:picChg>
        <pc:picChg chg="add del mod ord">
          <ac:chgData name="Daniele Rabellino" userId="S::s4258575@studenti.unige.it::652c7815-abc2-43c8-8e8f-38ff23b206a0" providerId="AD" clId="Web-{6B24CB2C-8358-4D79-A097-1F8018CD5943}" dt="2021-01-05T13:54:59.130" v="492"/>
          <ac:picMkLst>
            <pc:docMk/>
            <pc:sldMk cId="3277413691" sldId="265"/>
            <ac:picMk id="7" creationId="{F5B12E20-EC1E-4B6D-9EF4-C5DFE11772F2}"/>
          </ac:picMkLst>
        </pc:picChg>
        <pc:picChg chg="add mod ord">
          <ac:chgData name="Daniele Rabellino" userId="S::s4258575@studenti.unige.it::652c7815-abc2-43c8-8e8f-38ff23b206a0" providerId="AD" clId="Web-{6B24CB2C-8358-4D79-A097-1F8018CD5943}" dt="2021-01-05T16:31:37.574" v="1860"/>
          <ac:picMkLst>
            <pc:docMk/>
            <pc:sldMk cId="3277413691" sldId="265"/>
            <ac:picMk id="8" creationId="{86E8D33B-3EFF-4A33-A37E-E88809AE8F7B}"/>
          </ac:picMkLst>
        </pc:picChg>
        <pc:picChg chg="add mod ord">
          <ac:chgData name="Daniele Rabellino" userId="S::s4258575@studenti.unige.it::652c7815-abc2-43c8-8e8f-38ff23b206a0" providerId="AD" clId="Web-{6B24CB2C-8358-4D79-A097-1F8018CD5943}" dt="2021-01-05T16:31:37.574" v="1860"/>
          <ac:picMkLst>
            <pc:docMk/>
            <pc:sldMk cId="3277413691" sldId="265"/>
            <ac:picMk id="11" creationId="{A66E1634-1763-4B50-9239-5C29B4C155C7}"/>
          </ac:picMkLst>
        </pc:picChg>
        <pc:cxnChg chg="add del">
          <ac:chgData name="Daniele Rabellino" userId="S::s4258575@studenti.unige.it::652c7815-abc2-43c8-8e8f-38ff23b206a0" providerId="AD" clId="Web-{6B24CB2C-8358-4D79-A097-1F8018CD5943}" dt="2021-01-05T16:31:37.574" v="1860"/>
          <ac:cxnSpMkLst>
            <pc:docMk/>
            <pc:sldMk cId="3277413691" sldId="265"/>
            <ac:cxnSpMk id="18" creationId="{7E7C77BC-7138-40B1-A15B-20F57A494629}"/>
          </ac:cxnSpMkLst>
        </pc:cxnChg>
        <pc:cxnChg chg="add del">
          <ac:chgData name="Daniele Rabellino" userId="S::s4258575@studenti.unige.it::652c7815-abc2-43c8-8e8f-38ff23b206a0" providerId="AD" clId="Web-{6B24CB2C-8358-4D79-A097-1F8018CD5943}" dt="2021-01-05T16:31:37.574" v="1860"/>
          <ac:cxnSpMkLst>
            <pc:docMk/>
            <pc:sldMk cId="3277413691" sldId="265"/>
            <ac:cxnSpMk id="20" creationId="{DB146403-F3D6-484B-B2ED-97F9565D0370}"/>
          </ac:cxnSpMkLst>
        </pc:cxnChg>
      </pc:sldChg>
      <pc:sldChg chg="addSp delSp modSp new">
        <pc:chgData name="Daniele Rabellino" userId="S::s4258575@studenti.unige.it::652c7815-abc2-43c8-8e8f-38ff23b206a0" providerId="AD" clId="Web-{6B24CB2C-8358-4D79-A097-1F8018CD5943}" dt="2021-01-05T16:22:35.232" v="1583" actId="14100"/>
        <pc:sldMkLst>
          <pc:docMk/>
          <pc:sldMk cId="1585277769" sldId="266"/>
        </pc:sldMkLst>
        <pc:spChg chg="mod">
          <ac:chgData name="Daniele Rabellino" userId="S::s4258575@studenti.unige.it::652c7815-abc2-43c8-8e8f-38ff23b206a0" providerId="AD" clId="Web-{6B24CB2C-8358-4D79-A097-1F8018CD5943}" dt="2021-01-05T13:33:43.449" v="447" actId="20577"/>
          <ac:spMkLst>
            <pc:docMk/>
            <pc:sldMk cId="1585277769" sldId="266"/>
            <ac:spMk id="2" creationId="{86D92888-2C2B-4C7E-BB0C-87731A4B39B9}"/>
          </ac:spMkLst>
        </pc:spChg>
        <pc:spChg chg="del">
          <ac:chgData name="Daniele Rabellino" userId="S::s4258575@studenti.unige.it::652c7815-abc2-43c8-8e8f-38ff23b206a0" providerId="AD" clId="Web-{6B24CB2C-8358-4D79-A097-1F8018CD5943}" dt="2021-01-05T13:32:59.120" v="433"/>
          <ac:spMkLst>
            <pc:docMk/>
            <pc:sldMk cId="1585277769" sldId="266"/>
            <ac:spMk id="3" creationId="{D712858E-E995-4BC7-B358-4C3A05404B48}"/>
          </ac:spMkLst>
        </pc:spChg>
        <pc:spChg chg="add mod">
          <ac:chgData name="Daniele Rabellino" userId="S::s4258575@studenti.unige.it::652c7815-abc2-43c8-8e8f-38ff23b206a0" providerId="AD" clId="Web-{6B24CB2C-8358-4D79-A097-1F8018CD5943}" dt="2021-01-05T16:22:35.232" v="1583" actId="14100"/>
          <ac:spMkLst>
            <pc:docMk/>
            <pc:sldMk cId="1585277769" sldId="266"/>
            <ac:spMk id="5" creationId="{E02BB9D6-747F-4246-97BE-C242C991C1E5}"/>
          </ac:spMkLst>
        </pc:spChg>
        <pc:picChg chg="add mod ord">
          <ac:chgData name="Daniele Rabellino" userId="S::s4258575@studenti.unige.it::652c7815-abc2-43c8-8e8f-38ff23b206a0" providerId="AD" clId="Web-{6B24CB2C-8358-4D79-A097-1F8018CD5943}" dt="2021-01-05T13:33:04.042" v="434" actId="1076"/>
          <ac:picMkLst>
            <pc:docMk/>
            <pc:sldMk cId="1585277769" sldId="266"/>
            <ac:picMk id="4" creationId="{C5F82BD0-5B16-4FB4-AF05-8FE775888FB8}"/>
          </ac:picMkLst>
        </pc:picChg>
      </pc:sldChg>
      <pc:sldChg chg="addSp delSp modSp new">
        <pc:chgData name="Daniele Rabellino" userId="S::s4258575@studenti.unige.it::652c7815-abc2-43c8-8e8f-38ff23b206a0" providerId="AD" clId="Web-{6B24CB2C-8358-4D79-A097-1F8018CD5943}" dt="2021-01-05T13:34:33.091" v="458" actId="14100"/>
        <pc:sldMkLst>
          <pc:docMk/>
          <pc:sldMk cId="2337776266" sldId="267"/>
        </pc:sldMkLst>
        <pc:spChg chg="mod">
          <ac:chgData name="Daniele Rabellino" userId="S::s4258575@studenti.unige.it::652c7815-abc2-43c8-8e8f-38ff23b206a0" providerId="AD" clId="Web-{6B24CB2C-8358-4D79-A097-1F8018CD5943}" dt="2021-01-05T13:33:36.730" v="444" actId="20577"/>
          <ac:spMkLst>
            <pc:docMk/>
            <pc:sldMk cId="2337776266" sldId="267"/>
            <ac:spMk id="2" creationId="{7EA3A227-1816-423E-A1C5-FB8919E15697}"/>
          </ac:spMkLst>
        </pc:spChg>
        <pc:spChg chg="del">
          <ac:chgData name="Daniele Rabellino" userId="S::s4258575@studenti.unige.it::652c7815-abc2-43c8-8e8f-38ff23b206a0" providerId="AD" clId="Web-{6B24CB2C-8358-4D79-A097-1F8018CD5943}" dt="2021-01-05T13:34:17.419" v="454"/>
          <ac:spMkLst>
            <pc:docMk/>
            <pc:sldMk cId="2337776266" sldId="267"/>
            <ac:spMk id="3" creationId="{05F3A8FA-C643-4998-9CE7-BE974C4BE5DC}"/>
          </ac:spMkLst>
        </pc:spChg>
        <pc:spChg chg="add mod">
          <ac:chgData name="Daniele Rabellino" userId="S::s4258575@studenti.unige.it::652c7815-abc2-43c8-8e8f-38ff23b206a0" providerId="AD" clId="Web-{6B24CB2C-8358-4D79-A097-1F8018CD5943}" dt="2021-01-05T13:34:33.091" v="458" actId="14100"/>
          <ac:spMkLst>
            <pc:docMk/>
            <pc:sldMk cId="2337776266" sldId="267"/>
            <ac:spMk id="5" creationId="{8046A386-863F-45AE-8EF1-5A98549B3C1C}"/>
          </ac:spMkLst>
        </pc:spChg>
        <pc:picChg chg="add mod ord">
          <ac:chgData name="Daniele Rabellino" userId="S::s4258575@studenti.unige.it::652c7815-abc2-43c8-8e8f-38ff23b206a0" providerId="AD" clId="Web-{6B24CB2C-8358-4D79-A097-1F8018CD5943}" dt="2021-01-05T13:34:20.950" v="455" actId="1076"/>
          <ac:picMkLst>
            <pc:docMk/>
            <pc:sldMk cId="2337776266" sldId="267"/>
            <ac:picMk id="4" creationId="{7D591326-FC17-4556-BA46-89AA5FFC00BD}"/>
          </ac:picMkLst>
        </pc:picChg>
      </pc:sldChg>
      <pc:sldChg chg="addSp delSp modSp new">
        <pc:chgData name="Daniele Rabellino" userId="S::s4258575@studenti.unige.it::652c7815-abc2-43c8-8e8f-38ff23b206a0" providerId="AD" clId="Web-{6B24CB2C-8358-4D79-A097-1F8018CD5943}" dt="2021-01-05T16:30:17.603" v="1856" actId="20577"/>
        <pc:sldMkLst>
          <pc:docMk/>
          <pc:sldMk cId="1893360421" sldId="268"/>
        </pc:sldMkLst>
        <pc:spChg chg="mod">
          <ac:chgData name="Daniele Rabellino" userId="S::s4258575@studenti.unige.it::652c7815-abc2-43c8-8e8f-38ff23b206a0" providerId="AD" clId="Web-{6B24CB2C-8358-4D79-A097-1F8018CD5943}" dt="2021-01-05T13:35:07.561" v="466" actId="20577"/>
          <ac:spMkLst>
            <pc:docMk/>
            <pc:sldMk cId="1893360421" sldId="268"/>
            <ac:spMk id="2" creationId="{BF1409AA-03E3-4CF7-8D05-52253700A311}"/>
          </ac:spMkLst>
        </pc:spChg>
        <pc:spChg chg="del">
          <ac:chgData name="Daniele Rabellino" userId="S::s4258575@studenti.unige.it::652c7815-abc2-43c8-8e8f-38ff23b206a0" providerId="AD" clId="Web-{6B24CB2C-8358-4D79-A097-1F8018CD5943}" dt="2021-01-05T13:34:49.561" v="459"/>
          <ac:spMkLst>
            <pc:docMk/>
            <pc:sldMk cId="1893360421" sldId="268"/>
            <ac:spMk id="3" creationId="{DF5D391A-52A4-4FBA-B89F-C5DD98CD8361}"/>
          </ac:spMkLst>
        </pc:spChg>
        <pc:spChg chg="add mod">
          <ac:chgData name="Daniele Rabellino" userId="S::s4258575@studenti.unige.it::652c7815-abc2-43c8-8e8f-38ff23b206a0" providerId="AD" clId="Web-{6B24CB2C-8358-4D79-A097-1F8018CD5943}" dt="2021-01-05T16:30:17.603" v="1856" actId="20577"/>
          <ac:spMkLst>
            <pc:docMk/>
            <pc:sldMk cId="1893360421" sldId="268"/>
            <ac:spMk id="5" creationId="{38095507-39D6-400D-9859-9F6A92A0ABF8}"/>
          </ac:spMkLst>
        </pc:spChg>
        <pc:picChg chg="add mod ord">
          <ac:chgData name="Daniele Rabellino" userId="S::s4258575@studenti.unige.it::652c7815-abc2-43c8-8e8f-38ff23b206a0" providerId="AD" clId="Web-{6B24CB2C-8358-4D79-A097-1F8018CD5943}" dt="2021-01-05T13:34:52.529" v="461" actId="1076"/>
          <ac:picMkLst>
            <pc:docMk/>
            <pc:sldMk cId="1893360421" sldId="268"/>
            <ac:picMk id="4" creationId="{F5C171B4-5F7B-4EC9-8ACC-6231ADCD6DCA}"/>
          </ac:picMkLst>
        </pc:picChg>
      </pc:sldChg>
      <pc:sldChg chg="modSp new">
        <pc:chgData name="Daniele Rabellino" userId="S::s4258575@studenti.unige.it::652c7815-abc2-43c8-8e8f-38ff23b206a0" providerId="AD" clId="Web-{6B24CB2C-8358-4D79-A097-1F8018CD5943}" dt="2021-01-05T15:00:58.398" v="849" actId="20577"/>
        <pc:sldMkLst>
          <pc:docMk/>
          <pc:sldMk cId="2163418276" sldId="269"/>
        </pc:sldMkLst>
        <pc:spChg chg="mod">
          <ac:chgData name="Daniele Rabellino" userId="S::s4258575@studenti.unige.it::652c7815-abc2-43c8-8e8f-38ff23b206a0" providerId="AD" clId="Web-{6B24CB2C-8358-4D79-A097-1F8018CD5943}" dt="2021-01-05T14:51:27.944" v="526" actId="20577"/>
          <ac:spMkLst>
            <pc:docMk/>
            <pc:sldMk cId="2163418276" sldId="269"/>
            <ac:spMk id="2" creationId="{C62A0F59-0FDB-4571-83C4-E282B3C90CBC}"/>
          </ac:spMkLst>
        </pc:spChg>
        <pc:spChg chg="mod">
          <ac:chgData name="Daniele Rabellino" userId="S::s4258575@studenti.unige.it::652c7815-abc2-43c8-8e8f-38ff23b206a0" providerId="AD" clId="Web-{6B24CB2C-8358-4D79-A097-1F8018CD5943}" dt="2021-01-05T15:00:58.398" v="849" actId="20577"/>
          <ac:spMkLst>
            <pc:docMk/>
            <pc:sldMk cId="2163418276" sldId="269"/>
            <ac:spMk id="3" creationId="{5C3C0D60-E8E2-4463-806D-9F07BDB8877C}"/>
          </ac:spMkLst>
        </pc:spChg>
      </pc:sldChg>
      <pc:sldChg chg="modSp new">
        <pc:chgData name="Daniele Rabellino" userId="S::s4258575@studenti.unige.it::652c7815-abc2-43c8-8e8f-38ff23b206a0" providerId="AD" clId="Web-{6B24CB2C-8358-4D79-A097-1F8018CD5943}" dt="2021-01-06T13:45:16.553" v="3150" actId="20577"/>
        <pc:sldMkLst>
          <pc:docMk/>
          <pc:sldMk cId="2399518860" sldId="270"/>
        </pc:sldMkLst>
        <pc:spChg chg="mod">
          <ac:chgData name="Daniele Rabellino" userId="S::s4258575@studenti.unige.it::652c7815-abc2-43c8-8e8f-38ff23b206a0" providerId="AD" clId="Web-{6B24CB2C-8358-4D79-A097-1F8018CD5943}" dt="2021-01-06T13:45:16.553" v="3150" actId="20577"/>
          <ac:spMkLst>
            <pc:docMk/>
            <pc:sldMk cId="2399518860" sldId="270"/>
            <ac:spMk id="2" creationId="{4035701A-ABAA-4B61-B530-2E054CA9A072}"/>
          </ac:spMkLst>
        </pc:spChg>
      </pc:sldChg>
      <pc:sldChg chg="modSp new">
        <pc:chgData name="Daniele Rabellino" userId="S::s4258575@studenti.unige.it::652c7815-abc2-43c8-8e8f-38ff23b206a0" providerId="AD" clId="Web-{6B24CB2C-8358-4D79-A097-1F8018CD5943}" dt="2021-01-06T13:45:23.507" v="3154" actId="20577"/>
        <pc:sldMkLst>
          <pc:docMk/>
          <pc:sldMk cId="1736229193" sldId="271"/>
        </pc:sldMkLst>
        <pc:spChg chg="mod">
          <ac:chgData name="Daniele Rabellino" userId="S::s4258575@studenti.unige.it::652c7815-abc2-43c8-8e8f-38ff23b206a0" providerId="AD" clId="Web-{6B24CB2C-8358-4D79-A097-1F8018CD5943}" dt="2021-01-06T13:45:23.507" v="3154" actId="20577"/>
          <ac:spMkLst>
            <pc:docMk/>
            <pc:sldMk cId="1736229193" sldId="271"/>
            <ac:spMk id="2" creationId="{4E1B29C9-85B5-4A63-8F4E-80996CF2919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endParaRPr lang="de-DE"/>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11.01.2021</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186192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11.01.2021</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42446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endParaRPr lang="de-DE"/>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11.01.2021</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026842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11.01.2021</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26318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endParaRPr lang="de-DE"/>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F64A8E5F-40E5-4553-9F3C-699F1A5B8145}" type="datetimeFigureOut">
              <a:rPr lang="de-DE" smtClean="0"/>
              <a:t>11.01.2021</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57739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5" name="Segnaposto data 4"/>
          <p:cNvSpPr>
            <a:spLocks noGrp="1"/>
          </p:cNvSpPr>
          <p:nvPr>
            <p:ph type="dt" sz="half" idx="10"/>
          </p:nvPr>
        </p:nvSpPr>
        <p:spPr/>
        <p:txBody>
          <a:bodyPr/>
          <a:lstStyle/>
          <a:p>
            <a:fld id="{F64A8E5F-40E5-4553-9F3C-699F1A5B8145}" type="datetimeFigureOut">
              <a:rPr lang="de-DE" smtClean="0"/>
              <a:t>11.01.2021</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284089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endParaRPr lang="de-DE"/>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7" name="Segnaposto data 6"/>
          <p:cNvSpPr>
            <a:spLocks noGrp="1"/>
          </p:cNvSpPr>
          <p:nvPr>
            <p:ph type="dt" sz="half" idx="10"/>
          </p:nvPr>
        </p:nvSpPr>
        <p:spPr/>
        <p:txBody>
          <a:bodyPr/>
          <a:lstStyle/>
          <a:p>
            <a:fld id="{F64A8E5F-40E5-4553-9F3C-699F1A5B8145}" type="datetimeFigureOut">
              <a:rPr lang="de-DE" smtClean="0"/>
              <a:t>11.01.2021</a:t>
            </a:fld>
            <a:endParaRPr lang="de-DE"/>
          </a:p>
        </p:txBody>
      </p:sp>
      <p:sp>
        <p:nvSpPr>
          <p:cNvPr id="8" name="Segnaposto piè di pagina 7"/>
          <p:cNvSpPr>
            <a:spLocks noGrp="1"/>
          </p:cNvSpPr>
          <p:nvPr>
            <p:ph type="ftr" sz="quarter" idx="11"/>
          </p:nvPr>
        </p:nvSpPr>
        <p:spPr/>
        <p:txBody>
          <a:bodyPr/>
          <a:lstStyle/>
          <a:p>
            <a:endParaRPr lang="de-DE"/>
          </a:p>
        </p:txBody>
      </p:sp>
      <p:sp>
        <p:nvSpPr>
          <p:cNvPr id="9" name="Segnaposto numero diapositiva 8"/>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274798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data 2"/>
          <p:cNvSpPr>
            <a:spLocks noGrp="1"/>
          </p:cNvSpPr>
          <p:nvPr>
            <p:ph type="dt" sz="half" idx="10"/>
          </p:nvPr>
        </p:nvSpPr>
        <p:spPr/>
        <p:txBody>
          <a:bodyPr/>
          <a:lstStyle/>
          <a:p>
            <a:fld id="{F64A8E5F-40E5-4553-9F3C-699F1A5B8145}" type="datetimeFigureOut">
              <a:rPr lang="de-DE" smtClean="0"/>
              <a:t>11.01.2021</a:t>
            </a:fld>
            <a:endParaRPr lang="de-DE"/>
          </a:p>
        </p:txBody>
      </p:sp>
      <p:sp>
        <p:nvSpPr>
          <p:cNvPr id="4" name="Segnaposto piè di pagina 3"/>
          <p:cNvSpPr>
            <a:spLocks noGrp="1"/>
          </p:cNvSpPr>
          <p:nvPr>
            <p:ph type="ftr" sz="quarter" idx="11"/>
          </p:nvPr>
        </p:nvSpPr>
        <p:spPr/>
        <p:txBody>
          <a:bodyPr/>
          <a:lstStyle/>
          <a:p>
            <a:endParaRPr lang="de-DE"/>
          </a:p>
        </p:txBody>
      </p:sp>
      <p:sp>
        <p:nvSpPr>
          <p:cNvPr id="5" name="Segnaposto numero diapositiva 4"/>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3178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64A8E5F-40E5-4553-9F3C-699F1A5B8145}" type="datetimeFigureOut">
              <a:rPr lang="de-DE" smtClean="0"/>
              <a:t>11.01.2021</a:t>
            </a:fld>
            <a:endParaRPr lang="de-DE"/>
          </a:p>
        </p:txBody>
      </p:sp>
      <p:sp>
        <p:nvSpPr>
          <p:cNvPr id="3" name="Segnaposto piè di pagina 2"/>
          <p:cNvSpPr>
            <a:spLocks noGrp="1"/>
          </p:cNvSpPr>
          <p:nvPr>
            <p:ph type="ftr" sz="quarter" idx="11"/>
          </p:nvPr>
        </p:nvSpPr>
        <p:spPr/>
        <p:txBody>
          <a:bodyPr/>
          <a:lstStyle/>
          <a:p>
            <a:endParaRPr lang="de-DE"/>
          </a:p>
        </p:txBody>
      </p:sp>
      <p:sp>
        <p:nvSpPr>
          <p:cNvPr id="4" name="Segnaposto numero diapositiva 3"/>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894095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de-DE"/>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64A8E5F-40E5-4553-9F3C-699F1A5B8145}" type="datetimeFigureOut">
              <a:rPr lang="de-DE" smtClean="0"/>
              <a:t>11.01.2021</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236581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de-DE"/>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64A8E5F-40E5-4553-9F3C-699F1A5B8145}" type="datetimeFigureOut">
              <a:rPr lang="de-DE" smtClean="0"/>
              <a:t>11.01.2021</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68857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endParaRPr lang="de-DE"/>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A8E5F-40E5-4553-9F3C-699F1A5B8145}" type="datetimeFigureOut">
              <a:rPr lang="de-DE" smtClean="0"/>
              <a:t>11.01.2021</a:t>
            </a:fld>
            <a:endParaRPr lang="de-DE"/>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D45B7-DFE2-4393-8D37-380FC36BF3AA}" type="slidenum">
              <a:rPr lang="de-DE" smtClean="0"/>
              <a:t>‹N›</a:t>
            </a:fld>
            <a:endParaRPr lang="de-DE"/>
          </a:p>
        </p:txBody>
      </p:sp>
    </p:spTree>
    <p:extLst>
      <p:ext uri="{BB962C8B-B14F-4D97-AF65-F5344CB8AC3E}">
        <p14:creationId xmlns:p14="http://schemas.microsoft.com/office/powerpoint/2010/main" val="1801931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2229420"/>
            <a:ext cx="9144000" cy="2387600"/>
          </a:xfrm>
        </p:spPr>
        <p:txBody>
          <a:bodyPr>
            <a:normAutofit fontScale="90000"/>
          </a:bodyPr>
          <a:lstStyle/>
          <a:p>
            <a:r>
              <a:rPr lang="de-DE" dirty="0">
                <a:latin typeface="Times"/>
                <a:ea typeface="+mj-lt"/>
                <a:cs typeface="+mj-lt"/>
              </a:rPr>
              <a:t>K Degree </a:t>
            </a:r>
            <a:r>
              <a:rPr lang="de-DE" dirty="0" err="1">
                <a:latin typeface="Times"/>
                <a:ea typeface="+mj-lt"/>
                <a:cs typeface="+mj-lt"/>
              </a:rPr>
              <a:t>Anonymity</a:t>
            </a:r>
            <a:r>
              <a:rPr lang="de-DE" dirty="0">
                <a:latin typeface="Times"/>
                <a:ea typeface="+mj-lt"/>
                <a:cs typeface="+mj-lt"/>
              </a:rPr>
              <a:t>:</a:t>
            </a:r>
            <a:endParaRPr lang="it-IT">
              <a:latin typeface="Times"/>
              <a:cs typeface="Times"/>
            </a:endParaRPr>
          </a:p>
          <a:p>
            <a:r>
              <a:rPr lang="de-DE" dirty="0">
                <a:latin typeface="Times"/>
                <a:ea typeface="+mj-lt"/>
                <a:cs typeface="+mj-lt"/>
              </a:rPr>
              <a:t>Degree </a:t>
            </a:r>
            <a:r>
              <a:rPr lang="de-DE" dirty="0" err="1">
                <a:latin typeface="Times"/>
                <a:ea typeface="+mj-lt"/>
                <a:cs typeface="+mj-lt"/>
              </a:rPr>
              <a:t>anonymization</a:t>
            </a:r>
            <a:r>
              <a:rPr lang="de-DE" dirty="0">
                <a:latin typeface="Times"/>
                <a:ea typeface="+mj-lt"/>
                <a:cs typeface="+mj-lt"/>
              </a:rPr>
              <a:t> </a:t>
            </a:r>
            <a:r>
              <a:rPr lang="de-DE" dirty="0" err="1">
                <a:latin typeface="Times"/>
                <a:ea typeface="+mj-lt"/>
                <a:cs typeface="+mj-lt"/>
              </a:rPr>
              <a:t>by</a:t>
            </a:r>
            <a:r>
              <a:rPr lang="de-DE" dirty="0">
                <a:latin typeface="Times"/>
                <a:ea typeface="+mj-lt"/>
                <a:cs typeface="+mj-lt"/>
              </a:rPr>
              <a:t> Dynamic </a:t>
            </a:r>
            <a:r>
              <a:rPr lang="de-DE" dirty="0" err="1">
                <a:latin typeface="Times"/>
                <a:ea typeface="+mj-lt"/>
                <a:cs typeface="+mj-lt"/>
              </a:rPr>
              <a:t>Programming</a:t>
            </a:r>
            <a:r>
              <a:rPr lang="de-DE" dirty="0">
                <a:latin typeface="Times"/>
                <a:ea typeface="+mj-lt"/>
                <a:cs typeface="+mj-lt"/>
              </a:rPr>
              <a:t> and </a:t>
            </a:r>
            <a:r>
              <a:rPr lang="de-DE" dirty="0" err="1">
                <a:latin typeface="Times"/>
                <a:ea typeface="+mj-lt"/>
                <a:cs typeface="+mj-lt"/>
              </a:rPr>
              <a:t>construction</a:t>
            </a:r>
            <a:r>
              <a:rPr lang="de-DE" dirty="0">
                <a:latin typeface="Times"/>
                <a:ea typeface="+mj-lt"/>
                <a:cs typeface="+mj-lt"/>
              </a:rPr>
              <a:t> </a:t>
            </a:r>
            <a:r>
              <a:rPr lang="de-DE" dirty="0" err="1">
                <a:latin typeface="Times"/>
                <a:ea typeface="+mj-lt"/>
                <a:cs typeface="+mj-lt"/>
              </a:rPr>
              <a:t>of</a:t>
            </a:r>
            <a:r>
              <a:rPr lang="de-DE" dirty="0">
                <a:latin typeface="Times"/>
                <a:ea typeface="+mj-lt"/>
                <a:cs typeface="+mj-lt"/>
              </a:rPr>
              <a:t> </a:t>
            </a:r>
            <a:r>
              <a:rPr lang="de-DE" dirty="0" err="1">
                <a:latin typeface="Times"/>
                <a:ea typeface="+mj-lt"/>
                <a:cs typeface="+mj-lt"/>
              </a:rPr>
              <a:t>the</a:t>
            </a:r>
            <a:r>
              <a:rPr lang="de-DE" dirty="0">
                <a:latin typeface="Times"/>
                <a:ea typeface="+mj-lt"/>
                <a:cs typeface="+mj-lt"/>
              </a:rPr>
              <a:t> Supergraph</a:t>
            </a:r>
            <a:endParaRPr lang="de-DE" dirty="0">
              <a:latin typeface="Times"/>
              <a:cs typeface="Calibri Light"/>
            </a:endParaRPr>
          </a:p>
        </p:txBody>
      </p:sp>
      <p:sp>
        <p:nvSpPr>
          <p:cNvPr id="3" name="Sottotitolo 2"/>
          <p:cNvSpPr>
            <a:spLocks noGrp="1"/>
          </p:cNvSpPr>
          <p:nvPr>
            <p:ph type="subTitle" idx="1"/>
          </p:nvPr>
        </p:nvSpPr>
        <p:spPr>
          <a:xfrm>
            <a:off x="388189" y="5126038"/>
            <a:ext cx="2659811" cy="1382592"/>
          </a:xfrm>
        </p:spPr>
        <p:txBody>
          <a:bodyPr vert="horz" lIns="91440" tIns="45720" rIns="91440" bIns="45720" rtlCol="0" anchor="t">
            <a:noAutofit/>
          </a:bodyPr>
          <a:lstStyle/>
          <a:p>
            <a:pPr algn="l"/>
            <a:r>
              <a:rPr lang="de-DE" sz="2000" dirty="0" err="1">
                <a:latin typeface="Times"/>
                <a:ea typeface="+mn-lt"/>
                <a:cs typeface="+mn-lt"/>
              </a:rPr>
              <a:t>Agnello</a:t>
            </a:r>
            <a:r>
              <a:rPr lang="de-DE" sz="2000" dirty="0">
                <a:latin typeface="Times"/>
                <a:ea typeface="+mn-lt"/>
                <a:cs typeface="+mn-lt"/>
              </a:rPr>
              <a:t> Andrea</a:t>
            </a:r>
            <a:endParaRPr lang="it-IT" sz="2000">
              <a:latin typeface="Times"/>
              <a:cs typeface="Calibri" panose="020F0502020204030204"/>
            </a:endParaRPr>
          </a:p>
          <a:p>
            <a:pPr algn="l"/>
            <a:r>
              <a:rPr lang="de-DE" sz="2000" dirty="0" err="1">
                <a:latin typeface="Times"/>
                <a:ea typeface="+mn-lt"/>
                <a:cs typeface="+mn-lt"/>
              </a:rPr>
              <a:t>Rabellino</a:t>
            </a:r>
            <a:r>
              <a:rPr lang="de-DE" sz="2000" dirty="0">
                <a:latin typeface="Times"/>
                <a:ea typeface="+mn-lt"/>
                <a:cs typeface="+mn-lt"/>
              </a:rPr>
              <a:t> Daniele</a:t>
            </a:r>
            <a:endParaRPr lang="de-DE" sz="2000">
              <a:latin typeface="Times"/>
              <a:cs typeface="Calibri" panose="020F0502020204030204"/>
            </a:endParaRPr>
          </a:p>
          <a:p>
            <a:pPr algn="l"/>
            <a:r>
              <a:rPr lang="de-DE" sz="2000" dirty="0" err="1">
                <a:latin typeface="Times"/>
                <a:ea typeface="+mn-lt"/>
                <a:cs typeface="+mn-lt"/>
              </a:rPr>
              <a:t>Viaggi</a:t>
            </a:r>
            <a:r>
              <a:rPr lang="de-DE" sz="2000" dirty="0">
                <a:latin typeface="Times"/>
                <a:ea typeface="+mn-lt"/>
                <a:cs typeface="+mn-lt"/>
              </a:rPr>
              <a:t> Manuel</a:t>
            </a:r>
            <a:endParaRPr lang="de-DE" sz="2000" dirty="0">
              <a:latin typeface="Times"/>
              <a:cs typeface="Calibri" panose="020F0502020204030204"/>
            </a:endParaRPr>
          </a:p>
          <a:p>
            <a:br>
              <a:rPr lang="en-US" sz="2000" dirty="0"/>
            </a:br>
            <a:endParaRPr lang="en-US" sz="2000" dirty="0"/>
          </a:p>
        </p:txBody>
      </p:sp>
    </p:spTree>
    <p:extLst>
      <p:ext uri="{BB962C8B-B14F-4D97-AF65-F5344CB8AC3E}">
        <p14:creationId xmlns:p14="http://schemas.microsoft.com/office/powerpoint/2010/main" val="3962583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649596-6D5E-4D49-873B-498438966DA2}"/>
              </a:ext>
            </a:extLst>
          </p:cNvPr>
          <p:cNvSpPr>
            <a:spLocks noGrp="1"/>
          </p:cNvSpPr>
          <p:nvPr>
            <p:ph type="title"/>
          </p:nvPr>
        </p:nvSpPr>
        <p:spPr/>
        <p:txBody>
          <a:bodyPr/>
          <a:lstStyle/>
          <a:p>
            <a:pPr algn="ctr"/>
            <a:r>
              <a:rPr lang="it-IT" dirty="0">
                <a:latin typeface="Times"/>
                <a:cs typeface="Calibri Light"/>
              </a:rPr>
              <a:t>Lemma 2: </a:t>
            </a:r>
            <a:r>
              <a:rPr lang="it-IT" dirty="0" err="1">
                <a:latin typeface="Times"/>
                <a:cs typeface="Calibri Light"/>
              </a:rPr>
              <a:t>SuperGraph</a:t>
            </a:r>
            <a:endParaRPr lang="it-IT" dirty="0" err="1">
              <a:latin typeface="Times"/>
              <a:cs typeface="Times"/>
            </a:endParaRPr>
          </a:p>
        </p:txBody>
      </p:sp>
      <p:pic>
        <p:nvPicPr>
          <p:cNvPr id="4" name="Immagine 4" descr="Immagine che contiene testo&#10;&#10;Descrizione generata automaticamente">
            <a:extLst>
              <a:ext uri="{FF2B5EF4-FFF2-40B4-BE49-F238E27FC236}">
                <a16:creationId xmlns:a16="http://schemas.microsoft.com/office/drawing/2014/main" id="{2AC245EB-B828-433A-8617-C34AC8C4AF8D}"/>
              </a:ext>
            </a:extLst>
          </p:cNvPr>
          <p:cNvPicPr>
            <a:picLocks noGrp="1" noChangeAspect="1"/>
          </p:cNvPicPr>
          <p:nvPr>
            <p:ph idx="1"/>
          </p:nvPr>
        </p:nvPicPr>
        <p:blipFill>
          <a:blip r:embed="rId2"/>
          <a:stretch>
            <a:fillRect/>
          </a:stretch>
        </p:blipFill>
        <p:spPr>
          <a:xfrm>
            <a:off x="3327729" y="1854125"/>
            <a:ext cx="5479032" cy="2238375"/>
          </a:xfrm>
        </p:spPr>
      </p:pic>
      <p:sp>
        <p:nvSpPr>
          <p:cNvPr id="5" name="CasellaDiTesto 4">
            <a:extLst>
              <a:ext uri="{FF2B5EF4-FFF2-40B4-BE49-F238E27FC236}">
                <a16:creationId xmlns:a16="http://schemas.microsoft.com/office/drawing/2014/main" id="{E7008E59-575F-42A8-824B-C3E65D4798EA}"/>
              </a:ext>
            </a:extLst>
          </p:cNvPr>
          <p:cNvSpPr txBox="1"/>
          <p:nvPr/>
        </p:nvSpPr>
        <p:spPr>
          <a:xfrm>
            <a:off x="439948" y="4882551"/>
            <a:ext cx="1126897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800" dirty="0">
                <a:latin typeface="Times"/>
                <a:cs typeface="Times"/>
              </a:rPr>
              <a:t>To </a:t>
            </a:r>
            <a:r>
              <a:rPr lang="it-IT" sz="2800" dirty="0" err="1">
                <a:latin typeface="Times"/>
                <a:cs typeface="Times"/>
              </a:rPr>
              <a:t>keep</a:t>
            </a:r>
            <a:r>
              <a:rPr lang="it-IT" sz="2800" dirty="0">
                <a:latin typeface="Times"/>
                <a:cs typeface="Times"/>
              </a:rPr>
              <a:t> the </a:t>
            </a:r>
            <a:r>
              <a:rPr lang="it-IT" sz="2800" dirty="0" err="1">
                <a:latin typeface="Times"/>
                <a:cs typeface="Times"/>
              </a:rPr>
              <a:t>edges</a:t>
            </a:r>
            <a:r>
              <a:rPr lang="it-IT" sz="2800" dirty="0">
                <a:latin typeface="Times"/>
                <a:cs typeface="Times"/>
              </a:rPr>
              <a:t> of the </a:t>
            </a:r>
            <a:r>
              <a:rPr lang="it-IT" sz="2800" dirty="0" err="1">
                <a:latin typeface="Times"/>
                <a:cs typeface="Times"/>
              </a:rPr>
              <a:t>original</a:t>
            </a:r>
            <a:r>
              <a:rPr lang="it-IT" sz="2800" dirty="0">
                <a:latin typeface="Times"/>
                <a:cs typeface="Times"/>
              </a:rPr>
              <a:t> </a:t>
            </a:r>
            <a:r>
              <a:rPr lang="it-IT" sz="2800" dirty="0" err="1">
                <a:latin typeface="Times"/>
                <a:cs typeface="Times"/>
              </a:rPr>
              <a:t>graph</a:t>
            </a:r>
            <a:r>
              <a:rPr lang="it-IT" sz="2800" dirty="0">
                <a:latin typeface="Times"/>
                <a:cs typeface="Times"/>
              </a:rPr>
              <a:t> </a:t>
            </a:r>
            <a:r>
              <a:rPr lang="it-IT" sz="2800" dirty="0" err="1">
                <a:latin typeface="Times"/>
                <a:cs typeface="Times"/>
              </a:rPr>
              <a:t>it</a:t>
            </a:r>
            <a:r>
              <a:rPr lang="it-IT" sz="2800" dirty="0">
                <a:latin typeface="Times"/>
                <a:cs typeface="Times"/>
              </a:rPr>
              <a:t> </a:t>
            </a:r>
            <a:r>
              <a:rPr lang="it-IT" sz="2800" dirty="0" err="1">
                <a:latin typeface="Times"/>
                <a:cs typeface="Times"/>
              </a:rPr>
              <a:t>is</a:t>
            </a:r>
            <a:r>
              <a:rPr lang="it-IT" sz="2800" dirty="0">
                <a:latin typeface="Times"/>
                <a:cs typeface="Times"/>
              </a:rPr>
              <a:t> </a:t>
            </a:r>
            <a:r>
              <a:rPr lang="it-IT" sz="2800" dirty="0" err="1">
                <a:latin typeface="Times"/>
                <a:cs typeface="Times"/>
              </a:rPr>
              <a:t>necessary</a:t>
            </a:r>
            <a:r>
              <a:rPr lang="it-IT" sz="2800" dirty="0">
                <a:latin typeface="Times"/>
                <a:cs typeface="Times"/>
              </a:rPr>
              <a:t> create the </a:t>
            </a:r>
            <a:r>
              <a:rPr lang="it-IT" sz="2800" dirty="0" err="1">
                <a:latin typeface="Times"/>
                <a:cs typeface="Times"/>
              </a:rPr>
              <a:t>Supergraph</a:t>
            </a:r>
            <a:r>
              <a:rPr lang="it-IT" sz="2800" dirty="0">
                <a:latin typeface="Times"/>
                <a:cs typeface="Times"/>
              </a:rPr>
              <a:t> and </a:t>
            </a:r>
            <a:r>
              <a:rPr lang="it-IT" sz="2800" dirty="0" err="1">
                <a:latin typeface="Times"/>
                <a:cs typeface="Times"/>
              </a:rPr>
              <a:t>if</a:t>
            </a:r>
            <a:r>
              <a:rPr lang="it-IT" sz="2800" dirty="0">
                <a:latin typeface="Times"/>
                <a:cs typeface="Times"/>
              </a:rPr>
              <a:t> </a:t>
            </a:r>
            <a:r>
              <a:rPr lang="it-IT" sz="2800" dirty="0" err="1">
                <a:latin typeface="Times"/>
                <a:cs typeface="Times"/>
              </a:rPr>
              <a:t>it</a:t>
            </a:r>
            <a:r>
              <a:rPr lang="it-IT" sz="2800" dirty="0">
                <a:latin typeface="Times"/>
                <a:cs typeface="Times"/>
              </a:rPr>
              <a:t> </a:t>
            </a:r>
            <a:r>
              <a:rPr lang="it-IT" sz="2800" dirty="0" err="1">
                <a:latin typeface="Times"/>
                <a:cs typeface="Times"/>
              </a:rPr>
              <a:t>exists</a:t>
            </a:r>
            <a:r>
              <a:rPr lang="it-IT" sz="2800" dirty="0">
                <a:latin typeface="Times"/>
                <a:cs typeface="Times"/>
              </a:rPr>
              <a:t> </a:t>
            </a:r>
            <a:r>
              <a:rPr lang="it-IT" sz="2800" dirty="0" err="1">
                <a:latin typeface="Times"/>
                <a:cs typeface="Times"/>
              </a:rPr>
              <a:t>this</a:t>
            </a:r>
            <a:r>
              <a:rPr lang="it-IT" sz="2800" dirty="0">
                <a:latin typeface="Times"/>
                <a:cs typeface="Times"/>
              </a:rPr>
              <a:t> </a:t>
            </a:r>
            <a:r>
              <a:rPr lang="it-IT" sz="2800" dirty="0" err="1">
                <a:latin typeface="Times"/>
                <a:cs typeface="Times"/>
              </a:rPr>
              <a:t>condition</a:t>
            </a:r>
            <a:r>
              <a:rPr lang="it-IT" sz="2800" dirty="0">
                <a:latin typeface="Times"/>
                <a:cs typeface="Times"/>
              </a:rPr>
              <a:t> must be </a:t>
            </a:r>
            <a:r>
              <a:rPr lang="it-IT" sz="2800" dirty="0" err="1">
                <a:latin typeface="Times"/>
                <a:cs typeface="Times"/>
              </a:rPr>
              <a:t>satisfied</a:t>
            </a:r>
            <a:r>
              <a:rPr lang="it-IT" sz="2800" dirty="0">
                <a:latin typeface="Times"/>
                <a:cs typeface="Times"/>
              </a:rPr>
              <a:t>.</a:t>
            </a:r>
          </a:p>
        </p:txBody>
      </p:sp>
    </p:spTree>
    <p:extLst>
      <p:ext uri="{BB962C8B-B14F-4D97-AF65-F5344CB8AC3E}">
        <p14:creationId xmlns:p14="http://schemas.microsoft.com/office/powerpoint/2010/main" val="3378072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16FB7B-14C4-4050-86BE-B28710C15C49}"/>
              </a:ext>
            </a:extLst>
          </p:cNvPr>
          <p:cNvSpPr>
            <a:spLocks noGrp="1"/>
          </p:cNvSpPr>
          <p:nvPr>
            <p:ph type="title"/>
          </p:nvPr>
        </p:nvSpPr>
        <p:spPr/>
        <p:txBody>
          <a:bodyPr/>
          <a:lstStyle/>
          <a:p>
            <a:pPr algn="ctr"/>
            <a:r>
              <a:rPr lang="it-IT">
                <a:latin typeface="Times"/>
                <a:cs typeface="Calibri Light"/>
              </a:rPr>
              <a:t>SuperGraph Algorithm</a:t>
            </a:r>
            <a:endParaRPr lang="it-IT">
              <a:latin typeface="Times"/>
              <a:cs typeface="Times"/>
            </a:endParaRPr>
          </a:p>
        </p:txBody>
      </p:sp>
      <p:sp>
        <p:nvSpPr>
          <p:cNvPr id="3" name="Segnaposto contenuto 2">
            <a:extLst>
              <a:ext uri="{FF2B5EF4-FFF2-40B4-BE49-F238E27FC236}">
                <a16:creationId xmlns:a16="http://schemas.microsoft.com/office/drawing/2014/main" id="{8F5E15C4-A20A-412E-BB70-F408AD830D98}"/>
              </a:ext>
            </a:extLst>
          </p:cNvPr>
          <p:cNvSpPr>
            <a:spLocks noGrp="1"/>
          </p:cNvSpPr>
          <p:nvPr>
            <p:ph idx="1"/>
          </p:nvPr>
        </p:nvSpPr>
        <p:spPr/>
        <p:txBody>
          <a:bodyPr vert="horz" lIns="91440" tIns="45720" rIns="91440" bIns="45720" rtlCol="0" anchor="t">
            <a:normAutofit/>
          </a:bodyPr>
          <a:lstStyle/>
          <a:p>
            <a:pPr marL="0" indent="0" algn="just">
              <a:buNone/>
            </a:pPr>
            <a:r>
              <a:rPr lang="it-IT" dirty="0">
                <a:latin typeface="Times"/>
                <a:cs typeface="Calibri" panose="020F0502020204030204"/>
              </a:rPr>
              <a:t>The SuperGraph first checks whether Inequality (Lemma 2) is satisfied and returns "NO" if it does not. Otherwise it proceeds iteratively and in each step it mantains the residual additional degrees a of the vertices. In each iteration it picks an arbitrary vertex v and adds edges from v to a(v) vertices of highest residual additional degree, ignoring nodes v' that already connected to v in G. For every new edge (v, v'), a(v') is decreased by 1. If the algorithm terminates and output a graph, then this </a:t>
            </a:r>
            <a:r>
              <a:rPr lang="it-IT">
                <a:latin typeface="Times"/>
                <a:cs typeface="Calibri" panose="020F0502020204030204"/>
              </a:rPr>
              <a:t>graph has degree sequence </a:t>
            </a:r>
            <a:r>
              <a:rPr lang="it-IT">
                <a:ea typeface="+mn-lt"/>
                <a:cs typeface="+mn-lt"/>
              </a:rPr>
              <a:t>d</a:t>
            </a:r>
            <a:r>
              <a:rPr lang="it-IT" baseline="30000">
                <a:ea typeface="+mn-lt"/>
                <a:cs typeface="+mn-lt"/>
              </a:rPr>
              <a:t>^</a:t>
            </a:r>
            <a:r>
              <a:rPr lang="it-IT" baseline="30000" dirty="0">
                <a:latin typeface="Calibri"/>
                <a:cs typeface="Calibri" panose="020F0502020204030204"/>
              </a:rPr>
              <a:t> </a:t>
            </a:r>
            <a:r>
              <a:rPr lang="it-IT">
                <a:latin typeface="Times"/>
                <a:cs typeface="Calibri" panose="020F0502020204030204"/>
              </a:rPr>
              <a:t>and is a supergraph of the original </a:t>
            </a:r>
            <a:r>
              <a:rPr lang="it-IT" dirty="0">
                <a:latin typeface="Times"/>
                <a:cs typeface="Calibri" panose="020F0502020204030204"/>
              </a:rPr>
              <a:t>graph. If the algorithm does not terminate, then it outputs "None", meaning that there might exist a graph, but the algoritm is unable to find it.</a:t>
            </a:r>
            <a:endParaRPr lang="it-IT"/>
          </a:p>
        </p:txBody>
      </p:sp>
    </p:spTree>
    <p:extLst>
      <p:ext uri="{BB962C8B-B14F-4D97-AF65-F5344CB8AC3E}">
        <p14:creationId xmlns:p14="http://schemas.microsoft.com/office/powerpoint/2010/main" val="781840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05E8C6-DE73-4E5D-81CE-C289F01F85F7}"/>
              </a:ext>
            </a:extLst>
          </p:cNvPr>
          <p:cNvSpPr>
            <a:spLocks noGrp="1"/>
          </p:cNvSpPr>
          <p:nvPr>
            <p:ph type="title"/>
          </p:nvPr>
        </p:nvSpPr>
        <p:spPr/>
        <p:txBody>
          <a:bodyPr/>
          <a:lstStyle/>
          <a:p>
            <a:pPr algn="ctr"/>
            <a:r>
              <a:rPr lang="it-IT" dirty="0" err="1">
                <a:latin typeface="Times"/>
                <a:cs typeface="Calibri Light"/>
              </a:rPr>
              <a:t>ConstructGraph</a:t>
            </a:r>
            <a:r>
              <a:rPr lang="it-IT" dirty="0">
                <a:latin typeface="Times"/>
                <a:cs typeface="Calibri Light"/>
              </a:rPr>
              <a:t> and </a:t>
            </a:r>
            <a:r>
              <a:rPr lang="it-IT" dirty="0" err="1">
                <a:latin typeface="Times"/>
                <a:cs typeface="Calibri Light"/>
              </a:rPr>
              <a:t>SuperGraph</a:t>
            </a:r>
            <a:endParaRPr lang="it-IT" dirty="0" err="1">
              <a:latin typeface="Times"/>
              <a:cs typeface="Times"/>
            </a:endParaRPr>
          </a:p>
        </p:txBody>
      </p:sp>
      <p:sp>
        <p:nvSpPr>
          <p:cNvPr id="3" name="Segnaposto contenuto 2">
            <a:extLst>
              <a:ext uri="{FF2B5EF4-FFF2-40B4-BE49-F238E27FC236}">
                <a16:creationId xmlns:a16="http://schemas.microsoft.com/office/drawing/2014/main" id="{A09D34E7-8603-48CC-A6B3-C88159596B83}"/>
              </a:ext>
            </a:extLst>
          </p:cNvPr>
          <p:cNvSpPr>
            <a:spLocks noGrp="1"/>
          </p:cNvSpPr>
          <p:nvPr>
            <p:ph idx="1"/>
          </p:nvPr>
        </p:nvSpPr>
        <p:spPr/>
        <p:txBody>
          <a:bodyPr vert="horz" lIns="91440" tIns="45720" rIns="91440" bIns="45720" rtlCol="0" anchor="t">
            <a:normAutofit/>
          </a:bodyPr>
          <a:lstStyle/>
          <a:p>
            <a:pPr marL="0" indent="0" algn="just">
              <a:buNone/>
            </a:pPr>
            <a:r>
              <a:rPr lang="it-IT" dirty="0" err="1">
                <a:latin typeface="Times"/>
                <a:cs typeface="Calibri" panose="020F0502020204030204"/>
              </a:rPr>
              <a:t>If</a:t>
            </a:r>
            <a:r>
              <a:rPr lang="it-IT" dirty="0">
                <a:latin typeface="Times"/>
                <a:cs typeface="Calibri" panose="020F0502020204030204"/>
              </a:rPr>
              <a:t> the </a:t>
            </a:r>
            <a:r>
              <a:rPr lang="it-IT" dirty="0" err="1">
                <a:latin typeface="Times"/>
                <a:cs typeface="Calibri" panose="020F0502020204030204"/>
              </a:rPr>
              <a:t>ConstructGraph</a:t>
            </a:r>
            <a:r>
              <a:rPr lang="it-IT" dirty="0">
                <a:latin typeface="Times"/>
                <a:cs typeface="Calibri" panose="020F0502020204030204"/>
              </a:rPr>
              <a:t> </a:t>
            </a:r>
            <a:r>
              <a:rPr lang="it-IT" dirty="0" err="1">
                <a:latin typeface="Times"/>
                <a:cs typeface="Calibri" panose="020F0502020204030204"/>
              </a:rPr>
              <a:t>returns</a:t>
            </a:r>
            <a:r>
              <a:rPr lang="it-IT" dirty="0">
                <a:latin typeface="Times"/>
                <a:cs typeface="Calibri" panose="020F0502020204030204"/>
              </a:rPr>
              <a:t> </a:t>
            </a:r>
            <a:r>
              <a:rPr lang="it-IT" dirty="0" err="1">
                <a:latin typeface="Times"/>
                <a:cs typeface="Calibri" panose="020F0502020204030204"/>
              </a:rPr>
              <a:t>null</a:t>
            </a:r>
            <a:r>
              <a:rPr lang="it-IT" dirty="0">
                <a:latin typeface="Times"/>
                <a:cs typeface="Calibri" panose="020F0502020204030204"/>
              </a:rPr>
              <a:t>, </a:t>
            </a:r>
            <a:r>
              <a:rPr lang="it-IT" dirty="0" err="1">
                <a:latin typeface="Times"/>
                <a:cs typeface="Calibri" panose="020F0502020204030204"/>
              </a:rPr>
              <a:t>it</a:t>
            </a:r>
            <a:r>
              <a:rPr lang="it-IT" dirty="0">
                <a:latin typeface="Times"/>
                <a:cs typeface="Calibri" panose="020F0502020204030204"/>
              </a:rPr>
              <a:t> </a:t>
            </a:r>
            <a:r>
              <a:rPr lang="it-IT" dirty="0" err="1">
                <a:latin typeface="Times"/>
                <a:cs typeface="Calibri" panose="020F0502020204030204"/>
              </a:rPr>
              <a:t>means</a:t>
            </a:r>
            <a:r>
              <a:rPr lang="it-IT" dirty="0">
                <a:latin typeface="Times"/>
                <a:cs typeface="Calibri" panose="020F0502020204030204"/>
              </a:rPr>
              <a:t> </a:t>
            </a:r>
            <a:r>
              <a:rPr lang="it-IT" dirty="0" err="1">
                <a:latin typeface="Times"/>
                <a:cs typeface="Calibri" panose="020F0502020204030204"/>
              </a:rPr>
              <a:t>that</a:t>
            </a:r>
            <a:r>
              <a:rPr lang="it-IT" dirty="0">
                <a:latin typeface="Times"/>
                <a:cs typeface="Calibri" panose="020F0502020204030204"/>
              </a:rPr>
              <a:t> </a:t>
            </a:r>
            <a:r>
              <a:rPr lang="it-IT" dirty="0" err="1">
                <a:latin typeface="Times"/>
                <a:cs typeface="Calibri" panose="020F0502020204030204"/>
              </a:rPr>
              <a:t>there</a:t>
            </a:r>
            <a:r>
              <a:rPr lang="it-IT" dirty="0">
                <a:latin typeface="Times"/>
                <a:cs typeface="Calibri" panose="020F0502020204030204"/>
              </a:rPr>
              <a:t> </a:t>
            </a:r>
            <a:r>
              <a:rPr lang="it-IT" dirty="0" err="1">
                <a:latin typeface="Times"/>
                <a:cs typeface="Calibri" panose="020F0502020204030204"/>
              </a:rPr>
              <a:t>is</a:t>
            </a:r>
            <a:r>
              <a:rPr lang="it-IT" dirty="0">
                <a:latin typeface="Times"/>
                <a:cs typeface="Calibri" panose="020F0502020204030204"/>
              </a:rPr>
              <a:t> no </a:t>
            </a:r>
            <a:r>
              <a:rPr lang="it-IT" dirty="0" err="1">
                <a:latin typeface="Times"/>
                <a:cs typeface="Calibri" panose="020F0502020204030204"/>
              </a:rPr>
              <a:t>graph</a:t>
            </a:r>
            <a:r>
              <a:rPr lang="it-IT" dirty="0">
                <a:latin typeface="Times"/>
                <a:cs typeface="Calibri" panose="020F0502020204030204"/>
              </a:rPr>
              <a:t> for </a:t>
            </a:r>
            <a:r>
              <a:rPr lang="it-IT" dirty="0" err="1">
                <a:latin typeface="Times"/>
                <a:cs typeface="Calibri" panose="020F0502020204030204"/>
              </a:rPr>
              <a:t>that</a:t>
            </a:r>
            <a:r>
              <a:rPr lang="it-IT" dirty="0">
                <a:latin typeface="Times"/>
                <a:cs typeface="Calibri" panose="020F0502020204030204"/>
              </a:rPr>
              <a:t> degree </a:t>
            </a:r>
            <a:r>
              <a:rPr lang="it-IT" dirty="0" err="1">
                <a:latin typeface="Times"/>
                <a:cs typeface="Calibri" panose="020F0502020204030204"/>
              </a:rPr>
              <a:t>anonymization</a:t>
            </a:r>
            <a:r>
              <a:rPr lang="it-IT" dirty="0">
                <a:latin typeface="Times"/>
                <a:cs typeface="Calibri" panose="020F0502020204030204"/>
              </a:rPr>
              <a:t>.</a:t>
            </a:r>
            <a:endParaRPr lang="it-IT"/>
          </a:p>
          <a:p>
            <a:pPr marL="0" indent="0" algn="just">
              <a:buNone/>
            </a:pPr>
            <a:endParaRPr lang="it-IT" dirty="0">
              <a:latin typeface="Times"/>
              <a:cs typeface="Calibri" panose="020F0502020204030204"/>
            </a:endParaRPr>
          </a:p>
          <a:p>
            <a:pPr marL="0" indent="0" algn="just">
              <a:buNone/>
            </a:pPr>
            <a:r>
              <a:rPr lang="it-IT" dirty="0" err="1">
                <a:latin typeface="Times"/>
                <a:cs typeface="Calibri" panose="020F0502020204030204"/>
              </a:rPr>
              <a:t>Instead</a:t>
            </a:r>
            <a:r>
              <a:rPr lang="it-IT" dirty="0">
                <a:latin typeface="Times"/>
                <a:cs typeface="Calibri" panose="020F0502020204030204"/>
              </a:rPr>
              <a:t> </a:t>
            </a:r>
            <a:r>
              <a:rPr lang="it-IT" dirty="0" err="1">
                <a:latin typeface="Times"/>
                <a:cs typeface="Calibri" panose="020F0502020204030204"/>
              </a:rPr>
              <a:t>if</a:t>
            </a:r>
            <a:r>
              <a:rPr lang="it-IT" dirty="0">
                <a:latin typeface="Times"/>
                <a:cs typeface="Calibri" panose="020F0502020204030204"/>
              </a:rPr>
              <a:t> the </a:t>
            </a:r>
            <a:r>
              <a:rPr lang="it-IT" dirty="0" err="1">
                <a:latin typeface="Times"/>
                <a:cs typeface="Calibri" panose="020F0502020204030204"/>
              </a:rPr>
              <a:t>SuperGraph</a:t>
            </a:r>
            <a:r>
              <a:rPr lang="it-IT" dirty="0">
                <a:latin typeface="Times"/>
                <a:cs typeface="Calibri" panose="020F0502020204030204"/>
              </a:rPr>
              <a:t> </a:t>
            </a:r>
            <a:r>
              <a:rPr lang="it-IT" dirty="0" err="1">
                <a:latin typeface="Times"/>
                <a:cs typeface="Calibri" panose="020F0502020204030204"/>
              </a:rPr>
              <a:t>algorithm</a:t>
            </a:r>
            <a:r>
              <a:rPr lang="it-IT" dirty="0">
                <a:latin typeface="Times"/>
                <a:cs typeface="Calibri" panose="020F0502020204030204"/>
              </a:rPr>
              <a:t> </a:t>
            </a:r>
            <a:r>
              <a:rPr lang="it-IT" dirty="0" err="1">
                <a:latin typeface="Times"/>
                <a:cs typeface="Calibri" panose="020F0502020204030204"/>
              </a:rPr>
              <a:t>does</a:t>
            </a:r>
            <a:r>
              <a:rPr lang="it-IT" dirty="0">
                <a:latin typeface="Times"/>
                <a:cs typeface="Calibri" panose="020F0502020204030204"/>
              </a:rPr>
              <a:t> </a:t>
            </a:r>
            <a:r>
              <a:rPr lang="it-IT" dirty="0" err="1">
                <a:latin typeface="Times"/>
                <a:cs typeface="Calibri" panose="020F0502020204030204"/>
              </a:rPr>
              <a:t>not</a:t>
            </a:r>
            <a:r>
              <a:rPr lang="it-IT" dirty="0">
                <a:latin typeface="Times"/>
                <a:cs typeface="Calibri" panose="020F0502020204030204"/>
              </a:rPr>
              <a:t> </a:t>
            </a:r>
            <a:r>
              <a:rPr lang="it-IT" dirty="0" err="1">
                <a:latin typeface="Times"/>
                <a:cs typeface="Calibri" panose="020F0502020204030204"/>
              </a:rPr>
              <a:t>return</a:t>
            </a:r>
            <a:r>
              <a:rPr lang="it-IT" dirty="0">
                <a:latin typeface="Times"/>
                <a:cs typeface="Calibri" panose="020F0502020204030204"/>
              </a:rPr>
              <a:t> a </a:t>
            </a:r>
            <a:r>
              <a:rPr lang="it-IT" dirty="0" err="1">
                <a:latin typeface="Times"/>
                <a:cs typeface="Calibri" panose="020F0502020204030204"/>
              </a:rPr>
              <a:t>graph</a:t>
            </a:r>
            <a:r>
              <a:rPr lang="it-IT" dirty="0">
                <a:latin typeface="Times"/>
                <a:cs typeface="Calibri" panose="020F0502020204030204"/>
              </a:rPr>
              <a:t>, </a:t>
            </a:r>
            <a:r>
              <a:rPr lang="it-IT" dirty="0" err="1">
                <a:latin typeface="Times"/>
                <a:cs typeface="Calibri" panose="020F0502020204030204"/>
              </a:rPr>
              <a:t>it</a:t>
            </a:r>
            <a:r>
              <a:rPr lang="it-IT" dirty="0">
                <a:latin typeface="Times"/>
                <a:cs typeface="Calibri" panose="020F0502020204030204"/>
              </a:rPr>
              <a:t> </a:t>
            </a:r>
            <a:r>
              <a:rPr lang="it-IT" dirty="0" err="1">
                <a:latin typeface="Times"/>
                <a:cs typeface="Calibri" panose="020F0502020204030204"/>
              </a:rPr>
              <a:t>does</a:t>
            </a:r>
            <a:r>
              <a:rPr lang="it-IT" dirty="0">
                <a:latin typeface="Times"/>
                <a:cs typeface="Calibri" panose="020F0502020204030204"/>
              </a:rPr>
              <a:t> </a:t>
            </a:r>
            <a:r>
              <a:rPr lang="it-IT" dirty="0" err="1">
                <a:latin typeface="Times"/>
                <a:cs typeface="Calibri" panose="020F0502020204030204"/>
              </a:rPr>
              <a:t>not</a:t>
            </a:r>
            <a:r>
              <a:rPr lang="it-IT" dirty="0">
                <a:latin typeface="Times"/>
                <a:cs typeface="Calibri" panose="020F0502020204030204"/>
              </a:rPr>
              <a:t> </a:t>
            </a:r>
            <a:r>
              <a:rPr lang="it-IT" dirty="0" err="1">
                <a:latin typeface="Times"/>
                <a:cs typeface="Calibri" panose="020F0502020204030204"/>
              </a:rPr>
              <a:t>necessarily</a:t>
            </a:r>
            <a:r>
              <a:rPr lang="it-IT" dirty="0">
                <a:latin typeface="Times"/>
                <a:cs typeface="Calibri" panose="020F0502020204030204"/>
              </a:rPr>
              <a:t> </a:t>
            </a:r>
            <a:r>
              <a:rPr lang="it-IT" dirty="0" err="1">
                <a:latin typeface="Times"/>
                <a:cs typeface="Calibri" panose="020F0502020204030204"/>
              </a:rPr>
              <a:t>mean</a:t>
            </a:r>
            <a:r>
              <a:rPr lang="it-IT" dirty="0">
                <a:latin typeface="Times"/>
                <a:cs typeface="Calibri" panose="020F0502020204030204"/>
              </a:rPr>
              <a:t> </a:t>
            </a:r>
            <a:r>
              <a:rPr lang="it-IT" dirty="0" err="1">
                <a:latin typeface="Times"/>
                <a:cs typeface="Calibri" panose="020F0502020204030204"/>
              </a:rPr>
              <a:t>that</a:t>
            </a:r>
            <a:r>
              <a:rPr lang="it-IT" dirty="0">
                <a:latin typeface="Times"/>
                <a:cs typeface="Calibri" panose="020F0502020204030204"/>
              </a:rPr>
              <a:t> </a:t>
            </a:r>
            <a:r>
              <a:rPr lang="it-IT" dirty="0" err="1">
                <a:latin typeface="Times"/>
                <a:cs typeface="Calibri" panose="020F0502020204030204"/>
              </a:rPr>
              <a:t>such</a:t>
            </a:r>
            <a:r>
              <a:rPr lang="it-IT" dirty="0">
                <a:latin typeface="Times"/>
                <a:cs typeface="Calibri" panose="020F0502020204030204"/>
              </a:rPr>
              <a:t> a </a:t>
            </a:r>
            <a:r>
              <a:rPr lang="it-IT" dirty="0" err="1">
                <a:latin typeface="Times"/>
                <a:cs typeface="Calibri" panose="020F0502020204030204"/>
              </a:rPr>
              <a:t>graph</a:t>
            </a:r>
            <a:r>
              <a:rPr lang="it-IT" dirty="0">
                <a:latin typeface="Times"/>
                <a:cs typeface="Calibri" panose="020F0502020204030204"/>
              </a:rPr>
              <a:t> </a:t>
            </a:r>
            <a:r>
              <a:rPr lang="it-IT" dirty="0" err="1">
                <a:latin typeface="Times"/>
                <a:cs typeface="Calibri" panose="020F0502020204030204"/>
              </a:rPr>
              <a:t>does</a:t>
            </a:r>
            <a:r>
              <a:rPr lang="it-IT" dirty="0">
                <a:latin typeface="Times"/>
                <a:cs typeface="Calibri" panose="020F0502020204030204"/>
              </a:rPr>
              <a:t> </a:t>
            </a:r>
            <a:r>
              <a:rPr lang="it-IT" dirty="0" err="1">
                <a:latin typeface="Times"/>
                <a:cs typeface="Calibri" panose="020F0502020204030204"/>
              </a:rPr>
              <a:t>not</a:t>
            </a:r>
            <a:r>
              <a:rPr lang="it-IT" dirty="0">
                <a:latin typeface="Times"/>
                <a:cs typeface="Calibri" panose="020F0502020204030204"/>
              </a:rPr>
              <a:t> </a:t>
            </a:r>
            <a:r>
              <a:rPr lang="it-IT" dirty="0" err="1">
                <a:latin typeface="Times"/>
                <a:cs typeface="Calibri" panose="020F0502020204030204"/>
              </a:rPr>
              <a:t>exists</a:t>
            </a:r>
            <a:r>
              <a:rPr lang="it-IT" dirty="0">
                <a:latin typeface="Times"/>
                <a:cs typeface="Calibri" panose="020F0502020204030204"/>
              </a:rPr>
              <a:t>, </a:t>
            </a:r>
            <a:r>
              <a:rPr lang="it-IT" dirty="0" err="1">
                <a:latin typeface="Times"/>
                <a:cs typeface="Calibri" panose="020F0502020204030204"/>
              </a:rPr>
              <a:t>but</a:t>
            </a:r>
            <a:r>
              <a:rPr lang="it-IT" dirty="0">
                <a:latin typeface="Times"/>
                <a:cs typeface="Calibri" panose="020F0502020204030204"/>
              </a:rPr>
              <a:t>  </a:t>
            </a:r>
            <a:r>
              <a:rPr lang="it-IT" dirty="0" err="1">
                <a:latin typeface="Times"/>
                <a:cs typeface="Calibri" panose="020F0502020204030204"/>
              </a:rPr>
              <a:t>there</a:t>
            </a:r>
            <a:r>
              <a:rPr lang="it-IT" dirty="0">
                <a:latin typeface="Times"/>
                <a:cs typeface="Calibri" panose="020F0502020204030204"/>
              </a:rPr>
              <a:t> </a:t>
            </a:r>
            <a:r>
              <a:rPr lang="it-IT" dirty="0" err="1">
                <a:latin typeface="Times"/>
                <a:cs typeface="Calibri" panose="020F0502020204030204"/>
              </a:rPr>
              <a:t>is</a:t>
            </a:r>
            <a:r>
              <a:rPr lang="it-IT" dirty="0">
                <a:latin typeface="Times"/>
                <a:cs typeface="Calibri" panose="020F0502020204030204"/>
              </a:rPr>
              <a:t> a </a:t>
            </a:r>
            <a:r>
              <a:rPr lang="it-IT" dirty="0" err="1">
                <a:latin typeface="Times"/>
                <a:cs typeface="Calibri" panose="020F0502020204030204"/>
              </a:rPr>
              <a:t>scheme</a:t>
            </a:r>
            <a:r>
              <a:rPr lang="it-IT" dirty="0">
                <a:latin typeface="Times"/>
                <a:cs typeface="Calibri" panose="020F0502020204030204"/>
              </a:rPr>
              <a:t> </a:t>
            </a:r>
            <a:r>
              <a:rPr lang="it-IT" dirty="0" err="1">
                <a:latin typeface="Times"/>
                <a:cs typeface="Calibri" panose="020F0502020204030204"/>
              </a:rPr>
              <a:t>named</a:t>
            </a:r>
            <a:r>
              <a:rPr lang="it-IT" dirty="0">
                <a:latin typeface="Times"/>
                <a:cs typeface="Calibri" panose="020F0502020204030204"/>
              </a:rPr>
              <a:t> </a:t>
            </a:r>
            <a:r>
              <a:rPr lang="it-IT" dirty="0" err="1">
                <a:latin typeface="Times"/>
                <a:cs typeface="Calibri" panose="020F0502020204030204"/>
              </a:rPr>
              <a:t>probing</a:t>
            </a:r>
            <a:r>
              <a:rPr lang="it-IT" dirty="0">
                <a:latin typeface="Times"/>
                <a:cs typeface="Calibri" panose="020F0502020204030204"/>
              </a:rPr>
              <a:t> </a:t>
            </a:r>
            <a:r>
              <a:rPr lang="it-IT" dirty="0" err="1">
                <a:latin typeface="Times"/>
                <a:cs typeface="Calibri" panose="020F0502020204030204"/>
              </a:rPr>
              <a:t>scheme</a:t>
            </a:r>
            <a:r>
              <a:rPr lang="it-IT" dirty="0">
                <a:latin typeface="Times"/>
                <a:cs typeface="Calibri" panose="020F0502020204030204"/>
              </a:rPr>
              <a:t> </a:t>
            </a:r>
            <a:r>
              <a:rPr lang="it-IT" dirty="0" err="1">
                <a:latin typeface="Times"/>
                <a:cs typeface="Calibri" panose="020F0502020204030204"/>
              </a:rPr>
              <a:t>that</a:t>
            </a:r>
            <a:r>
              <a:rPr lang="it-IT" dirty="0">
                <a:latin typeface="Times"/>
                <a:cs typeface="Calibri" panose="020F0502020204030204"/>
              </a:rPr>
              <a:t> </a:t>
            </a:r>
            <a:r>
              <a:rPr lang="it-IT" dirty="0" err="1">
                <a:latin typeface="Times"/>
                <a:cs typeface="Calibri" panose="020F0502020204030204"/>
              </a:rPr>
              <a:t>forces</a:t>
            </a:r>
            <a:r>
              <a:rPr lang="it-IT" dirty="0">
                <a:latin typeface="Times"/>
                <a:cs typeface="Calibri" panose="020F0502020204030204"/>
              </a:rPr>
              <a:t> the </a:t>
            </a:r>
            <a:r>
              <a:rPr lang="it-IT" dirty="0" err="1">
                <a:latin typeface="Times"/>
                <a:cs typeface="Calibri" panose="020F0502020204030204"/>
              </a:rPr>
              <a:t>Supergraph</a:t>
            </a:r>
            <a:r>
              <a:rPr lang="it-IT" dirty="0">
                <a:latin typeface="Times"/>
                <a:cs typeface="Calibri" panose="020F0502020204030204"/>
              </a:rPr>
              <a:t> to output the </a:t>
            </a:r>
            <a:r>
              <a:rPr lang="it-IT" dirty="0" err="1">
                <a:latin typeface="Times"/>
                <a:cs typeface="Calibri" panose="020F0502020204030204"/>
              </a:rPr>
              <a:t>desidered</a:t>
            </a:r>
            <a:r>
              <a:rPr lang="it-IT" dirty="0">
                <a:latin typeface="Times"/>
                <a:cs typeface="Calibri" panose="020F0502020204030204"/>
              </a:rPr>
              <a:t> k-degree </a:t>
            </a:r>
            <a:r>
              <a:rPr lang="it-IT" dirty="0" err="1">
                <a:latin typeface="Times"/>
                <a:cs typeface="Calibri" panose="020F0502020204030204"/>
              </a:rPr>
              <a:t>anonymous</a:t>
            </a:r>
            <a:r>
              <a:rPr lang="it-IT" dirty="0">
                <a:latin typeface="Times"/>
                <a:cs typeface="Calibri" panose="020F0502020204030204"/>
              </a:rPr>
              <a:t> </a:t>
            </a:r>
            <a:r>
              <a:rPr lang="it-IT" dirty="0" err="1">
                <a:latin typeface="Times"/>
                <a:cs typeface="Calibri" panose="020F0502020204030204"/>
              </a:rPr>
              <a:t>graph</a:t>
            </a:r>
            <a:r>
              <a:rPr lang="it-IT" dirty="0">
                <a:latin typeface="Times"/>
                <a:cs typeface="Calibri" panose="020F0502020204030204"/>
              </a:rPr>
              <a:t> with a </a:t>
            </a:r>
            <a:r>
              <a:rPr lang="it-IT" dirty="0" err="1">
                <a:latin typeface="Times"/>
                <a:cs typeface="Calibri" panose="020F0502020204030204"/>
              </a:rPr>
              <a:t>little</a:t>
            </a:r>
            <a:r>
              <a:rPr lang="it-IT" dirty="0">
                <a:latin typeface="Times"/>
                <a:cs typeface="Calibri" panose="020F0502020204030204"/>
              </a:rPr>
              <a:t> extra cost.</a:t>
            </a:r>
          </a:p>
        </p:txBody>
      </p:sp>
    </p:spTree>
    <p:extLst>
      <p:ext uri="{BB962C8B-B14F-4D97-AF65-F5344CB8AC3E}">
        <p14:creationId xmlns:p14="http://schemas.microsoft.com/office/powerpoint/2010/main" val="1827039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7BA0D8-7B8F-4D73-B28E-D073ED85EB2D}"/>
              </a:ext>
            </a:extLst>
          </p:cNvPr>
          <p:cNvSpPr>
            <a:spLocks noGrp="1"/>
          </p:cNvSpPr>
          <p:nvPr>
            <p:ph type="title"/>
          </p:nvPr>
        </p:nvSpPr>
        <p:spPr/>
        <p:txBody>
          <a:bodyPr/>
          <a:lstStyle/>
          <a:p>
            <a:pPr algn="ctr"/>
            <a:r>
              <a:rPr lang="it-IT" err="1">
                <a:latin typeface="Times"/>
                <a:cs typeface="Calibri Light"/>
              </a:rPr>
              <a:t>Original</a:t>
            </a:r>
            <a:r>
              <a:rPr lang="it-IT" dirty="0">
                <a:latin typeface="Times"/>
                <a:cs typeface="Calibri Light"/>
              </a:rPr>
              <a:t> </a:t>
            </a:r>
            <a:r>
              <a:rPr lang="it-IT" err="1">
                <a:latin typeface="Times"/>
                <a:cs typeface="Calibri Light"/>
              </a:rPr>
              <a:t>Graph</a:t>
            </a:r>
            <a:r>
              <a:rPr lang="it-IT" dirty="0">
                <a:latin typeface="Times"/>
                <a:cs typeface="Calibri Light"/>
              </a:rPr>
              <a:t> and </a:t>
            </a:r>
            <a:r>
              <a:rPr lang="it-IT" err="1">
                <a:latin typeface="Times"/>
                <a:cs typeface="Calibri Light"/>
              </a:rPr>
              <a:t>SuperGraph</a:t>
            </a:r>
            <a:endParaRPr lang="it-IT">
              <a:latin typeface="Times"/>
              <a:cs typeface="Times"/>
            </a:endParaRPr>
          </a:p>
        </p:txBody>
      </p:sp>
      <p:pic>
        <p:nvPicPr>
          <p:cNvPr id="8" name="Immagine 8">
            <a:extLst>
              <a:ext uri="{FF2B5EF4-FFF2-40B4-BE49-F238E27FC236}">
                <a16:creationId xmlns:a16="http://schemas.microsoft.com/office/drawing/2014/main" id="{734096A3-DF74-4E77-A280-1E0903672A21}"/>
              </a:ext>
            </a:extLst>
          </p:cNvPr>
          <p:cNvPicPr>
            <a:picLocks noGrp="1" noChangeAspect="1"/>
          </p:cNvPicPr>
          <p:nvPr>
            <p:ph idx="1"/>
          </p:nvPr>
        </p:nvPicPr>
        <p:blipFill>
          <a:blip r:embed="rId2"/>
          <a:stretch>
            <a:fillRect/>
          </a:stretch>
        </p:blipFill>
        <p:spPr>
          <a:xfrm>
            <a:off x="995371" y="1581209"/>
            <a:ext cx="4924766" cy="3689980"/>
          </a:xfrm>
        </p:spPr>
      </p:pic>
      <p:pic>
        <p:nvPicPr>
          <p:cNvPr id="9" name="Immagine 9">
            <a:extLst>
              <a:ext uri="{FF2B5EF4-FFF2-40B4-BE49-F238E27FC236}">
                <a16:creationId xmlns:a16="http://schemas.microsoft.com/office/drawing/2014/main" id="{C9712E5A-0C37-4AD7-84B1-21B2074DB670}"/>
              </a:ext>
            </a:extLst>
          </p:cNvPr>
          <p:cNvPicPr>
            <a:picLocks noChangeAspect="1"/>
          </p:cNvPicPr>
          <p:nvPr/>
        </p:nvPicPr>
        <p:blipFill>
          <a:blip r:embed="rId3"/>
          <a:stretch>
            <a:fillRect/>
          </a:stretch>
        </p:blipFill>
        <p:spPr>
          <a:xfrm>
            <a:off x="6550325" y="1580792"/>
            <a:ext cx="4827916" cy="3624531"/>
          </a:xfrm>
          <a:prstGeom prst="rect">
            <a:avLst/>
          </a:prstGeom>
        </p:spPr>
      </p:pic>
    </p:spTree>
    <p:extLst>
      <p:ext uri="{BB962C8B-B14F-4D97-AF65-F5344CB8AC3E}">
        <p14:creationId xmlns:p14="http://schemas.microsoft.com/office/powerpoint/2010/main" val="3277413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D92888-2C2B-4C7E-BB0C-87731A4B39B9}"/>
              </a:ext>
            </a:extLst>
          </p:cNvPr>
          <p:cNvSpPr>
            <a:spLocks noGrp="1"/>
          </p:cNvSpPr>
          <p:nvPr>
            <p:ph type="title"/>
          </p:nvPr>
        </p:nvSpPr>
        <p:spPr/>
        <p:txBody>
          <a:bodyPr/>
          <a:lstStyle/>
          <a:p>
            <a:pPr algn="ctr"/>
            <a:r>
              <a:rPr lang="it-IT" err="1">
                <a:latin typeface="Times"/>
                <a:cs typeface="Calibri Light"/>
              </a:rPr>
              <a:t>Anonymization</a:t>
            </a:r>
            <a:r>
              <a:rPr lang="it-IT" dirty="0">
                <a:latin typeface="Times"/>
                <a:cs typeface="Calibri Light"/>
              </a:rPr>
              <a:t> cost</a:t>
            </a:r>
          </a:p>
        </p:txBody>
      </p:sp>
      <p:pic>
        <p:nvPicPr>
          <p:cNvPr id="4" name="Immagine 4">
            <a:extLst>
              <a:ext uri="{FF2B5EF4-FFF2-40B4-BE49-F238E27FC236}">
                <a16:creationId xmlns:a16="http://schemas.microsoft.com/office/drawing/2014/main" id="{C5F82BD0-5B16-4FB4-AF05-8FE775888FB8}"/>
              </a:ext>
            </a:extLst>
          </p:cNvPr>
          <p:cNvPicPr>
            <a:picLocks noGrp="1" noChangeAspect="1"/>
          </p:cNvPicPr>
          <p:nvPr>
            <p:ph idx="1"/>
          </p:nvPr>
        </p:nvPicPr>
        <p:blipFill>
          <a:blip r:embed="rId2"/>
          <a:stretch>
            <a:fillRect/>
          </a:stretch>
        </p:blipFill>
        <p:spPr>
          <a:xfrm>
            <a:off x="175863" y="1811247"/>
            <a:ext cx="5744275" cy="4265074"/>
          </a:xfrm>
        </p:spPr>
      </p:pic>
      <p:sp>
        <p:nvSpPr>
          <p:cNvPr id="5" name="CasellaDiTesto 4">
            <a:extLst>
              <a:ext uri="{FF2B5EF4-FFF2-40B4-BE49-F238E27FC236}">
                <a16:creationId xmlns:a16="http://schemas.microsoft.com/office/drawing/2014/main" id="{E02BB9D6-747F-4246-97BE-C242C991C1E5}"/>
              </a:ext>
            </a:extLst>
          </p:cNvPr>
          <p:cNvSpPr txBox="1"/>
          <p:nvPr/>
        </p:nvSpPr>
        <p:spPr>
          <a:xfrm>
            <a:off x="5989609" y="1547003"/>
            <a:ext cx="5863084"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it-IT" sz="2600" dirty="0">
                <a:latin typeface="Times"/>
                <a:cs typeface="Times"/>
              </a:rPr>
              <a:t>This image shows the increase of the </a:t>
            </a:r>
            <a:r>
              <a:rPr lang="it-IT" sz="2600" err="1">
                <a:latin typeface="Times"/>
                <a:cs typeface="Times"/>
              </a:rPr>
              <a:t>value</a:t>
            </a:r>
            <a:r>
              <a:rPr lang="it-IT" sz="2600" dirty="0">
                <a:latin typeface="Times"/>
                <a:cs typeface="Times"/>
              </a:rPr>
              <a:t> L(</a:t>
            </a:r>
            <a:r>
              <a:rPr lang="it-IT" sz="2600" err="1">
                <a:latin typeface="Times"/>
                <a:cs typeface="Times"/>
              </a:rPr>
              <a:t>dA</a:t>
            </a:r>
            <a:r>
              <a:rPr lang="it-IT" sz="2600" dirty="0">
                <a:latin typeface="Times"/>
                <a:cs typeface="Times"/>
              </a:rPr>
              <a:t>-d) with the </a:t>
            </a:r>
            <a:r>
              <a:rPr lang="it-IT" sz="2600" err="1">
                <a:latin typeface="Times"/>
                <a:cs typeface="Times"/>
              </a:rPr>
              <a:t>increment</a:t>
            </a:r>
            <a:r>
              <a:rPr lang="it-IT" sz="2600" dirty="0">
                <a:latin typeface="Times"/>
                <a:cs typeface="Times"/>
              </a:rPr>
              <a:t> of the </a:t>
            </a:r>
            <a:r>
              <a:rPr lang="it-IT" sz="2600" err="1">
                <a:latin typeface="Times"/>
                <a:cs typeface="Times"/>
              </a:rPr>
              <a:t>value</a:t>
            </a:r>
            <a:r>
              <a:rPr lang="it-IT" sz="2600" dirty="0">
                <a:latin typeface="Times"/>
                <a:cs typeface="Times"/>
              </a:rPr>
              <a:t> K. </a:t>
            </a:r>
            <a:endParaRPr lang="it-IT" sz="2600">
              <a:latin typeface="Times"/>
              <a:ea typeface="+mn-lt"/>
              <a:cs typeface="Times"/>
            </a:endParaRPr>
          </a:p>
          <a:p>
            <a:pPr algn="just"/>
            <a:endParaRPr lang="it-IT" sz="2600" dirty="0">
              <a:latin typeface="Times"/>
              <a:ea typeface="+mn-lt"/>
              <a:cs typeface="+mn-lt"/>
            </a:endParaRPr>
          </a:p>
          <a:p>
            <a:pPr algn="just"/>
            <a:r>
              <a:rPr lang="it-IT" sz="2600" dirty="0">
                <a:latin typeface="Times"/>
                <a:ea typeface="+mn-lt"/>
                <a:cs typeface="+mn-lt"/>
              </a:rPr>
              <a:t>L </a:t>
            </a:r>
            <a:r>
              <a:rPr lang="it-IT" sz="2600" err="1">
                <a:latin typeface="Times"/>
                <a:ea typeface="+mn-lt"/>
                <a:cs typeface="+mn-lt"/>
              </a:rPr>
              <a:t>is</a:t>
            </a:r>
            <a:r>
              <a:rPr lang="it-IT" sz="2600" dirty="0">
                <a:latin typeface="Times"/>
                <a:ea typeface="+mn-lt"/>
                <a:cs typeface="+mn-lt"/>
              </a:rPr>
              <a:t> the </a:t>
            </a:r>
            <a:r>
              <a:rPr lang="it-IT" sz="2600" err="1">
                <a:latin typeface="Times"/>
                <a:ea typeface="+mn-lt"/>
                <a:cs typeface="+mn-lt"/>
              </a:rPr>
              <a:t>norm</a:t>
            </a:r>
            <a:r>
              <a:rPr lang="it-IT" sz="2600" dirty="0">
                <a:latin typeface="Times"/>
                <a:ea typeface="+mn-lt"/>
                <a:cs typeface="+mn-lt"/>
              </a:rPr>
              <a:t> of the </a:t>
            </a:r>
            <a:r>
              <a:rPr lang="it-IT" sz="2600" err="1">
                <a:latin typeface="Times"/>
                <a:ea typeface="+mn-lt"/>
                <a:cs typeface="+mn-lt"/>
              </a:rPr>
              <a:t>vector</a:t>
            </a:r>
            <a:r>
              <a:rPr lang="it-IT" sz="2600" dirty="0">
                <a:latin typeface="Times"/>
                <a:ea typeface="+mn-lt"/>
                <a:cs typeface="+mn-lt"/>
              </a:rPr>
              <a:t> of </a:t>
            </a:r>
            <a:r>
              <a:rPr lang="it-IT" sz="2600" err="1">
                <a:latin typeface="Times"/>
                <a:ea typeface="+mn-lt"/>
                <a:cs typeface="+mn-lt"/>
              </a:rPr>
              <a:t>differences</a:t>
            </a:r>
            <a:r>
              <a:rPr lang="it-IT" sz="2600" dirty="0">
                <a:latin typeface="Times"/>
                <a:ea typeface="+mn-lt"/>
                <a:cs typeface="+mn-lt"/>
              </a:rPr>
              <a:t> </a:t>
            </a:r>
            <a:r>
              <a:rPr lang="it-IT" sz="2600" err="1">
                <a:latin typeface="Times"/>
                <a:ea typeface="+mn-lt"/>
                <a:cs typeface="+mn-lt"/>
              </a:rPr>
              <a:t>between</a:t>
            </a:r>
            <a:r>
              <a:rPr lang="it-IT" sz="2600" dirty="0">
                <a:latin typeface="Times"/>
                <a:ea typeface="+mn-lt"/>
                <a:cs typeface="+mn-lt"/>
              </a:rPr>
              <a:t> the k-</a:t>
            </a:r>
            <a:r>
              <a:rPr lang="it-IT" sz="2600" err="1">
                <a:latin typeface="Times"/>
                <a:ea typeface="+mn-lt"/>
                <a:cs typeface="+mn-lt"/>
              </a:rPr>
              <a:t>anonymous</a:t>
            </a:r>
            <a:r>
              <a:rPr lang="it-IT" sz="2600" dirty="0">
                <a:latin typeface="Times"/>
                <a:ea typeface="+mn-lt"/>
                <a:cs typeface="+mn-lt"/>
              </a:rPr>
              <a:t> degree</a:t>
            </a:r>
            <a:endParaRPr lang="it-IT" sz="2600">
              <a:latin typeface="Times"/>
              <a:cs typeface="Calibri"/>
            </a:endParaRPr>
          </a:p>
          <a:p>
            <a:pPr algn="just"/>
            <a:r>
              <a:rPr lang="it-IT" sz="2600" err="1">
                <a:latin typeface="Times"/>
                <a:ea typeface="+mn-lt"/>
                <a:cs typeface="+mn-lt"/>
              </a:rPr>
              <a:t>sequence</a:t>
            </a:r>
            <a:r>
              <a:rPr lang="it-IT" sz="2600" dirty="0">
                <a:latin typeface="Times"/>
                <a:ea typeface="+mn-lt"/>
                <a:cs typeface="+mn-lt"/>
              </a:rPr>
              <a:t> </a:t>
            </a:r>
            <a:r>
              <a:rPr lang="it-IT" sz="2600" err="1">
                <a:latin typeface="Times"/>
                <a:ea typeface="+mn-lt"/>
                <a:cs typeface="+mn-lt"/>
              </a:rPr>
              <a:t>obtained</a:t>
            </a:r>
            <a:r>
              <a:rPr lang="it-IT" sz="2600" dirty="0">
                <a:latin typeface="Times"/>
                <a:ea typeface="+mn-lt"/>
                <a:cs typeface="+mn-lt"/>
              </a:rPr>
              <a:t> by DP and the degree </a:t>
            </a:r>
            <a:r>
              <a:rPr lang="it-IT" sz="2600" err="1">
                <a:latin typeface="Times"/>
                <a:ea typeface="+mn-lt"/>
                <a:cs typeface="+mn-lt"/>
              </a:rPr>
              <a:t>sequence</a:t>
            </a:r>
            <a:r>
              <a:rPr lang="it-IT" sz="2600" dirty="0">
                <a:latin typeface="Times"/>
                <a:ea typeface="+mn-lt"/>
                <a:cs typeface="+mn-lt"/>
              </a:rPr>
              <a:t> of the </a:t>
            </a:r>
            <a:r>
              <a:rPr lang="it-IT" sz="2600" err="1">
                <a:latin typeface="Times"/>
                <a:ea typeface="+mn-lt"/>
                <a:cs typeface="+mn-lt"/>
              </a:rPr>
              <a:t>original</a:t>
            </a:r>
            <a:r>
              <a:rPr lang="it-IT" sz="2600" dirty="0">
                <a:latin typeface="Times"/>
                <a:ea typeface="+mn-lt"/>
                <a:cs typeface="+mn-lt"/>
              </a:rPr>
              <a:t> </a:t>
            </a:r>
            <a:r>
              <a:rPr lang="it-IT" sz="2600" err="1">
                <a:latin typeface="Times"/>
                <a:ea typeface="+mn-lt"/>
                <a:cs typeface="+mn-lt"/>
              </a:rPr>
              <a:t>graph</a:t>
            </a:r>
            <a:endParaRPr lang="it-IT" sz="2600">
              <a:latin typeface="Times"/>
              <a:ea typeface="+mn-lt"/>
              <a:cs typeface="+mn-lt"/>
            </a:endParaRPr>
          </a:p>
          <a:p>
            <a:pPr algn="just"/>
            <a:endParaRPr lang="it-IT" sz="2600" dirty="0">
              <a:latin typeface="Times"/>
              <a:ea typeface="+mn-lt"/>
              <a:cs typeface="+mn-lt"/>
            </a:endParaRPr>
          </a:p>
          <a:p>
            <a:pPr algn="just"/>
            <a:r>
              <a:rPr lang="it-IT" sz="2600" dirty="0">
                <a:latin typeface="Times"/>
                <a:ea typeface="+mn-lt"/>
                <a:cs typeface="+mn-lt"/>
              </a:rPr>
              <a:t>The </a:t>
            </a:r>
            <a:r>
              <a:rPr lang="it-IT" sz="2600" err="1">
                <a:latin typeface="Times"/>
                <a:ea typeface="+mn-lt"/>
                <a:cs typeface="+mn-lt"/>
              </a:rPr>
              <a:t>smaller</a:t>
            </a:r>
            <a:r>
              <a:rPr lang="it-IT" sz="2600" dirty="0">
                <a:latin typeface="Times"/>
                <a:ea typeface="+mn-lt"/>
                <a:cs typeface="+mn-lt"/>
              </a:rPr>
              <a:t> the </a:t>
            </a:r>
            <a:r>
              <a:rPr lang="it-IT" sz="2600" err="1">
                <a:latin typeface="Times"/>
                <a:ea typeface="+mn-lt"/>
                <a:cs typeface="+mn-lt"/>
              </a:rPr>
              <a:t>value</a:t>
            </a:r>
            <a:r>
              <a:rPr lang="it-IT" sz="2600" dirty="0">
                <a:latin typeface="Times"/>
                <a:ea typeface="+mn-lt"/>
                <a:cs typeface="+mn-lt"/>
              </a:rPr>
              <a:t> of L, the </a:t>
            </a:r>
            <a:r>
              <a:rPr lang="it-IT" sz="2600" err="1">
                <a:latin typeface="Times"/>
                <a:ea typeface="+mn-lt"/>
                <a:cs typeface="+mn-lt"/>
              </a:rPr>
              <a:t>better</a:t>
            </a:r>
            <a:r>
              <a:rPr lang="it-IT" sz="2600" dirty="0">
                <a:latin typeface="Times"/>
                <a:ea typeface="+mn-lt"/>
                <a:cs typeface="+mn-lt"/>
              </a:rPr>
              <a:t> the qualitative performance of the algorithm.</a:t>
            </a:r>
            <a:endParaRPr lang="it-IT" sz="2600" dirty="0">
              <a:latin typeface="Times"/>
            </a:endParaRPr>
          </a:p>
        </p:txBody>
      </p:sp>
    </p:spTree>
    <p:extLst>
      <p:ext uri="{BB962C8B-B14F-4D97-AF65-F5344CB8AC3E}">
        <p14:creationId xmlns:p14="http://schemas.microsoft.com/office/powerpoint/2010/main" val="1585277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A3A227-1816-423E-A1C5-FB8919E15697}"/>
              </a:ext>
            </a:extLst>
          </p:cNvPr>
          <p:cNvSpPr>
            <a:spLocks noGrp="1"/>
          </p:cNvSpPr>
          <p:nvPr>
            <p:ph type="title"/>
          </p:nvPr>
        </p:nvSpPr>
        <p:spPr/>
        <p:txBody>
          <a:bodyPr/>
          <a:lstStyle/>
          <a:p>
            <a:pPr algn="ctr"/>
            <a:r>
              <a:rPr lang="it-IT" dirty="0">
                <a:latin typeface="Times"/>
                <a:cs typeface="Calibri Light"/>
              </a:rPr>
              <a:t>Clustering </a:t>
            </a:r>
            <a:r>
              <a:rPr lang="it-IT" err="1">
                <a:latin typeface="Times"/>
                <a:cs typeface="Calibri Light"/>
              </a:rPr>
              <a:t>Coefficient</a:t>
            </a:r>
            <a:endParaRPr lang="it-IT">
              <a:latin typeface="Times"/>
              <a:cs typeface="Calibri Light"/>
            </a:endParaRPr>
          </a:p>
        </p:txBody>
      </p:sp>
      <p:pic>
        <p:nvPicPr>
          <p:cNvPr id="4" name="Immagine 4">
            <a:extLst>
              <a:ext uri="{FF2B5EF4-FFF2-40B4-BE49-F238E27FC236}">
                <a16:creationId xmlns:a16="http://schemas.microsoft.com/office/drawing/2014/main" id="{7D591326-FC17-4556-BA46-89AA5FFC00BD}"/>
              </a:ext>
            </a:extLst>
          </p:cNvPr>
          <p:cNvPicPr>
            <a:picLocks noGrp="1" noChangeAspect="1"/>
          </p:cNvPicPr>
          <p:nvPr>
            <p:ph idx="1"/>
          </p:nvPr>
        </p:nvPicPr>
        <p:blipFill>
          <a:blip r:embed="rId2"/>
          <a:stretch>
            <a:fillRect/>
          </a:stretch>
        </p:blipFill>
        <p:spPr>
          <a:xfrm>
            <a:off x="837221" y="1768116"/>
            <a:ext cx="5801784" cy="4351338"/>
          </a:xfrm>
        </p:spPr>
      </p:pic>
      <p:sp>
        <p:nvSpPr>
          <p:cNvPr id="5" name="CasellaDiTesto 4">
            <a:extLst>
              <a:ext uri="{FF2B5EF4-FFF2-40B4-BE49-F238E27FC236}">
                <a16:creationId xmlns:a16="http://schemas.microsoft.com/office/drawing/2014/main" id="{8046A386-863F-45AE-8EF1-5A98549B3C1C}"/>
              </a:ext>
            </a:extLst>
          </p:cNvPr>
          <p:cNvSpPr txBox="1"/>
          <p:nvPr/>
        </p:nvSpPr>
        <p:spPr>
          <a:xfrm>
            <a:off x="7096664" y="1820174"/>
            <a:ext cx="4712898" cy="4013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it-IT" sz="2800"/>
              <a:t>This image shows the CC of the original graph and the CC of the supergraph, we note that there is a small increase as k increases.</a:t>
            </a:r>
            <a:endParaRPr lang="it-IT" sz="2800">
              <a:cs typeface="Calibri"/>
            </a:endParaRPr>
          </a:p>
          <a:p>
            <a:pPr algn="just"/>
            <a:endParaRPr lang="it-IT" sz="2800" dirty="0">
              <a:cs typeface="Calibri"/>
            </a:endParaRPr>
          </a:p>
          <a:p>
            <a:pPr algn="just"/>
            <a:r>
              <a:rPr lang="it-IT" sz="2800">
                <a:cs typeface="Calibri"/>
              </a:rPr>
              <a:t>The trend seems to bee increasing, but the changes are small and negligible.</a:t>
            </a:r>
            <a:endParaRPr lang="it-IT" sz="2800" dirty="0">
              <a:cs typeface="Calibri"/>
            </a:endParaRPr>
          </a:p>
        </p:txBody>
      </p:sp>
    </p:spTree>
    <p:extLst>
      <p:ext uri="{BB962C8B-B14F-4D97-AF65-F5344CB8AC3E}">
        <p14:creationId xmlns:p14="http://schemas.microsoft.com/office/powerpoint/2010/main" val="2337776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1409AA-03E3-4CF7-8D05-52253700A311}"/>
              </a:ext>
            </a:extLst>
          </p:cNvPr>
          <p:cNvSpPr>
            <a:spLocks noGrp="1"/>
          </p:cNvSpPr>
          <p:nvPr>
            <p:ph type="title"/>
          </p:nvPr>
        </p:nvSpPr>
        <p:spPr/>
        <p:txBody>
          <a:bodyPr/>
          <a:lstStyle/>
          <a:p>
            <a:pPr algn="ctr"/>
            <a:r>
              <a:rPr lang="it-IT" dirty="0">
                <a:latin typeface="Times"/>
                <a:cs typeface="Calibri Light"/>
              </a:rPr>
              <a:t>APL: </a:t>
            </a:r>
            <a:r>
              <a:rPr lang="it-IT" err="1">
                <a:latin typeface="Times"/>
                <a:cs typeface="Calibri Light"/>
              </a:rPr>
              <a:t>Average</a:t>
            </a:r>
            <a:r>
              <a:rPr lang="it-IT" dirty="0">
                <a:latin typeface="Times"/>
                <a:cs typeface="Calibri Light"/>
              </a:rPr>
              <a:t> </a:t>
            </a:r>
            <a:r>
              <a:rPr lang="it-IT" err="1">
                <a:latin typeface="Times"/>
                <a:cs typeface="Calibri Light"/>
              </a:rPr>
              <a:t>path</a:t>
            </a:r>
            <a:r>
              <a:rPr lang="it-IT" dirty="0">
                <a:latin typeface="Times"/>
                <a:cs typeface="Calibri Light"/>
              </a:rPr>
              <a:t> </a:t>
            </a:r>
            <a:r>
              <a:rPr lang="it-IT" err="1">
                <a:latin typeface="Times"/>
                <a:cs typeface="Calibri Light"/>
              </a:rPr>
              <a:t>length</a:t>
            </a:r>
            <a:endParaRPr lang="it-IT" dirty="0" err="1">
              <a:latin typeface="Times"/>
              <a:cs typeface="Times"/>
            </a:endParaRPr>
          </a:p>
        </p:txBody>
      </p:sp>
      <p:pic>
        <p:nvPicPr>
          <p:cNvPr id="4" name="Immagine 4">
            <a:extLst>
              <a:ext uri="{FF2B5EF4-FFF2-40B4-BE49-F238E27FC236}">
                <a16:creationId xmlns:a16="http://schemas.microsoft.com/office/drawing/2014/main" id="{F5C171B4-5F7B-4EC9-8ACC-6231ADCD6DCA}"/>
              </a:ext>
            </a:extLst>
          </p:cNvPr>
          <p:cNvPicPr>
            <a:picLocks noGrp="1" noChangeAspect="1"/>
          </p:cNvPicPr>
          <p:nvPr>
            <p:ph idx="1"/>
          </p:nvPr>
        </p:nvPicPr>
        <p:blipFill>
          <a:blip r:embed="rId2"/>
          <a:stretch>
            <a:fillRect/>
          </a:stretch>
        </p:blipFill>
        <p:spPr>
          <a:xfrm>
            <a:off x="592806" y="1825625"/>
            <a:ext cx="5801784" cy="4351338"/>
          </a:xfrm>
        </p:spPr>
      </p:pic>
      <p:sp>
        <p:nvSpPr>
          <p:cNvPr id="5" name="CasellaDiTesto 4">
            <a:extLst>
              <a:ext uri="{FF2B5EF4-FFF2-40B4-BE49-F238E27FC236}">
                <a16:creationId xmlns:a16="http://schemas.microsoft.com/office/drawing/2014/main" id="{38095507-39D6-400D-9859-9F6A92A0ABF8}"/>
              </a:ext>
            </a:extLst>
          </p:cNvPr>
          <p:cNvSpPr txBox="1"/>
          <p:nvPr/>
        </p:nvSpPr>
        <p:spPr>
          <a:xfrm>
            <a:off x="6794740" y="2093343"/>
            <a:ext cx="5057954"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it-IT" sz="2800" dirty="0">
                <a:latin typeface="Times"/>
                <a:cs typeface="Calibri"/>
              </a:rPr>
              <a:t>This image shows that the APL decrease with the </a:t>
            </a:r>
            <a:r>
              <a:rPr lang="it-IT" sz="2800" dirty="0" err="1">
                <a:latin typeface="Times"/>
                <a:cs typeface="Calibri"/>
              </a:rPr>
              <a:t>increase</a:t>
            </a:r>
            <a:r>
              <a:rPr lang="it-IT" sz="2800" dirty="0">
                <a:latin typeface="Times"/>
                <a:cs typeface="Calibri"/>
              </a:rPr>
              <a:t> of K </a:t>
            </a:r>
            <a:r>
              <a:rPr lang="it-IT" sz="2800" dirty="0" err="1">
                <a:latin typeface="Times"/>
                <a:cs typeface="Calibri"/>
              </a:rPr>
              <a:t>since</a:t>
            </a:r>
            <a:r>
              <a:rPr lang="it-IT" sz="2800" dirty="0">
                <a:latin typeface="Times"/>
                <a:cs typeface="Calibri"/>
              </a:rPr>
              <a:t> new connections are </a:t>
            </a:r>
            <a:r>
              <a:rPr lang="it-IT" sz="2800" dirty="0" err="1">
                <a:latin typeface="Times"/>
                <a:cs typeface="Calibri"/>
              </a:rPr>
              <a:t>added</a:t>
            </a:r>
            <a:r>
              <a:rPr lang="it-IT" sz="2800" dirty="0">
                <a:latin typeface="Times"/>
                <a:cs typeface="Calibri"/>
              </a:rPr>
              <a:t>. </a:t>
            </a:r>
            <a:endParaRPr lang="it-IT"/>
          </a:p>
          <a:p>
            <a:pPr algn="just"/>
            <a:endParaRPr lang="it-IT" sz="2800" dirty="0">
              <a:latin typeface="Times"/>
              <a:cs typeface="Calibri"/>
            </a:endParaRPr>
          </a:p>
          <a:p>
            <a:pPr algn="just"/>
            <a:r>
              <a:rPr lang="it-IT" sz="2800" dirty="0">
                <a:latin typeface="Times"/>
                <a:cs typeface="Calibri"/>
              </a:rPr>
              <a:t>We have made this test on the Graph with 1000 </a:t>
            </a:r>
            <a:r>
              <a:rPr lang="it-IT" sz="2800" dirty="0" err="1">
                <a:latin typeface="Times"/>
                <a:cs typeface="Calibri"/>
              </a:rPr>
              <a:t>nodes</a:t>
            </a:r>
            <a:r>
              <a:rPr lang="it-IT" sz="2800" dirty="0">
                <a:latin typeface="Times"/>
                <a:cs typeface="Calibri"/>
              </a:rPr>
              <a:t>, </a:t>
            </a:r>
            <a:r>
              <a:rPr lang="it-IT" sz="2800" dirty="0" err="1">
                <a:latin typeface="Times"/>
                <a:cs typeface="Calibri"/>
              </a:rPr>
              <a:t>because</a:t>
            </a:r>
            <a:r>
              <a:rPr lang="it-IT" sz="2800" dirty="0">
                <a:latin typeface="Times"/>
                <a:cs typeface="Calibri"/>
              </a:rPr>
              <a:t> with the </a:t>
            </a:r>
            <a:r>
              <a:rPr lang="it-IT" sz="2800" dirty="0" err="1">
                <a:latin typeface="Times"/>
                <a:cs typeface="Calibri"/>
              </a:rPr>
              <a:t>graph</a:t>
            </a:r>
            <a:r>
              <a:rPr lang="it-IT" sz="2800" dirty="0">
                <a:latin typeface="Times"/>
                <a:cs typeface="Calibri"/>
              </a:rPr>
              <a:t> of 10000 </a:t>
            </a:r>
            <a:r>
              <a:rPr lang="it-IT" sz="2800" dirty="0" err="1">
                <a:latin typeface="Times"/>
                <a:cs typeface="Calibri"/>
              </a:rPr>
              <a:t>nodes</a:t>
            </a:r>
            <a:r>
              <a:rPr lang="it-IT" sz="2800" dirty="0">
                <a:latin typeface="Times"/>
                <a:cs typeface="Calibri"/>
              </a:rPr>
              <a:t> </a:t>
            </a:r>
            <a:r>
              <a:rPr lang="it-IT" sz="2800" dirty="0" err="1">
                <a:latin typeface="Times"/>
                <a:cs typeface="Calibri"/>
              </a:rPr>
              <a:t>took</a:t>
            </a:r>
            <a:r>
              <a:rPr lang="it-IT" sz="2800" dirty="0">
                <a:latin typeface="Times"/>
                <a:cs typeface="Calibri"/>
              </a:rPr>
              <a:t> </a:t>
            </a:r>
            <a:r>
              <a:rPr lang="it-IT" sz="2800" dirty="0" err="1">
                <a:latin typeface="Times"/>
                <a:cs typeface="Calibri"/>
              </a:rPr>
              <a:t>too</a:t>
            </a:r>
            <a:r>
              <a:rPr lang="it-IT" sz="2800" dirty="0">
                <a:latin typeface="Times"/>
                <a:cs typeface="Calibri"/>
              </a:rPr>
              <a:t> long.</a:t>
            </a:r>
          </a:p>
        </p:txBody>
      </p:sp>
    </p:spTree>
    <p:extLst>
      <p:ext uri="{BB962C8B-B14F-4D97-AF65-F5344CB8AC3E}">
        <p14:creationId xmlns:p14="http://schemas.microsoft.com/office/powerpoint/2010/main" val="1893360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35701A-ABAA-4B61-B530-2E054CA9A072}"/>
              </a:ext>
            </a:extLst>
          </p:cNvPr>
          <p:cNvSpPr>
            <a:spLocks noGrp="1"/>
          </p:cNvSpPr>
          <p:nvPr>
            <p:ph type="title"/>
          </p:nvPr>
        </p:nvSpPr>
        <p:spPr/>
        <p:txBody>
          <a:bodyPr/>
          <a:lstStyle/>
          <a:p>
            <a:r>
              <a:rPr lang="it-IT">
                <a:cs typeface="Calibri Light"/>
              </a:rPr>
              <a:t>Conclusion</a:t>
            </a:r>
            <a:endParaRPr lang="it-IT"/>
          </a:p>
        </p:txBody>
      </p:sp>
      <p:sp>
        <p:nvSpPr>
          <p:cNvPr id="3" name="Segnaposto contenuto 2">
            <a:extLst>
              <a:ext uri="{FF2B5EF4-FFF2-40B4-BE49-F238E27FC236}">
                <a16:creationId xmlns:a16="http://schemas.microsoft.com/office/drawing/2014/main" id="{B3FD8695-3361-4777-B4D3-EABF3E603DF7}"/>
              </a:ext>
            </a:extLst>
          </p:cNvPr>
          <p:cNvSpPr>
            <a:spLocks noGrp="1"/>
          </p:cNvSpPr>
          <p:nvPr>
            <p:ph idx="1"/>
          </p:nvPr>
        </p:nvSpPr>
        <p:spPr/>
        <p:txBody>
          <a:bodyPr vert="horz" lIns="91440" tIns="45720" rIns="91440" bIns="45720" rtlCol="0" anchor="t">
            <a:normAutofit/>
          </a:bodyPr>
          <a:lstStyle/>
          <a:p>
            <a:pPr marL="0" indent="0" algn="just">
              <a:buNone/>
            </a:pPr>
            <a:r>
              <a:rPr lang="en">
                <a:latin typeface="Times"/>
                <a:cs typeface="Calibri" panose="020F0502020204030204"/>
              </a:rPr>
              <a:t>We started with a very small graph created by us and then we tested our algorithms mainly on the laboratory datasets, this is because the datasets we tested were either too large or had few k suitable for the supergraph.</a:t>
            </a:r>
            <a:endParaRPr lang="it-IT">
              <a:latin typeface="Times"/>
              <a:cs typeface="Times"/>
            </a:endParaRPr>
          </a:p>
          <a:p>
            <a:pPr marL="0" indent="0" algn="just">
              <a:buNone/>
            </a:pPr>
            <a:endParaRPr lang="en" dirty="0">
              <a:latin typeface="Times"/>
              <a:cs typeface="Calibri"/>
            </a:endParaRPr>
          </a:p>
          <a:p>
            <a:pPr marL="0" indent="0" algn="just">
              <a:buNone/>
            </a:pPr>
            <a:r>
              <a:rPr lang="en">
                <a:latin typeface="Times"/>
                <a:cs typeface="Calibri"/>
              </a:rPr>
              <a:t>We have not always created the supergraph with all k, but as seen in the images we have obtained quite satisfactory results.</a:t>
            </a:r>
            <a:endParaRPr lang="en">
              <a:latin typeface="Times"/>
              <a:cs typeface="Times"/>
            </a:endParaRPr>
          </a:p>
        </p:txBody>
      </p:sp>
    </p:spTree>
    <p:extLst>
      <p:ext uri="{BB962C8B-B14F-4D97-AF65-F5344CB8AC3E}">
        <p14:creationId xmlns:p14="http://schemas.microsoft.com/office/powerpoint/2010/main" val="2399518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1B29C9-85B5-4A63-8F4E-80996CF2919C}"/>
              </a:ext>
            </a:extLst>
          </p:cNvPr>
          <p:cNvSpPr>
            <a:spLocks noGrp="1"/>
          </p:cNvSpPr>
          <p:nvPr>
            <p:ph type="title"/>
          </p:nvPr>
        </p:nvSpPr>
        <p:spPr/>
        <p:txBody>
          <a:bodyPr/>
          <a:lstStyle/>
          <a:p>
            <a:r>
              <a:rPr lang="it-IT">
                <a:cs typeface="Calibri Light"/>
              </a:rPr>
              <a:t>Code</a:t>
            </a:r>
            <a:endParaRPr lang="it-IT"/>
          </a:p>
        </p:txBody>
      </p:sp>
      <p:sp>
        <p:nvSpPr>
          <p:cNvPr id="3" name="Segnaposto contenuto 2">
            <a:extLst>
              <a:ext uri="{FF2B5EF4-FFF2-40B4-BE49-F238E27FC236}">
                <a16:creationId xmlns:a16="http://schemas.microsoft.com/office/drawing/2014/main" id="{DC458339-6BF3-4B7A-94B9-74F9D57E4C12}"/>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736229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0B6356-B157-462F-976C-3CEA9526DCA4}"/>
              </a:ext>
            </a:extLst>
          </p:cNvPr>
          <p:cNvSpPr>
            <a:spLocks noGrp="1"/>
          </p:cNvSpPr>
          <p:nvPr>
            <p:ph type="title"/>
          </p:nvPr>
        </p:nvSpPr>
        <p:spPr/>
        <p:txBody>
          <a:bodyPr/>
          <a:lstStyle/>
          <a:p>
            <a:pPr algn="ctr"/>
            <a:r>
              <a:rPr lang="it-IT" dirty="0" err="1">
                <a:latin typeface="Times"/>
                <a:cs typeface="Calibri Light"/>
              </a:rPr>
              <a:t>Graph</a:t>
            </a:r>
            <a:r>
              <a:rPr lang="it-IT" dirty="0">
                <a:latin typeface="Times"/>
                <a:cs typeface="Calibri Light"/>
              </a:rPr>
              <a:t> </a:t>
            </a:r>
            <a:r>
              <a:rPr lang="it-IT" dirty="0" err="1">
                <a:latin typeface="Times"/>
                <a:cs typeface="Calibri Light"/>
              </a:rPr>
              <a:t>Anonymization</a:t>
            </a:r>
            <a:r>
              <a:rPr lang="it-IT" dirty="0">
                <a:latin typeface="Times"/>
                <a:cs typeface="Calibri Light"/>
              </a:rPr>
              <a:t> </a:t>
            </a:r>
            <a:r>
              <a:rPr lang="it-IT" dirty="0" err="1">
                <a:latin typeface="Times"/>
                <a:cs typeface="Calibri Light"/>
              </a:rPr>
              <a:t>Problem</a:t>
            </a:r>
            <a:endParaRPr lang="it-IT">
              <a:latin typeface="Times"/>
              <a:cs typeface="Calibri Light"/>
            </a:endParaRPr>
          </a:p>
        </p:txBody>
      </p:sp>
      <p:pic>
        <p:nvPicPr>
          <p:cNvPr id="3" name="Immagine 4" descr="Immagine che contiene testo&#10;&#10;Descrizione generata automaticamente">
            <a:extLst>
              <a:ext uri="{FF2B5EF4-FFF2-40B4-BE49-F238E27FC236}">
                <a16:creationId xmlns:a16="http://schemas.microsoft.com/office/drawing/2014/main" id="{950947C6-3716-4F91-A13E-F450F91F0193}"/>
              </a:ext>
            </a:extLst>
          </p:cNvPr>
          <p:cNvPicPr>
            <a:picLocks noChangeAspect="1"/>
          </p:cNvPicPr>
          <p:nvPr/>
        </p:nvPicPr>
        <p:blipFill>
          <a:blip r:embed="rId2"/>
          <a:stretch>
            <a:fillRect/>
          </a:stretch>
        </p:blipFill>
        <p:spPr>
          <a:xfrm>
            <a:off x="1820174" y="1706798"/>
            <a:ext cx="8566030" cy="4551461"/>
          </a:xfrm>
          <a:prstGeom prst="rect">
            <a:avLst/>
          </a:prstGeom>
        </p:spPr>
      </p:pic>
    </p:spTree>
    <p:extLst>
      <p:ext uri="{BB962C8B-B14F-4D97-AF65-F5344CB8AC3E}">
        <p14:creationId xmlns:p14="http://schemas.microsoft.com/office/powerpoint/2010/main" val="2466635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2A0F59-0FDB-4571-83C4-E282B3C90CBC}"/>
              </a:ext>
            </a:extLst>
          </p:cNvPr>
          <p:cNvSpPr>
            <a:spLocks noGrp="1"/>
          </p:cNvSpPr>
          <p:nvPr>
            <p:ph type="title"/>
          </p:nvPr>
        </p:nvSpPr>
        <p:spPr/>
        <p:txBody>
          <a:bodyPr/>
          <a:lstStyle/>
          <a:p>
            <a:pPr algn="ctr"/>
            <a:r>
              <a:rPr lang="it-IT" dirty="0">
                <a:latin typeface="Times"/>
                <a:cs typeface="Calibri Light"/>
              </a:rPr>
              <a:t>Degree </a:t>
            </a:r>
            <a:r>
              <a:rPr lang="it-IT" dirty="0" err="1">
                <a:latin typeface="Times"/>
                <a:cs typeface="Calibri Light"/>
              </a:rPr>
              <a:t>Anonymization</a:t>
            </a:r>
            <a:r>
              <a:rPr lang="it-IT" dirty="0">
                <a:latin typeface="Times"/>
                <a:cs typeface="Calibri Light"/>
              </a:rPr>
              <a:t> </a:t>
            </a:r>
            <a:r>
              <a:rPr lang="it-IT" dirty="0" err="1">
                <a:latin typeface="Times"/>
                <a:cs typeface="Calibri Light"/>
              </a:rPr>
              <a:t>Problem</a:t>
            </a:r>
            <a:endParaRPr lang="it-IT">
              <a:latin typeface="Times"/>
              <a:cs typeface="Calibri Light"/>
            </a:endParaRPr>
          </a:p>
        </p:txBody>
      </p:sp>
      <p:sp>
        <p:nvSpPr>
          <p:cNvPr id="3" name="Segnaposto contenuto 2">
            <a:extLst>
              <a:ext uri="{FF2B5EF4-FFF2-40B4-BE49-F238E27FC236}">
                <a16:creationId xmlns:a16="http://schemas.microsoft.com/office/drawing/2014/main" id="{5C3C0D60-E8E2-4463-806D-9F07BDB8877C}"/>
              </a:ext>
            </a:extLst>
          </p:cNvPr>
          <p:cNvSpPr>
            <a:spLocks noGrp="1"/>
          </p:cNvSpPr>
          <p:nvPr>
            <p:ph idx="1"/>
          </p:nvPr>
        </p:nvSpPr>
        <p:spPr>
          <a:xfrm>
            <a:off x="838200" y="1825625"/>
            <a:ext cx="10515600" cy="1864055"/>
          </a:xfrm>
        </p:spPr>
        <p:txBody>
          <a:bodyPr vert="horz" lIns="91440" tIns="45720" rIns="91440" bIns="45720" rtlCol="0" anchor="t">
            <a:normAutofit lnSpcReduction="10000"/>
          </a:bodyPr>
          <a:lstStyle/>
          <a:p>
            <a:pPr marL="0" indent="0" algn="just">
              <a:buNone/>
            </a:pPr>
            <a:r>
              <a:rPr lang="it-IT" err="1">
                <a:cs typeface="Calibri"/>
              </a:rPr>
              <a:t>Given</a:t>
            </a:r>
            <a:r>
              <a:rPr lang="it-IT" dirty="0">
                <a:cs typeface="Calibri"/>
              </a:rPr>
              <a:t> d, the degree </a:t>
            </a:r>
            <a:r>
              <a:rPr lang="it-IT" err="1">
                <a:cs typeface="Calibri"/>
              </a:rPr>
              <a:t>sequence</a:t>
            </a:r>
            <a:r>
              <a:rPr lang="it-IT" dirty="0">
                <a:cs typeface="Calibri"/>
              </a:rPr>
              <a:t> of </a:t>
            </a:r>
            <a:r>
              <a:rPr lang="it-IT" err="1">
                <a:cs typeface="Calibri"/>
              </a:rPr>
              <a:t>graph</a:t>
            </a:r>
            <a:r>
              <a:rPr lang="it-IT" dirty="0">
                <a:cs typeface="Calibri"/>
              </a:rPr>
              <a:t> G(V;E), and an </a:t>
            </a:r>
            <a:r>
              <a:rPr lang="it-IT" err="1">
                <a:cs typeface="Calibri"/>
              </a:rPr>
              <a:t>integer</a:t>
            </a:r>
            <a:r>
              <a:rPr lang="it-IT" dirty="0">
                <a:cs typeface="Calibri"/>
              </a:rPr>
              <a:t> k </a:t>
            </a:r>
            <a:r>
              <a:rPr lang="it-IT" err="1">
                <a:cs typeface="Calibri"/>
              </a:rPr>
              <a:t>construct</a:t>
            </a:r>
            <a:r>
              <a:rPr lang="it-IT" dirty="0">
                <a:cs typeface="Calibri"/>
              </a:rPr>
              <a:t> a k-</a:t>
            </a:r>
            <a:r>
              <a:rPr lang="it-IT" err="1">
                <a:cs typeface="Calibri"/>
              </a:rPr>
              <a:t>anonymous</a:t>
            </a:r>
            <a:r>
              <a:rPr lang="it-IT">
                <a:cs typeface="Calibri"/>
              </a:rPr>
              <a:t> sequence </a:t>
            </a:r>
            <a:r>
              <a:rPr lang="it-IT">
                <a:ea typeface="+mn-lt"/>
                <a:cs typeface="+mn-lt"/>
              </a:rPr>
              <a:t>d</a:t>
            </a:r>
            <a:r>
              <a:rPr lang="it-IT" baseline="30000">
                <a:ea typeface="+mn-lt"/>
                <a:cs typeface="+mn-lt"/>
              </a:rPr>
              <a:t>^</a:t>
            </a:r>
            <a:r>
              <a:rPr lang="it-IT" baseline="30000" dirty="0">
                <a:cs typeface="Calibri"/>
              </a:rPr>
              <a:t> </a:t>
            </a:r>
            <a:r>
              <a:rPr lang="it-IT">
                <a:cs typeface="Calibri"/>
              </a:rPr>
              <a:t>such </a:t>
            </a:r>
            <a:r>
              <a:rPr lang="it-IT" err="1">
                <a:cs typeface="Calibri"/>
              </a:rPr>
              <a:t>that</a:t>
            </a:r>
            <a:r>
              <a:rPr lang="it-IT">
                <a:cs typeface="Calibri"/>
              </a:rPr>
              <a:t> L(</a:t>
            </a:r>
            <a:r>
              <a:rPr lang="it-IT">
                <a:ea typeface="+mn-lt"/>
                <a:cs typeface="+mn-lt"/>
              </a:rPr>
              <a:t>d</a:t>
            </a:r>
            <a:r>
              <a:rPr lang="it-IT" baseline="30000">
                <a:ea typeface="+mn-lt"/>
                <a:cs typeface="+mn-lt"/>
              </a:rPr>
              <a:t>^</a:t>
            </a:r>
            <a:r>
              <a:rPr lang="it-IT">
                <a:ea typeface="+mn-lt"/>
                <a:cs typeface="+mn-lt"/>
              </a:rPr>
              <a:t>-</a:t>
            </a:r>
            <a:r>
              <a:rPr lang="it-IT">
                <a:cs typeface="Calibri"/>
              </a:rPr>
              <a:t>d) </a:t>
            </a:r>
            <a:r>
              <a:rPr lang="it-IT" err="1">
                <a:cs typeface="Calibri"/>
              </a:rPr>
              <a:t>is</a:t>
            </a:r>
            <a:r>
              <a:rPr lang="it-IT" dirty="0">
                <a:cs typeface="Calibri"/>
              </a:rPr>
              <a:t> </a:t>
            </a:r>
            <a:r>
              <a:rPr lang="it-IT" err="1">
                <a:cs typeface="Calibri"/>
              </a:rPr>
              <a:t>minimized</a:t>
            </a:r>
            <a:r>
              <a:rPr lang="it-IT" dirty="0">
                <a:cs typeface="Calibri"/>
              </a:rPr>
              <a:t>.</a:t>
            </a:r>
            <a:endParaRPr lang="it-IT">
              <a:cs typeface="Calibri"/>
            </a:endParaRPr>
          </a:p>
          <a:p>
            <a:pPr marL="0" indent="0">
              <a:buNone/>
            </a:pPr>
            <a:endParaRPr lang="it-IT" dirty="0">
              <a:cs typeface="Calibri"/>
            </a:endParaRPr>
          </a:p>
          <a:p>
            <a:pPr marL="0" indent="0">
              <a:buNone/>
            </a:pPr>
            <a:r>
              <a:rPr lang="it-IT" dirty="0">
                <a:cs typeface="Calibri"/>
              </a:rPr>
              <a:t>Two </a:t>
            </a:r>
            <a:r>
              <a:rPr lang="it-IT" err="1">
                <a:cs typeface="Calibri"/>
              </a:rPr>
              <a:t>possible</a:t>
            </a:r>
            <a:r>
              <a:rPr lang="it-IT" dirty="0">
                <a:cs typeface="Calibri"/>
              </a:rPr>
              <a:t> </a:t>
            </a:r>
            <a:r>
              <a:rPr lang="it-IT" err="1">
                <a:cs typeface="Calibri"/>
              </a:rPr>
              <a:t>solutions</a:t>
            </a:r>
            <a:r>
              <a:rPr lang="it-IT">
                <a:cs typeface="Calibri"/>
              </a:rPr>
              <a:t> are:</a:t>
            </a:r>
          </a:p>
          <a:p>
            <a:pPr marL="0" indent="0">
              <a:buNone/>
            </a:pPr>
            <a:endParaRPr lang="it-IT" dirty="0">
              <a:cs typeface="Calibri"/>
            </a:endParaRPr>
          </a:p>
          <a:p>
            <a:pPr marL="0" indent="0">
              <a:buNone/>
            </a:pPr>
            <a:endParaRPr lang="it-IT" dirty="0">
              <a:cs typeface="Calibri"/>
            </a:endParaRPr>
          </a:p>
        </p:txBody>
      </p:sp>
      <p:sp>
        <p:nvSpPr>
          <p:cNvPr id="4" name="CasellaDiTesto 3">
            <a:extLst>
              <a:ext uri="{FF2B5EF4-FFF2-40B4-BE49-F238E27FC236}">
                <a16:creationId xmlns:a16="http://schemas.microsoft.com/office/drawing/2014/main" id="{4F2B0B52-9FE2-4EA9-BF84-B231CE6E552B}"/>
              </a:ext>
            </a:extLst>
          </p:cNvPr>
          <p:cNvSpPr txBox="1"/>
          <p:nvPr/>
        </p:nvSpPr>
        <p:spPr>
          <a:xfrm>
            <a:off x="842513" y="3818627"/>
            <a:ext cx="4813539" cy="17235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200" b="1">
                <a:latin typeface="Times"/>
                <a:cs typeface="Times"/>
              </a:rPr>
              <a:t>Greedy Algorithm</a:t>
            </a:r>
          </a:p>
          <a:p>
            <a:endParaRPr lang="it-IT" sz="2200" dirty="0">
              <a:latin typeface="Times"/>
              <a:cs typeface="Times"/>
            </a:endParaRPr>
          </a:p>
          <a:p>
            <a:pPr marL="342900" indent="-342900">
              <a:buFont typeface="Arial"/>
              <a:buChar char="•"/>
            </a:pPr>
            <a:r>
              <a:rPr lang="it-IT" sz="2200">
                <a:latin typeface="Times"/>
                <a:cs typeface="Calibri"/>
              </a:rPr>
              <a:t>Solves the problem in time O(nk)</a:t>
            </a:r>
          </a:p>
          <a:p>
            <a:pPr marL="342900" indent="-342900">
              <a:buFont typeface="Arial"/>
              <a:buChar char="•"/>
            </a:pPr>
            <a:r>
              <a:rPr lang="it-IT" sz="2200">
                <a:latin typeface="Times"/>
                <a:cs typeface="Calibri"/>
              </a:rPr>
              <a:t>Gives high-quality results</a:t>
            </a:r>
            <a:endParaRPr lang="it-IT" sz="2200" dirty="0">
              <a:latin typeface="Times"/>
              <a:cs typeface="Calibri"/>
            </a:endParaRPr>
          </a:p>
          <a:p>
            <a:endParaRPr lang="it-IT" dirty="0">
              <a:cs typeface="Calibri"/>
            </a:endParaRPr>
          </a:p>
        </p:txBody>
      </p:sp>
      <p:sp>
        <p:nvSpPr>
          <p:cNvPr id="5" name="CasellaDiTesto 4">
            <a:extLst>
              <a:ext uri="{FF2B5EF4-FFF2-40B4-BE49-F238E27FC236}">
                <a16:creationId xmlns:a16="http://schemas.microsoft.com/office/drawing/2014/main" id="{AD0F3B8E-24A4-4288-AEFB-8EF0F6CB0CF1}"/>
              </a:ext>
            </a:extLst>
          </p:cNvPr>
          <p:cNvSpPr txBox="1"/>
          <p:nvPr/>
        </p:nvSpPr>
        <p:spPr>
          <a:xfrm>
            <a:off x="5298598" y="3760218"/>
            <a:ext cx="6711348"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200" b="1">
                <a:latin typeface="Times"/>
                <a:cs typeface="Times"/>
              </a:rPr>
              <a:t>Dynamic Programming Algorithm</a:t>
            </a:r>
          </a:p>
          <a:p>
            <a:endParaRPr lang="it-IT" sz="2200" dirty="0">
              <a:latin typeface="Times"/>
              <a:cs typeface="Times"/>
            </a:endParaRPr>
          </a:p>
          <a:p>
            <a:pPr marL="342900" indent="-342900">
              <a:buFont typeface="Arial"/>
              <a:buChar char="•"/>
            </a:pPr>
            <a:r>
              <a:rPr lang="it-IT" sz="2200">
                <a:latin typeface="Times"/>
                <a:cs typeface="Calibri"/>
              </a:rPr>
              <a:t>Solves the problem in time O(</a:t>
            </a:r>
            <a:r>
              <a:rPr lang="it-IT" sz="2200">
                <a:latin typeface="Times"/>
                <a:ea typeface="+mn-lt"/>
                <a:cs typeface="+mn-lt"/>
              </a:rPr>
              <a:t>n</a:t>
            </a:r>
            <a:r>
              <a:rPr lang="it-IT" sz="2200" baseline="30000">
                <a:latin typeface="Times"/>
                <a:ea typeface="+mn-lt"/>
                <a:cs typeface="+mn-lt"/>
              </a:rPr>
              <a:t>2</a:t>
            </a:r>
            <a:r>
              <a:rPr lang="it-IT" sz="2200">
                <a:latin typeface="Times"/>
                <a:ea typeface="+mn-lt"/>
                <a:cs typeface="+mn-lt"/>
              </a:rPr>
              <a:t>) improbable to O(nk)</a:t>
            </a:r>
          </a:p>
          <a:p>
            <a:pPr marL="342900" indent="-342900">
              <a:buFont typeface="Arial"/>
              <a:buChar char="•"/>
            </a:pPr>
            <a:r>
              <a:rPr lang="it-IT" sz="2200">
                <a:latin typeface="Times"/>
                <a:ea typeface="+mn-lt"/>
                <a:cs typeface="+mn-lt"/>
              </a:rPr>
              <a:t>Gives optimal results</a:t>
            </a:r>
          </a:p>
        </p:txBody>
      </p:sp>
    </p:spTree>
    <p:extLst>
      <p:ext uri="{BB962C8B-B14F-4D97-AF65-F5344CB8AC3E}">
        <p14:creationId xmlns:p14="http://schemas.microsoft.com/office/powerpoint/2010/main" val="216341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10ED21-0CD5-4CEB-B383-D3C9BFB1BAF3}"/>
              </a:ext>
            </a:extLst>
          </p:cNvPr>
          <p:cNvSpPr>
            <a:spLocks noGrp="1"/>
          </p:cNvSpPr>
          <p:nvPr>
            <p:ph type="title"/>
          </p:nvPr>
        </p:nvSpPr>
        <p:spPr/>
        <p:txBody>
          <a:bodyPr>
            <a:normAutofit/>
          </a:bodyPr>
          <a:lstStyle/>
          <a:p>
            <a:pPr algn="ctr"/>
            <a:r>
              <a:rPr lang="it-IT" sz="3600">
                <a:latin typeface="Times"/>
                <a:cs typeface="Calibri Light"/>
              </a:rPr>
              <a:t>Solution: Greedy Algorithm</a:t>
            </a:r>
            <a:endParaRPr lang="it-IT" sz="3600">
              <a:latin typeface="Times"/>
              <a:cs typeface="Times"/>
            </a:endParaRPr>
          </a:p>
        </p:txBody>
      </p:sp>
      <p:sp>
        <p:nvSpPr>
          <p:cNvPr id="3" name="Segnaposto contenuto 2">
            <a:extLst>
              <a:ext uri="{FF2B5EF4-FFF2-40B4-BE49-F238E27FC236}">
                <a16:creationId xmlns:a16="http://schemas.microsoft.com/office/drawing/2014/main" id="{2E17FE65-4A90-4317-9CE1-64BD4C9A498B}"/>
              </a:ext>
            </a:extLst>
          </p:cNvPr>
          <p:cNvSpPr>
            <a:spLocks noGrp="1"/>
          </p:cNvSpPr>
          <p:nvPr>
            <p:ph idx="1"/>
          </p:nvPr>
        </p:nvSpPr>
        <p:spPr/>
        <p:txBody>
          <a:bodyPr vert="horz" lIns="91440" tIns="45720" rIns="91440" bIns="45720" rtlCol="0" anchor="t">
            <a:normAutofit/>
          </a:bodyPr>
          <a:lstStyle/>
          <a:p>
            <a:pPr marL="0" indent="0">
              <a:buNone/>
            </a:pPr>
            <a:endParaRPr lang="it-IT" dirty="0">
              <a:cs typeface="Calibri"/>
            </a:endParaRPr>
          </a:p>
          <a:p>
            <a:pPr marL="0" indent="0">
              <a:buNone/>
            </a:pPr>
            <a:endParaRPr lang="it-IT" dirty="0">
              <a:cs typeface="Calibri"/>
            </a:endParaRPr>
          </a:p>
          <a:p>
            <a:pPr marL="0" indent="0">
              <a:buNone/>
            </a:pPr>
            <a:endParaRPr lang="it-IT" dirty="0">
              <a:cs typeface="Calibri"/>
            </a:endParaRPr>
          </a:p>
          <a:p>
            <a:pPr marL="0" indent="0">
              <a:buNone/>
            </a:pPr>
            <a:endParaRPr lang="it-IT" dirty="0">
              <a:cs typeface="Calibri"/>
            </a:endParaRPr>
          </a:p>
        </p:txBody>
      </p:sp>
      <p:pic>
        <p:nvPicPr>
          <p:cNvPr id="4" name="Immagine 4" descr="Immagine che contiene testo&#10;&#10;Descrizione generata automaticamente">
            <a:extLst>
              <a:ext uri="{FF2B5EF4-FFF2-40B4-BE49-F238E27FC236}">
                <a16:creationId xmlns:a16="http://schemas.microsoft.com/office/drawing/2014/main" id="{A93F1F9E-0CC6-48E0-86A8-BC179E8D078A}"/>
              </a:ext>
            </a:extLst>
          </p:cNvPr>
          <p:cNvPicPr>
            <a:picLocks noChangeAspect="1"/>
          </p:cNvPicPr>
          <p:nvPr/>
        </p:nvPicPr>
        <p:blipFill>
          <a:blip r:embed="rId2"/>
          <a:stretch>
            <a:fillRect/>
          </a:stretch>
        </p:blipFill>
        <p:spPr>
          <a:xfrm>
            <a:off x="2380890" y="1939600"/>
            <a:ext cx="7444595" cy="3180082"/>
          </a:xfrm>
          <a:prstGeom prst="rect">
            <a:avLst/>
          </a:prstGeom>
        </p:spPr>
      </p:pic>
    </p:spTree>
    <p:extLst>
      <p:ext uri="{BB962C8B-B14F-4D97-AF65-F5344CB8AC3E}">
        <p14:creationId xmlns:p14="http://schemas.microsoft.com/office/powerpoint/2010/main" val="356042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141A04-C8FD-4A22-B638-9CB80B41E1E5}"/>
              </a:ext>
            </a:extLst>
          </p:cNvPr>
          <p:cNvSpPr>
            <a:spLocks noGrp="1"/>
          </p:cNvSpPr>
          <p:nvPr>
            <p:ph type="title"/>
          </p:nvPr>
        </p:nvSpPr>
        <p:spPr/>
        <p:txBody>
          <a:bodyPr/>
          <a:lstStyle/>
          <a:p>
            <a:pPr algn="ctr"/>
            <a:r>
              <a:rPr lang="it-IT">
                <a:latin typeface="Times"/>
                <a:cs typeface="Calibri Light"/>
              </a:rPr>
              <a:t>Solution: Dynamic Programming</a:t>
            </a:r>
          </a:p>
        </p:txBody>
      </p:sp>
      <p:pic>
        <p:nvPicPr>
          <p:cNvPr id="4" name="Immagine 4" descr="Immagine che contiene testo&#10;&#10;Descrizione generata automaticamente">
            <a:extLst>
              <a:ext uri="{FF2B5EF4-FFF2-40B4-BE49-F238E27FC236}">
                <a16:creationId xmlns:a16="http://schemas.microsoft.com/office/drawing/2014/main" id="{0698B5F0-58A7-40B7-BF3F-A98210C52B21}"/>
              </a:ext>
            </a:extLst>
          </p:cNvPr>
          <p:cNvPicPr>
            <a:picLocks noGrp="1" noChangeAspect="1"/>
          </p:cNvPicPr>
          <p:nvPr>
            <p:ph idx="1"/>
          </p:nvPr>
        </p:nvPicPr>
        <p:blipFill>
          <a:blip r:embed="rId2"/>
          <a:stretch>
            <a:fillRect/>
          </a:stretch>
        </p:blipFill>
        <p:spPr>
          <a:xfrm>
            <a:off x="2127759" y="1608272"/>
            <a:ext cx="7936482" cy="3549591"/>
          </a:xfrm>
        </p:spPr>
      </p:pic>
      <p:sp>
        <p:nvSpPr>
          <p:cNvPr id="3" name="CasellaDiTesto 2">
            <a:extLst>
              <a:ext uri="{FF2B5EF4-FFF2-40B4-BE49-F238E27FC236}">
                <a16:creationId xmlns:a16="http://schemas.microsoft.com/office/drawing/2014/main" id="{9D523E8B-F4BC-478D-8132-97055923A5F4}"/>
              </a:ext>
            </a:extLst>
          </p:cNvPr>
          <p:cNvSpPr txBox="1"/>
          <p:nvPr/>
        </p:nvSpPr>
        <p:spPr>
          <a:xfrm>
            <a:off x="626853" y="5615796"/>
            <a:ext cx="1093829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800" dirty="0" err="1">
                <a:latin typeface="Times"/>
                <a:cs typeface="Times"/>
              </a:rPr>
              <a:t>If</a:t>
            </a:r>
            <a:r>
              <a:rPr lang="it-IT" sz="2800" dirty="0">
                <a:latin typeface="Times"/>
                <a:cs typeface="Times"/>
              </a:rPr>
              <a:t> i </a:t>
            </a:r>
            <a:r>
              <a:rPr lang="it-IT" sz="2800" dirty="0">
                <a:ea typeface="+mn-lt"/>
                <a:cs typeface="+mn-lt"/>
              </a:rPr>
              <a:t>≥</a:t>
            </a:r>
            <a:r>
              <a:rPr lang="it-IT" sz="2800" dirty="0">
                <a:latin typeface="Times"/>
                <a:cs typeface="Times"/>
              </a:rPr>
              <a:t> 2k, </a:t>
            </a:r>
            <a:r>
              <a:rPr lang="it-IT" sz="2800" dirty="0" err="1">
                <a:latin typeface="Times"/>
                <a:cs typeface="Times"/>
              </a:rPr>
              <a:t>we</a:t>
            </a:r>
            <a:r>
              <a:rPr lang="it-IT" sz="2800" dirty="0">
                <a:latin typeface="Times"/>
                <a:cs typeface="Times"/>
              </a:rPr>
              <a:t> check </a:t>
            </a:r>
            <a:r>
              <a:rPr lang="it-IT" sz="2800" dirty="0" err="1">
                <a:latin typeface="Times"/>
                <a:cs typeface="Times"/>
              </a:rPr>
              <a:t>wheter</a:t>
            </a:r>
            <a:r>
              <a:rPr lang="it-IT" sz="2800" dirty="0">
                <a:latin typeface="Times"/>
                <a:cs typeface="Calibri"/>
              </a:rPr>
              <a:t> </a:t>
            </a:r>
            <a:r>
              <a:rPr lang="it-IT" sz="2800" dirty="0" err="1">
                <a:latin typeface="Times"/>
                <a:cs typeface="Calibri"/>
              </a:rPr>
              <a:t>it</a:t>
            </a:r>
            <a:r>
              <a:rPr lang="it-IT" sz="2800" dirty="0">
                <a:latin typeface="Times"/>
                <a:cs typeface="Calibri"/>
              </a:rPr>
              <a:t> </a:t>
            </a:r>
            <a:r>
              <a:rPr lang="it-IT" sz="2800" dirty="0" err="1">
                <a:latin typeface="Times"/>
                <a:cs typeface="Calibri"/>
              </a:rPr>
              <a:t>is</a:t>
            </a:r>
            <a:r>
              <a:rPr lang="it-IT" sz="2800" dirty="0">
                <a:latin typeface="Times"/>
                <a:cs typeface="Calibri"/>
              </a:rPr>
              <a:t> </a:t>
            </a:r>
            <a:r>
              <a:rPr lang="it-IT" sz="2800" dirty="0" err="1">
                <a:latin typeface="Times"/>
                <a:cs typeface="Calibri"/>
              </a:rPr>
              <a:t>cheaper</a:t>
            </a:r>
            <a:r>
              <a:rPr lang="it-IT" sz="2800" dirty="0">
                <a:latin typeface="Times"/>
                <a:cs typeface="Calibri"/>
              </a:rPr>
              <a:t> to split the </a:t>
            </a:r>
            <a:r>
              <a:rPr lang="it-IT" sz="2800" dirty="0" err="1">
                <a:latin typeface="Times"/>
                <a:cs typeface="Calibri"/>
              </a:rPr>
              <a:t>sequence</a:t>
            </a:r>
            <a:r>
              <a:rPr lang="it-IT" sz="2800" dirty="0">
                <a:latin typeface="Times"/>
                <a:cs typeface="Calibri"/>
              </a:rPr>
              <a:t> or </a:t>
            </a:r>
            <a:r>
              <a:rPr lang="it-IT" sz="2800" dirty="0" err="1">
                <a:latin typeface="Times"/>
                <a:cs typeface="Calibri"/>
              </a:rPr>
              <a:t>not</a:t>
            </a:r>
            <a:r>
              <a:rPr lang="it-IT" sz="2800" dirty="0">
                <a:latin typeface="Times"/>
                <a:cs typeface="Calibri"/>
              </a:rPr>
              <a:t>.</a:t>
            </a:r>
            <a:endParaRPr lang="en" sz="2800" dirty="0">
              <a:latin typeface="Times"/>
            </a:endParaRPr>
          </a:p>
        </p:txBody>
      </p:sp>
    </p:spTree>
    <p:extLst>
      <p:ext uri="{BB962C8B-B14F-4D97-AF65-F5344CB8AC3E}">
        <p14:creationId xmlns:p14="http://schemas.microsoft.com/office/powerpoint/2010/main" val="1313268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0749FD-C940-460C-917C-1896E3AF23EB}"/>
              </a:ext>
            </a:extLst>
          </p:cNvPr>
          <p:cNvSpPr>
            <a:spLocks noGrp="1"/>
          </p:cNvSpPr>
          <p:nvPr>
            <p:ph type="title"/>
          </p:nvPr>
        </p:nvSpPr>
        <p:spPr/>
        <p:txBody>
          <a:bodyPr/>
          <a:lstStyle/>
          <a:p>
            <a:pPr algn="ctr"/>
            <a:r>
              <a:rPr lang="it-IT" dirty="0">
                <a:latin typeface="Times"/>
                <a:cs typeface="Calibri Light"/>
              </a:rPr>
              <a:t>Dynamic Programming</a:t>
            </a:r>
            <a:endParaRPr lang="it-IT" dirty="0">
              <a:latin typeface="Times"/>
              <a:cs typeface="Times"/>
            </a:endParaRPr>
          </a:p>
        </p:txBody>
      </p:sp>
      <p:sp>
        <p:nvSpPr>
          <p:cNvPr id="3" name="Segnaposto contenuto 2">
            <a:extLst>
              <a:ext uri="{FF2B5EF4-FFF2-40B4-BE49-F238E27FC236}">
                <a16:creationId xmlns:a16="http://schemas.microsoft.com/office/drawing/2014/main" id="{682DD8D1-4EA1-419D-9F9D-02E85D65CD2F}"/>
              </a:ext>
            </a:extLst>
          </p:cNvPr>
          <p:cNvSpPr>
            <a:spLocks noGrp="1"/>
          </p:cNvSpPr>
          <p:nvPr>
            <p:ph idx="1"/>
          </p:nvPr>
        </p:nvSpPr>
        <p:spPr/>
        <p:txBody>
          <a:bodyPr vert="horz" lIns="91440" tIns="45720" rIns="91440" bIns="45720" rtlCol="0" anchor="t">
            <a:normAutofit/>
          </a:bodyPr>
          <a:lstStyle/>
          <a:p>
            <a:pPr algn="just">
              <a:buNone/>
            </a:pPr>
            <a:r>
              <a:rPr lang="it-IT" dirty="0">
                <a:latin typeface="Times"/>
                <a:ea typeface="+mn-lt"/>
                <a:cs typeface="+mn-lt"/>
              </a:rPr>
              <a:t>  To </a:t>
            </a:r>
            <a:r>
              <a:rPr lang="it-IT" dirty="0" err="1">
                <a:latin typeface="Times"/>
                <a:ea typeface="+mn-lt"/>
                <a:cs typeface="+mn-lt"/>
              </a:rPr>
              <a:t>improve</a:t>
            </a:r>
            <a:r>
              <a:rPr lang="it-IT" dirty="0">
                <a:latin typeface="Times"/>
                <a:ea typeface="+mn-lt"/>
                <a:cs typeface="+mn-lt"/>
              </a:rPr>
              <a:t> the running time of the DP </a:t>
            </a:r>
            <a:r>
              <a:rPr lang="it-IT" dirty="0" err="1">
                <a:latin typeface="Times"/>
                <a:ea typeface="+mn-lt"/>
                <a:cs typeface="+mn-lt"/>
              </a:rPr>
              <a:t>algorithm</a:t>
            </a:r>
            <a:r>
              <a:rPr lang="it-IT" dirty="0">
                <a:latin typeface="Times"/>
                <a:ea typeface="+mn-lt"/>
                <a:cs typeface="+mn-lt"/>
              </a:rPr>
              <a:t> from O(n</a:t>
            </a:r>
            <a:r>
              <a:rPr lang="it-IT" b="1" baseline="30000" dirty="0">
                <a:latin typeface="Times"/>
                <a:ea typeface="+mn-lt"/>
                <a:cs typeface="+mn-lt"/>
              </a:rPr>
              <a:t>2</a:t>
            </a:r>
            <a:r>
              <a:rPr lang="it-IT" dirty="0">
                <a:latin typeface="Times"/>
                <a:ea typeface="+mn-lt"/>
                <a:cs typeface="+mn-lt"/>
              </a:rPr>
              <a:t>) to O(</a:t>
            </a:r>
            <a:r>
              <a:rPr lang="it-IT" dirty="0" err="1">
                <a:latin typeface="Times"/>
                <a:ea typeface="+mn-lt"/>
                <a:cs typeface="+mn-lt"/>
              </a:rPr>
              <a:t>nk</a:t>
            </a:r>
            <a:r>
              <a:rPr lang="it-IT" dirty="0">
                <a:latin typeface="Times"/>
                <a:ea typeface="+mn-lt"/>
                <a:cs typeface="+mn-lt"/>
              </a:rPr>
              <a:t>) </a:t>
            </a:r>
            <a:r>
              <a:rPr lang="it-IT" dirty="0" err="1">
                <a:latin typeface="Times"/>
                <a:ea typeface="+mn-lt"/>
                <a:cs typeface="+mn-lt"/>
              </a:rPr>
              <a:t>it</a:t>
            </a:r>
            <a:r>
              <a:rPr lang="it-IT" dirty="0">
                <a:latin typeface="Times"/>
                <a:ea typeface="+mn-lt"/>
                <a:cs typeface="+mn-lt"/>
              </a:rPr>
              <a:t> </a:t>
            </a:r>
            <a:r>
              <a:rPr lang="it-IT" dirty="0" err="1">
                <a:latin typeface="Times"/>
                <a:ea typeface="+mn-lt"/>
                <a:cs typeface="+mn-lt"/>
              </a:rPr>
              <a:t>is</a:t>
            </a:r>
            <a:r>
              <a:rPr lang="it-IT" dirty="0">
                <a:latin typeface="Times"/>
                <a:ea typeface="+mn-lt"/>
                <a:cs typeface="+mn-lt"/>
              </a:rPr>
              <a:t> </a:t>
            </a:r>
            <a:r>
              <a:rPr lang="it-IT" dirty="0" err="1">
                <a:latin typeface="Times"/>
                <a:ea typeface="+mn-lt"/>
                <a:cs typeface="+mn-lt"/>
              </a:rPr>
              <a:t>necessary</a:t>
            </a:r>
            <a:r>
              <a:rPr lang="it-IT" dirty="0">
                <a:latin typeface="Times"/>
                <a:ea typeface="+mn-lt"/>
                <a:cs typeface="+mn-lt"/>
              </a:rPr>
              <a:t> to </a:t>
            </a:r>
            <a:r>
              <a:rPr lang="it-IT" dirty="0" err="1">
                <a:latin typeface="Times"/>
                <a:ea typeface="+mn-lt"/>
                <a:cs typeface="+mn-lt"/>
              </a:rPr>
              <a:t>change</a:t>
            </a:r>
            <a:r>
              <a:rPr lang="it-IT" dirty="0">
                <a:latin typeface="Times"/>
                <a:ea typeface="+mn-lt"/>
                <a:cs typeface="+mn-lt"/>
              </a:rPr>
              <a:t> the range in </a:t>
            </a:r>
            <a:r>
              <a:rPr lang="it-IT" dirty="0" err="1">
                <a:latin typeface="Times"/>
                <a:ea typeface="+mn-lt"/>
                <a:cs typeface="+mn-lt"/>
              </a:rPr>
              <a:t>which</a:t>
            </a:r>
            <a:r>
              <a:rPr lang="it-IT" dirty="0">
                <a:latin typeface="Times"/>
                <a:ea typeface="+mn-lt"/>
                <a:cs typeface="+mn-lt"/>
              </a:rPr>
              <a:t> to </a:t>
            </a:r>
            <a:r>
              <a:rPr lang="it-IT" dirty="0" err="1">
                <a:latin typeface="Times"/>
                <a:ea typeface="+mn-lt"/>
                <a:cs typeface="+mn-lt"/>
              </a:rPr>
              <a:t>choose</a:t>
            </a:r>
            <a:r>
              <a:rPr lang="it-IT" dirty="0">
                <a:latin typeface="Times"/>
                <a:ea typeface="+mn-lt"/>
                <a:cs typeface="+mn-lt"/>
              </a:rPr>
              <a:t> t and the </a:t>
            </a:r>
            <a:r>
              <a:rPr lang="it-IT" dirty="0" err="1">
                <a:latin typeface="Times"/>
                <a:ea typeface="+mn-lt"/>
                <a:cs typeface="+mn-lt"/>
              </a:rPr>
              <a:t>result</a:t>
            </a:r>
            <a:r>
              <a:rPr lang="it-IT" dirty="0">
                <a:latin typeface="Times"/>
                <a:ea typeface="+mn-lt"/>
                <a:cs typeface="+mn-lt"/>
              </a:rPr>
              <a:t> </a:t>
            </a:r>
            <a:r>
              <a:rPr lang="it-IT" dirty="0" err="1">
                <a:latin typeface="Times"/>
                <a:ea typeface="+mn-lt"/>
                <a:cs typeface="+mn-lt"/>
              </a:rPr>
              <a:t>is</a:t>
            </a:r>
            <a:r>
              <a:rPr lang="it-IT" dirty="0">
                <a:latin typeface="Times"/>
                <a:ea typeface="+mn-lt"/>
                <a:cs typeface="+mn-lt"/>
              </a:rPr>
              <a:t> </a:t>
            </a:r>
            <a:r>
              <a:rPr lang="it-IT" dirty="0" err="1">
                <a:latin typeface="Times"/>
                <a:ea typeface="+mn-lt"/>
                <a:cs typeface="+mn-lt"/>
              </a:rPr>
              <a:t>this</a:t>
            </a:r>
            <a:r>
              <a:rPr lang="it-IT" dirty="0">
                <a:latin typeface="Times"/>
                <a:ea typeface="+mn-lt"/>
                <a:cs typeface="+mn-lt"/>
              </a:rPr>
              <a:t>:</a:t>
            </a:r>
            <a:endParaRPr lang="it-IT" b="1" baseline="30000" dirty="0">
              <a:latin typeface="Times"/>
              <a:ea typeface="+mn-lt"/>
              <a:cs typeface="+mn-lt"/>
            </a:endParaRPr>
          </a:p>
          <a:p>
            <a:pPr>
              <a:buNone/>
            </a:pPr>
            <a:endParaRPr lang="it-IT" dirty="0">
              <a:latin typeface="Times"/>
              <a:ea typeface="+mn-lt"/>
              <a:cs typeface="+mn-lt"/>
            </a:endParaRPr>
          </a:p>
          <a:p>
            <a:pPr>
              <a:buNone/>
            </a:pPr>
            <a:endParaRPr lang="it-IT" dirty="0">
              <a:ea typeface="+mn-lt"/>
              <a:cs typeface="+mn-lt"/>
            </a:endParaRPr>
          </a:p>
          <a:p>
            <a:pPr>
              <a:buNone/>
            </a:pPr>
            <a:endParaRPr lang="it-IT" dirty="0">
              <a:ea typeface="+mn-lt"/>
              <a:cs typeface="+mn-lt"/>
            </a:endParaRPr>
          </a:p>
        </p:txBody>
      </p:sp>
      <p:pic>
        <p:nvPicPr>
          <p:cNvPr id="4" name="Immagine 4">
            <a:extLst>
              <a:ext uri="{FF2B5EF4-FFF2-40B4-BE49-F238E27FC236}">
                <a16:creationId xmlns:a16="http://schemas.microsoft.com/office/drawing/2014/main" id="{9EF6F0B2-B941-4165-B8AA-C4E82B020C86}"/>
              </a:ext>
            </a:extLst>
          </p:cNvPr>
          <p:cNvPicPr>
            <a:picLocks noChangeAspect="1"/>
          </p:cNvPicPr>
          <p:nvPr/>
        </p:nvPicPr>
        <p:blipFill>
          <a:blip r:embed="rId2"/>
          <a:stretch>
            <a:fillRect/>
          </a:stretch>
        </p:blipFill>
        <p:spPr>
          <a:xfrm>
            <a:off x="1949570" y="3433570"/>
            <a:ext cx="8968596" cy="1471729"/>
          </a:xfrm>
          <a:prstGeom prst="rect">
            <a:avLst/>
          </a:prstGeom>
        </p:spPr>
      </p:pic>
    </p:spTree>
    <p:extLst>
      <p:ext uri="{BB962C8B-B14F-4D97-AF65-F5344CB8AC3E}">
        <p14:creationId xmlns:p14="http://schemas.microsoft.com/office/powerpoint/2010/main" val="1078075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48379D-D4A3-4BAB-B601-94A2E0ECB567}"/>
              </a:ext>
            </a:extLst>
          </p:cNvPr>
          <p:cNvSpPr>
            <a:spLocks noGrp="1"/>
          </p:cNvSpPr>
          <p:nvPr>
            <p:ph type="title"/>
          </p:nvPr>
        </p:nvSpPr>
        <p:spPr/>
        <p:txBody>
          <a:bodyPr/>
          <a:lstStyle/>
          <a:p>
            <a:pPr algn="ctr"/>
            <a:r>
              <a:rPr lang="it-IT" dirty="0">
                <a:latin typeface="Times"/>
                <a:cs typeface="Calibri Light"/>
              </a:rPr>
              <a:t>Dynamic Programming </a:t>
            </a:r>
            <a:r>
              <a:rPr lang="it-IT" dirty="0" err="1">
                <a:latin typeface="Times"/>
                <a:cs typeface="Calibri Light"/>
              </a:rPr>
              <a:t>Algorithm</a:t>
            </a:r>
            <a:endParaRPr lang="it-IT">
              <a:latin typeface="Times"/>
              <a:cs typeface="Calibri Light"/>
            </a:endParaRPr>
          </a:p>
        </p:txBody>
      </p:sp>
      <p:pic>
        <p:nvPicPr>
          <p:cNvPr id="4" name="Immagine 4" descr="Immagine che contiene tastiera, elettronico, computer, sedendo&#10;&#10;Descrizione generata automaticamente">
            <a:extLst>
              <a:ext uri="{FF2B5EF4-FFF2-40B4-BE49-F238E27FC236}">
                <a16:creationId xmlns:a16="http://schemas.microsoft.com/office/drawing/2014/main" id="{9802466F-90F3-4A10-BE83-5E38BBFCC71B}"/>
              </a:ext>
            </a:extLst>
          </p:cNvPr>
          <p:cNvPicPr>
            <a:picLocks noGrp="1" noChangeAspect="1"/>
          </p:cNvPicPr>
          <p:nvPr>
            <p:ph idx="1"/>
          </p:nvPr>
        </p:nvPicPr>
        <p:blipFill>
          <a:blip r:embed="rId2"/>
          <a:stretch>
            <a:fillRect/>
          </a:stretch>
        </p:blipFill>
        <p:spPr>
          <a:xfrm>
            <a:off x="537623" y="1711160"/>
            <a:ext cx="11289282" cy="2078606"/>
          </a:xfrm>
        </p:spPr>
      </p:pic>
      <p:sp>
        <p:nvSpPr>
          <p:cNvPr id="5" name="CasellaDiTesto 4">
            <a:extLst>
              <a:ext uri="{FF2B5EF4-FFF2-40B4-BE49-F238E27FC236}">
                <a16:creationId xmlns:a16="http://schemas.microsoft.com/office/drawing/2014/main" id="{1FDEF738-3A72-4C0C-AD62-6CEF806EC0B7}"/>
              </a:ext>
            </a:extLst>
          </p:cNvPr>
          <p:cNvSpPr txBox="1"/>
          <p:nvPr/>
        </p:nvSpPr>
        <p:spPr>
          <a:xfrm>
            <a:off x="454325" y="4983193"/>
            <a:ext cx="11556520" cy="9828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800" dirty="0">
                <a:latin typeface="Times"/>
                <a:cs typeface="Times"/>
              </a:rPr>
              <a:t>The second output </a:t>
            </a:r>
            <a:r>
              <a:rPr lang="it-IT" sz="2800" dirty="0" err="1">
                <a:latin typeface="Times"/>
                <a:cs typeface="Times"/>
              </a:rPr>
              <a:t>is</a:t>
            </a:r>
            <a:r>
              <a:rPr lang="it-IT" sz="2800" dirty="0">
                <a:latin typeface="Times"/>
                <a:cs typeface="Times"/>
              </a:rPr>
              <a:t> the </a:t>
            </a:r>
            <a:r>
              <a:rPr lang="it-IT" sz="2800" dirty="0" err="1">
                <a:latin typeface="Times"/>
                <a:cs typeface="Times"/>
              </a:rPr>
              <a:t>result</a:t>
            </a:r>
            <a:r>
              <a:rPr lang="it-IT" sz="2800" dirty="0">
                <a:latin typeface="Times"/>
                <a:cs typeface="Times"/>
              </a:rPr>
              <a:t> of the </a:t>
            </a:r>
            <a:r>
              <a:rPr lang="it-IT" sz="2800" dirty="0" err="1">
                <a:latin typeface="Times"/>
                <a:cs typeface="Times"/>
              </a:rPr>
              <a:t>application</a:t>
            </a:r>
            <a:r>
              <a:rPr lang="it-IT" sz="2800" dirty="0">
                <a:latin typeface="Times"/>
                <a:cs typeface="Times"/>
              </a:rPr>
              <a:t> of the Dynamic Programming </a:t>
            </a:r>
            <a:r>
              <a:rPr lang="it-IT" sz="2800" dirty="0" err="1">
                <a:latin typeface="Times"/>
                <a:cs typeface="Times"/>
              </a:rPr>
              <a:t>Algorithm</a:t>
            </a:r>
            <a:r>
              <a:rPr lang="it-IT" sz="2800" dirty="0">
                <a:latin typeface="Times"/>
                <a:cs typeface="Times"/>
              </a:rPr>
              <a:t> on a </a:t>
            </a:r>
            <a:r>
              <a:rPr lang="it-IT" sz="2800" dirty="0" err="1">
                <a:latin typeface="Times"/>
                <a:cs typeface="Times"/>
              </a:rPr>
              <a:t>graph</a:t>
            </a:r>
            <a:r>
              <a:rPr lang="it-IT" sz="2800" dirty="0">
                <a:latin typeface="Times"/>
                <a:cs typeface="Times"/>
              </a:rPr>
              <a:t> of 100 </a:t>
            </a:r>
            <a:r>
              <a:rPr lang="it-IT" sz="2800" dirty="0" err="1">
                <a:latin typeface="Times"/>
                <a:cs typeface="Times"/>
              </a:rPr>
              <a:t>nodes</a:t>
            </a:r>
            <a:r>
              <a:rPr lang="it-IT" sz="2800" dirty="0">
                <a:latin typeface="Times"/>
                <a:cs typeface="Times"/>
              </a:rPr>
              <a:t> with K=4.</a:t>
            </a:r>
          </a:p>
        </p:txBody>
      </p:sp>
      <p:sp>
        <p:nvSpPr>
          <p:cNvPr id="6" name="CasellaDiTesto 5">
            <a:extLst>
              <a:ext uri="{FF2B5EF4-FFF2-40B4-BE49-F238E27FC236}">
                <a16:creationId xmlns:a16="http://schemas.microsoft.com/office/drawing/2014/main" id="{04B3D103-6614-499C-80D9-4BDCF887B516}"/>
              </a:ext>
            </a:extLst>
          </p:cNvPr>
          <p:cNvSpPr txBox="1"/>
          <p:nvPr/>
        </p:nvSpPr>
        <p:spPr>
          <a:xfrm>
            <a:off x="453426" y="4177163"/>
            <a:ext cx="1101018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800" dirty="0">
                <a:latin typeface="Times"/>
                <a:cs typeface="Times"/>
              </a:rPr>
              <a:t>The first output show the </a:t>
            </a:r>
            <a:r>
              <a:rPr lang="it-IT" sz="2800" dirty="0" err="1">
                <a:latin typeface="Times"/>
                <a:cs typeface="Times"/>
              </a:rPr>
              <a:t>orginal</a:t>
            </a:r>
            <a:r>
              <a:rPr lang="it-IT" sz="2800" dirty="0">
                <a:latin typeface="Times"/>
                <a:cs typeface="Times"/>
              </a:rPr>
              <a:t> degrees </a:t>
            </a:r>
            <a:r>
              <a:rPr lang="it-IT" sz="2800" dirty="0" err="1">
                <a:latin typeface="Times"/>
                <a:cs typeface="Times"/>
              </a:rPr>
              <a:t>sequence</a:t>
            </a:r>
            <a:r>
              <a:rPr lang="it-IT" sz="2800" dirty="0">
                <a:latin typeface="Times"/>
                <a:cs typeface="Times"/>
              </a:rPr>
              <a:t>.</a:t>
            </a:r>
          </a:p>
        </p:txBody>
      </p:sp>
    </p:spTree>
    <p:extLst>
      <p:ext uri="{BB962C8B-B14F-4D97-AF65-F5344CB8AC3E}">
        <p14:creationId xmlns:p14="http://schemas.microsoft.com/office/powerpoint/2010/main" val="3285592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FEE909-252E-433D-A428-EEB4705CFDA1}"/>
              </a:ext>
            </a:extLst>
          </p:cNvPr>
          <p:cNvSpPr>
            <a:spLocks noGrp="1"/>
          </p:cNvSpPr>
          <p:nvPr>
            <p:ph type="title"/>
          </p:nvPr>
        </p:nvSpPr>
        <p:spPr/>
        <p:txBody>
          <a:bodyPr/>
          <a:lstStyle/>
          <a:p>
            <a:pPr algn="ctr"/>
            <a:r>
              <a:rPr lang="it-IT" dirty="0" err="1">
                <a:latin typeface="Times"/>
                <a:cs typeface="Calibri Light"/>
              </a:rPr>
              <a:t>Graph</a:t>
            </a:r>
            <a:r>
              <a:rPr lang="it-IT" dirty="0">
                <a:latin typeface="Times"/>
                <a:cs typeface="Calibri Light"/>
              </a:rPr>
              <a:t> Construction</a:t>
            </a:r>
            <a:endParaRPr lang="it-IT" dirty="0">
              <a:latin typeface="Times"/>
              <a:cs typeface="Times"/>
            </a:endParaRPr>
          </a:p>
        </p:txBody>
      </p:sp>
      <p:sp>
        <p:nvSpPr>
          <p:cNvPr id="3" name="CasellaDiTesto 2">
            <a:extLst>
              <a:ext uri="{FF2B5EF4-FFF2-40B4-BE49-F238E27FC236}">
                <a16:creationId xmlns:a16="http://schemas.microsoft.com/office/drawing/2014/main" id="{003CAA39-0E19-4F13-B5DF-BDEE933AFCC8}"/>
              </a:ext>
            </a:extLst>
          </p:cNvPr>
          <p:cNvSpPr txBox="1"/>
          <p:nvPr/>
        </p:nvSpPr>
        <p:spPr>
          <a:xfrm>
            <a:off x="1331345" y="4206816"/>
            <a:ext cx="9644331"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it-IT" sz="2800" dirty="0">
                <a:latin typeface="Times"/>
                <a:cs typeface="Times"/>
              </a:rPr>
              <a:t>This definition says that the new graph must have all the edges of the original graph, but this requirement may be too strict to satisfy. In many cases the new graph can contain most of the </a:t>
            </a:r>
            <a:r>
              <a:rPr lang="it-IT" sz="2800" dirty="0" err="1">
                <a:latin typeface="Times"/>
                <a:cs typeface="Times"/>
              </a:rPr>
              <a:t>edges</a:t>
            </a:r>
            <a:r>
              <a:rPr lang="it-IT" sz="2800" dirty="0">
                <a:latin typeface="Times"/>
                <a:cs typeface="Times"/>
              </a:rPr>
              <a:t> of the </a:t>
            </a:r>
            <a:r>
              <a:rPr lang="it-IT" sz="2800" dirty="0" err="1">
                <a:latin typeface="Times"/>
                <a:cs typeface="Times"/>
              </a:rPr>
              <a:t>original</a:t>
            </a:r>
            <a:r>
              <a:rPr lang="it-IT" sz="2800" dirty="0">
                <a:latin typeface="Times"/>
                <a:cs typeface="Times"/>
              </a:rPr>
              <a:t> </a:t>
            </a:r>
            <a:r>
              <a:rPr lang="it-IT" sz="2800" dirty="0" err="1">
                <a:latin typeface="Times"/>
                <a:cs typeface="Times"/>
              </a:rPr>
              <a:t>graph</a:t>
            </a:r>
            <a:r>
              <a:rPr lang="it-IT" sz="2800" dirty="0">
                <a:latin typeface="Times"/>
                <a:cs typeface="Times"/>
              </a:rPr>
              <a:t>, </a:t>
            </a:r>
            <a:r>
              <a:rPr lang="it-IT" sz="2800" dirty="0" err="1">
                <a:latin typeface="Times"/>
                <a:cs typeface="Times"/>
              </a:rPr>
              <a:t>but</a:t>
            </a:r>
            <a:r>
              <a:rPr lang="it-IT" sz="2800" dirty="0">
                <a:latin typeface="Times"/>
                <a:cs typeface="Times"/>
              </a:rPr>
              <a:t> </a:t>
            </a:r>
            <a:r>
              <a:rPr lang="it-IT" sz="2800" dirty="0" err="1">
                <a:latin typeface="Times"/>
                <a:cs typeface="Times"/>
              </a:rPr>
              <a:t>not</a:t>
            </a:r>
            <a:r>
              <a:rPr lang="it-IT" sz="2800" dirty="0">
                <a:latin typeface="Times"/>
                <a:cs typeface="Times"/>
              </a:rPr>
              <a:t> </a:t>
            </a:r>
            <a:r>
              <a:rPr lang="it-IT" sz="2800" dirty="0" err="1">
                <a:latin typeface="Times"/>
                <a:cs typeface="Times"/>
              </a:rPr>
              <a:t>necessarily</a:t>
            </a:r>
            <a:r>
              <a:rPr lang="it-IT" sz="2800" dirty="0">
                <a:latin typeface="Times"/>
                <a:cs typeface="Times"/>
              </a:rPr>
              <a:t> </a:t>
            </a:r>
            <a:r>
              <a:rPr lang="it-IT" sz="2800" dirty="0" err="1">
                <a:latin typeface="Times"/>
                <a:cs typeface="Times"/>
              </a:rPr>
              <a:t>all</a:t>
            </a:r>
            <a:r>
              <a:rPr lang="it-IT" sz="2800" dirty="0">
                <a:latin typeface="Times"/>
                <a:cs typeface="Times"/>
              </a:rPr>
              <a:t> of </a:t>
            </a:r>
            <a:r>
              <a:rPr lang="it-IT" sz="2800" dirty="0" err="1">
                <a:latin typeface="Times"/>
                <a:cs typeface="Times"/>
              </a:rPr>
              <a:t>them</a:t>
            </a:r>
            <a:r>
              <a:rPr lang="it-IT" sz="2800" dirty="0">
                <a:latin typeface="Times"/>
                <a:cs typeface="Times"/>
              </a:rPr>
              <a:t>.</a:t>
            </a:r>
            <a:endParaRPr lang="it-IT"/>
          </a:p>
        </p:txBody>
      </p:sp>
      <p:pic>
        <p:nvPicPr>
          <p:cNvPr id="7" name="Immagine 7" descr="Immagine che contiene testo&#10;&#10;Descrizione generata automaticamente">
            <a:extLst>
              <a:ext uri="{FF2B5EF4-FFF2-40B4-BE49-F238E27FC236}">
                <a16:creationId xmlns:a16="http://schemas.microsoft.com/office/drawing/2014/main" id="{C065408C-909F-41B9-BDC6-466C0612DC1C}"/>
              </a:ext>
            </a:extLst>
          </p:cNvPr>
          <p:cNvPicPr>
            <a:picLocks noGrp="1" noChangeAspect="1"/>
          </p:cNvPicPr>
          <p:nvPr>
            <p:ph idx="1"/>
          </p:nvPr>
        </p:nvPicPr>
        <p:blipFill>
          <a:blip r:embed="rId2"/>
          <a:stretch>
            <a:fillRect/>
          </a:stretch>
        </p:blipFill>
        <p:spPr>
          <a:xfrm>
            <a:off x="2580286" y="1765705"/>
            <a:ext cx="7117691" cy="1538198"/>
          </a:xfrm>
        </p:spPr>
      </p:pic>
    </p:spTree>
    <p:extLst>
      <p:ext uri="{BB962C8B-B14F-4D97-AF65-F5344CB8AC3E}">
        <p14:creationId xmlns:p14="http://schemas.microsoft.com/office/powerpoint/2010/main" val="3383790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8AFD73-E9D2-43FA-B9E7-D4912C6D4C4B}"/>
              </a:ext>
            </a:extLst>
          </p:cNvPr>
          <p:cNvSpPr>
            <a:spLocks noGrp="1"/>
          </p:cNvSpPr>
          <p:nvPr>
            <p:ph type="title"/>
          </p:nvPr>
        </p:nvSpPr>
        <p:spPr/>
        <p:txBody>
          <a:bodyPr/>
          <a:lstStyle/>
          <a:p>
            <a:pPr algn="ctr"/>
            <a:r>
              <a:rPr lang="it-IT" dirty="0">
                <a:latin typeface="Times"/>
                <a:cs typeface="Calibri Light"/>
              </a:rPr>
              <a:t>Lemma 1: </a:t>
            </a:r>
            <a:r>
              <a:rPr lang="it-IT" dirty="0" err="1">
                <a:latin typeface="Times"/>
                <a:cs typeface="Calibri Light"/>
              </a:rPr>
              <a:t>ConstructGraph</a:t>
            </a:r>
            <a:endParaRPr lang="it-IT" dirty="0" err="1">
              <a:latin typeface="Times"/>
              <a:cs typeface="Times"/>
            </a:endParaRPr>
          </a:p>
        </p:txBody>
      </p:sp>
      <p:pic>
        <p:nvPicPr>
          <p:cNvPr id="4" name="Immagine 4" descr="Immagine che contiene testo&#10;&#10;Descrizione generata automaticamente">
            <a:extLst>
              <a:ext uri="{FF2B5EF4-FFF2-40B4-BE49-F238E27FC236}">
                <a16:creationId xmlns:a16="http://schemas.microsoft.com/office/drawing/2014/main" id="{CEACB24B-CFB6-4303-A8EA-C8779538CBCF}"/>
              </a:ext>
            </a:extLst>
          </p:cNvPr>
          <p:cNvPicPr>
            <a:picLocks noGrp="1" noChangeAspect="1"/>
          </p:cNvPicPr>
          <p:nvPr>
            <p:ph idx="1"/>
          </p:nvPr>
        </p:nvPicPr>
        <p:blipFill>
          <a:blip r:embed="rId2"/>
          <a:stretch>
            <a:fillRect/>
          </a:stretch>
        </p:blipFill>
        <p:spPr>
          <a:xfrm>
            <a:off x="3035418" y="1972469"/>
            <a:ext cx="6121160" cy="1699763"/>
          </a:xfrm>
        </p:spPr>
      </p:pic>
      <p:sp>
        <p:nvSpPr>
          <p:cNvPr id="5" name="CasellaDiTesto 4">
            <a:extLst>
              <a:ext uri="{FF2B5EF4-FFF2-40B4-BE49-F238E27FC236}">
                <a16:creationId xmlns:a16="http://schemas.microsoft.com/office/drawing/2014/main" id="{8E7722FB-DA71-423E-945D-8C77F1475278}"/>
              </a:ext>
            </a:extLst>
          </p:cNvPr>
          <p:cNvSpPr txBox="1"/>
          <p:nvPr/>
        </p:nvSpPr>
        <p:spPr>
          <a:xfrm>
            <a:off x="785004" y="4508740"/>
            <a:ext cx="1073701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800" dirty="0">
                <a:latin typeface="Times"/>
                <a:cs typeface="Times"/>
              </a:rPr>
              <a:t>With </a:t>
            </a:r>
            <a:r>
              <a:rPr lang="it-IT" sz="2800" dirty="0" err="1">
                <a:latin typeface="Times"/>
                <a:cs typeface="Times"/>
              </a:rPr>
              <a:t>this</a:t>
            </a:r>
            <a:r>
              <a:rPr lang="it-IT" sz="2800" dirty="0">
                <a:latin typeface="Times"/>
                <a:cs typeface="Times"/>
              </a:rPr>
              <a:t> rule </a:t>
            </a:r>
            <a:r>
              <a:rPr lang="it-IT" sz="2800" dirty="0" err="1">
                <a:latin typeface="Times"/>
                <a:cs typeface="Times"/>
              </a:rPr>
              <a:t>we</a:t>
            </a:r>
            <a:r>
              <a:rPr lang="it-IT" sz="2800" dirty="0">
                <a:latin typeface="Times"/>
                <a:cs typeface="Times"/>
              </a:rPr>
              <a:t> can </a:t>
            </a:r>
            <a:r>
              <a:rPr lang="it-IT" sz="2800" dirty="0" err="1">
                <a:latin typeface="Times"/>
                <a:cs typeface="Times"/>
              </a:rPr>
              <a:t>realize</a:t>
            </a:r>
            <a:r>
              <a:rPr lang="it-IT" sz="2800" dirty="0">
                <a:latin typeface="Times"/>
                <a:cs typeface="Times"/>
              </a:rPr>
              <a:t> the </a:t>
            </a:r>
            <a:r>
              <a:rPr lang="it-IT" sz="2800" dirty="0" err="1">
                <a:latin typeface="Times"/>
                <a:cs typeface="Times"/>
              </a:rPr>
              <a:t>constructGraph</a:t>
            </a:r>
            <a:r>
              <a:rPr lang="it-IT" sz="2800" dirty="0">
                <a:latin typeface="Times"/>
                <a:cs typeface="Times"/>
              </a:rPr>
              <a:t>, </a:t>
            </a:r>
            <a:r>
              <a:rPr lang="it-IT" sz="2800" dirty="0" err="1">
                <a:latin typeface="Times"/>
                <a:cs typeface="Times"/>
              </a:rPr>
              <a:t>which</a:t>
            </a:r>
            <a:r>
              <a:rPr lang="it-IT" sz="2800" dirty="0">
                <a:latin typeface="Times"/>
                <a:cs typeface="Calibri"/>
              </a:rPr>
              <a:t> </a:t>
            </a:r>
            <a:r>
              <a:rPr lang="it-IT" sz="2800" dirty="0" err="1">
                <a:latin typeface="Times"/>
                <a:cs typeface="Calibri"/>
              </a:rPr>
              <a:t>satisfies</a:t>
            </a:r>
            <a:r>
              <a:rPr lang="it-IT" sz="2800" dirty="0">
                <a:latin typeface="Times"/>
                <a:cs typeface="Calibri"/>
              </a:rPr>
              <a:t> part of the </a:t>
            </a:r>
            <a:r>
              <a:rPr lang="it-IT" sz="2800" dirty="0" err="1">
                <a:latin typeface="Times"/>
                <a:cs typeface="Calibri"/>
              </a:rPr>
              <a:t>definition</a:t>
            </a:r>
            <a:r>
              <a:rPr lang="it-IT" sz="2800" dirty="0">
                <a:latin typeface="Times"/>
                <a:cs typeface="Calibri"/>
              </a:rPr>
              <a:t> of the </a:t>
            </a:r>
            <a:r>
              <a:rPr lang="it-IT" sz="2800" dirty="0" err="1">
                <a:latin typeface="Times"/>
                <a:cs typeface="Calibri"/>
              </a:rPr>
              <a:t>Graph</a:t>
            </a:r>
            <a:r>
              <a:rPr lang="it-IT" sz="2800" dirty="0">
                <a:latin typeface="Times"/>
                <a:cs typeface="Calibri"/>
              </a:rPr>
              <a:t> Construction.</a:t>
            </a:r>
            <a:endParaRPr lang="en" sz="2800">
              <a:latin typeface="Times"/>
              <a:cs typeface="Times"/>
            </a:endParaRPr>
          </a:p>
        </p:txBody>
      </p:sp>
    </p:spTree>
    <p:extLst>
      <p:ext uri="{BB962C8B-B14F-4D97-AF65-F5344CB8AC3E}">
        <p14:creationId xmlns:p14="http://schemas.microsoft.com/office/powerpoint/2010/main" val="248773182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Tema</vt:lpstr>
      </vt:variant>
      <vt:variant>
        <vt:i4>1</vt:i4>
      </vt:variant>
      <vt:variant>
        <vt:lpstr>Titoli diapositive</vt:lpstr>
      </vt:variant>
      <vt:variant>
        <vt:i4>18</vt:i4>
      </vt:variant>
    </vt:vector>
  </HeadingPairs>
  <TitlesOfParts>
    <vt:vector size="19" baseType="lpstr">
      <vt:lpstr>Tema di Office</vt:lpstr>
      <vt:lpstr>K Degree Anonymity: Degree anonymization by Dynamic Programming and construction of the Supergraph</vt:lpstr>
      <vt:lpstr>Graph Anonymization Problem</vt:lpstr>
      <vt:lpstr>Degree Anonymization Problem</vt:lpstr>
      <vt:lpstr>Solution: Greedy Algorithm</vt:lpstr>
      <vt:lpstr>Solution: Dynamic Programming</vt:lpstr>
      <vt:lpstr>Dynamic Programming</vt:lpstr>
      <vt:lpstr>Dynamic Programming Algorithm</vt:lpstr>
      <vt:lpstr>Graph Construction</vt:lpstr>
      <vt:lpstr>Lemma 1: ConstructGraph</vt:lpstr>
      <vt:lpstr>Lemma 2: SuperGraph</vt:lpstr>
      <vt:lpstr>SuperGraph Algorithm</vt:lpstr>
      <vt:lpstr>ConstructGraph and SuperGraph</vt:lpstr>
      <vt:lpstr>Original Graph and SuperGraph</vt:lpstr>
      <vt:lpstr>Anonymization cost</vt:lpstr>
      <vt:lpstr>Clustering Coefficient</vt:lpstr>
      <vt:lpstr>APL: Average path length</vt:lpstr>
      <vt:lpstr>Conclusion</vt:lpstr>
      <vt:lpstr>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lastModifiedBy/>
  <cp:revision>819</cp:revision>
  <dcterms:created xsi:type="dcterms:W3CDTF">2021-01-04T20:06:59Z</dcterms:created>
  <dcterms:modified xsi:type="dcterms:W3CDTF">2021-01-11T10:15:28Z</dcterms:modified>
</cp:coreProperties>
</file>