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86" r:id="rId3"/>
    <p:sldId id="272" r:id="rId4"/>
    <p:sldId id="276" r:id="rId5"/>
    <p:sldId id="259" r:id="rId6"/>
    <p:sldId id="258" r:id="rId7"/>
    <p:sldId id="277" r:id="rId8"/>
    <p:sldId id="278" r:id="rId9"/>
    <p:sldId id="279" r:id="rId10"/>
    <p:sldId id="280" r:id="rId11"/>
    <p:sldId id="281" r:id="rId12"/>
    <p:sldId id="282" r:id="rId13"/>
    <p:sldId id="283" r:id="rId14"/>
    <p:sldId id="284" r:id="rId15"/>
    <p:sldId id="266" r:id="rId16"/>
    <p:sldId id="267" r:id="rId17"/>
    <p:sldId id="268" r:id="rId18"/>
    <p:sldId id="285" r:id="rId19"/>
    <p:sldId id="271"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980CE-F8F7-1B7F-DFE3-2532E29706C0}" v="475" dt="2021-01-11T10:15:20.704"/>
    <p1510:client id="{47093EA0-04A1-185B-676E-44A520E3337C}" v="833" dt="2021-01-07T10:42:22.921"/>
    <p1510:client id="{57CA6D17-8B49-6E56-DFFB-56B205817545}" v="628" dt="2021-01-13T14:47:47.303"/>
    <p1510:client id="{647A5558-8BBE-EDF4-A3CF-8D5C0D2C1F8E}" v="1503" dt="2021-01-08T10:48:42.462"/>
    <p1510:client id="{6B24CB2C-8358-4D79-A097-1F8018CD5943}" v="3164" dt="2021-01-06T13:45:25.397"/>
    <p1510:client id="{CAD1D9F6-B698-009B-ACEF-E9D60219C95E}" v="488" dt="2021-01-17T15:18:54.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p:scale>
          <a:sx n="100" d="100"/>
          <a:sy n="100" d="100"/>
        </p:scale>
        <p:origin x="76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bg>
      <p:bgPr>
        <a:solidFill>
          <a:srgbClr val="007C58"/>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075F0702-5A13-1349-A296-951553656DE8}"/>
              </a:ext>
            </a:extLst>
          </p:cNvPr>
          <p:cNvSpPr>
            <a:spLocks noGrp="1"/>
          </p:cNvSpPr>
          <p:nvPr>
            <p:ph type="subTitle" idx="1" hasCustomPrompt="1"/>
          </p:nvPr>
        </p:nvSpPr>
        <p:spPr>
          <a:xfrm>
            <a:off x="858839" y="5244663"/>
            <a:ext cx="10434596" cy="916652"/>
          </a:xfrm>
        </p:spPr>
        <p:txBody>
          <a:bodyPr>
            <a:normAutofit/>
          </a:bodyPr>
          <a:lstStyle>
            <a:lvl1pPr marL="0" indent="0" algn="l">
              <a:buNone/>
              <a:defRPr sz="1600" b="0" i="0">
                <a:solidFill>
                  <a:schemeClr val="bg1"/>
                </a:solidFill>
                <a:latin typeface="Fira Sans Medium" panose="020B0503050000020004" pitchFamily="34" charset="0"/>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it-IT" dirty="0"/>
              <a:t>Fare clic per modificare l’autore delle slide</a:t>
            </a:r>
          </a:p>
        </p:txBody>
      </p:sp>
      <p:sp>
        <p:nvSpPr>
          <p:cNvPr id="7" name="Google Shape;10;p2">
            <a:extLst>
              <a:ext uri="{FF2B5EF4-FFF2-40B4-BE49-F238E27FC236}">
                <a16:creationId xmlns:a16="http://schemas.microsoft.com/office/drawing/2014/main" id="{BACD2019-637B-3D4C-A8D4-30C84AABC935}"/>
              </a:ext>
            </a:extLst>
          </p:cNvPr>
          <p:cNvSpPr txBox="1">
            <a:spLocks noGrp="1"/>
          </p:cNvSpPr>
          <p:nvPr>
            <p:ph type="ctrTitle" hasCustomPrompt="1"/>
          </p:nvPr>
        </p:nvSpPr>
        <p:spPr>
          <a:xfrm>
            <a:off x="858983" y="1613338"/>
            <a:ext cx="10434596" cy="2099606"/>
          </a:xfrm>
          <a:prstGeom prst="rect">
            <a:avLst/>
          </a:prstGeom>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bg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sp>
        <p:nvSpPr>
          <p:cNvPr id="4" name="Content Placeholder 3">
            <a:extLst>
              <a:ext uri="{FF2B5EF4-FFF2-40B4-BE49-F238E27FC236}">
                <a16:creationId xmlns:a16="http://schemas.microsoft.com/office/drawing/2014/main" id="{510CC95D-4677-2D48-8044-4BC81EDFDD62}"/>
              </a:ext>
            </a:extLst>
          </p:cNvPr>
          <p:cNvSpPr>
            <a:spLocks noGrp="1"/>
          </p:cNvSpPr>
          <p:nvPr>
            <p:ph sz="quarter" idx="10" hasCustomPrompt="1"/>
          </p:nvPr>
        </p:nvSpPr>
        <p:spPr>
          <a:xfrm>
            <a:off x="858839" y="4091493"/>
            <a:ext cx="10434596" cy="749279"/>
          </a:xfrm>
        </p:spPr>
        <p:txBody>
          <a:bodyPr>
            <a:normAutofit/>
          </a:bodyPr>
          <a:lstStyle>
            <a:lvl1pPr marL="0" indent="0">
              <a:buNone/>
              <a:defRPr sz="2400" b="0">
                <a:solidFill>
                  <a:schemeClr val="bg1"/>
                </a:solidFill>
                <a:latin typeface="Roboto Slab" pitchFamily="2" charset="0"/>
                <a:ea typeface="Roboto Slab" pitchFamily="2" charset="0"/>
              </a:defRPr>
            </a:lvl1pPr>
          </a:lstStyle>
          <a:p>
            <a:pPr lvl="0"/>
            <a:r>
              <a:rPr lang="it-IT" dirty="0"/>
              <a:t>Fare clic per modificare il sottotitolo delle slide</a:t>
            </a:r>
          </a:p>
        </p:txBody>
      </p:sp>
      <p:pic>
        <p:nvPicPr>
          <p:cNvPr id="6" name="Immagine 4">
            <a:extLst>
              <a:ext uri="{FF2B5EF4-FFF2-40B4-BE49-F238E27FC236}">
                <a16:creationId xmlns:a16="http://schemas.microsoft.com/office/drawing/2014/main" id="{DEF101D5-5093-4FC3-B114-6592A27D915D}"/>
              </a:ext>
            </a:extLst>
          </p:cNvPr>
          <p:cNvPicPr>
            <a:picLocks noChangeAspect="1"/>
          </p:cNvPicPr>
          <p:nvPr/>
        </p:nvPicPr>
        <p:blipFill>
          <a:blip r:embed="rId2"/>
          <a:stretch>
            <a:fillRect/>
          </a:stretch>
        </p:blipFill>
        <p:spPr>
          <a:xfrm>
            <a:off x="859536" y="758367"/>
            <a:ext cx="3487397" cy="510066"/>
          </a:xfrm>
          <a:prstGeom prst="rect">
            <a:avLst/>
          </a:prstGeom>
        </p:spPr>
      </p:pic>
    </p:spTree>
    <p:extLst>
      <p:ext uri="{BB962C8B-B14F-4D97-AF65-F5344CB8AC3E}">
        <p14:creationId xmlns:p14="http://schemas.microsoft.com/office/powerpoint/2010/main" val="266544694"/>
      </p:ext>
    </p:extLst>
  </p:cSld>
  <p:clrMapOvr>
    <a:masterClrMapping/>
  </p:clrMapOvr>
  <p:extLst>
    <p:ext uri="{DCECCB84-F9BA-43D5-87BE-67443E8EF086}">
      <p15:sldGuideLst xmlns:p15="http://schemas.microsoft.com/office/powerpoint/2012/main">
        <p15:guide id="1" orient="horz" pos="459">
          <p15:clr>
            <a:srgbClr val="FBAE40"/>
          </p15:clr>
        </p15:guide>
        <p15:guide id="2" orient="horz" pos="22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olo, testo e immagine">
    <p:bg>
      <p:bgRef idx="1001">
        <a:schemeClr val="bg1"/>
      </p:bgRef>
    </p:bg>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89"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6293921"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1" y="1551582"/>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6293921" y="1551581"/>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3" name="Segnaposto numero diapositiva 2">
            <a:extLst>
              <a:ext uri="{FF2B5EF4-FFF2-40B4-BE49-F238E27FC236}">
                <a16:creationId xmlns:a16="http://schemas.microsoft.com/office/drawing/2014/main" id="{ED2AEED0-49D4-3E47-AC3F-270F49F4CC39}"/>
              </a:ext>
            </a:extLst>
          </p:cNvPr>
          <p:cNvSpPr>
            <a:spLocks noGrp="1"/>
          </p:cNvSpPr>
          <p:nvPr>
            <p:ph type="sldNum" sz="quarter" idx="16"/>
          </p:nvPr>
        </p:nvSpPr>
        <p:spPr/>
        <p:txBody>
          <a:bodyPr/>
          <a:lstStyle/>
          <a:p>
            <a:fld id="{66CD45B7-DFE2-4393-8D37-380FC36BF3AA}" type="slidenum">
              <a:rPr lang="de-DE" smtClean="0"/>
              <a:t>‹N›</a:t>
            </a:fld>
            <a:endParaRPr lang="de-DE"/>
          </a:p>
        </p:txBody>
      </p:sp>
      <p:cxnSp>
        <p:nvCxnSpPr>
          <p:cNvPr id="12" name="Connettore 1 11">
            <a:extLst>
              <a:ext uri="{FF2B5EF4-FFF2-40B4-BE49-F238E27FC236}">
                <a16:creationId xmlns:a16="http://schemas.microsoft.com/office/drawing/2014/main" id="{1D055194-F38E-BC41-A98D-1177A0272C8D}"/>
              </a:ext>
            </a:extLst>
          </p:cNvPr>
          <p:cNvCxnSpPr>
            <a:cxnSpLocks/>
          </p:cNvCxnSpPr>
          <p:nvPr/>
        </p:nvCxnSpPr>
        <p:spPr>
          <a:xfrm>
            <a:off x="6096000"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egnaposto titolo 1">
            <a:extLst>
              <a:ext uri="{FF2B5EF4-FFF2-40B4-BE49-F238E27FC236}">
                <a16:creationId xmlns:a16="http://schemas.microsoft.com/office/drawing/2014/main" id="{35850251-896E-B041-8180-ED90B1047B2B}"/>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solidFill>
                  <a:srgbClr val="262626"/>
                </a:solidFill>
              </a:defRPr>
            </a:lvl1pPr>
          </a:lstStyle>
          <a:p>
            <a:r>
              <a:rPr lang="it-IT"/>
              <a:t>Fare clic per modificare lo stile del titolo dello schema</a:t>
            </a:r>
            <a:endParaRPr lang="it-IT" dirty="0"/>
          </a:p>
        </p:txBody>
      </p:sp>
      <p:pic>
        <p:nvPicPr>
          <p:cNvPr id="13" name="Immagine 5">
            <a:extLst>
              <a:ext uri="{FF2B5EF4-FFF2-40B4-BE49-F238E27FC236}">
                <a16:creationId xmlns:a16="http://schemas.microsoft.com/office/drawing/2014/main" id="{5132DD94-2D1B-4C9E-B907-A799BFA8B47B}"/>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39002398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olo, testo e immagine">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45445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7" name="Segnaposto testo 3">
            <a:extLst>
              <a:ext uri="{FF2B5EF4-FFF2-40B4-BE49-F238E27FC236}">
                <a16:creationId xmlns:a16="http://schemas.microsoft.com/office/drawing/2014/main" id="{798A6822-7DA7-2E4D-B441-3AC1A45F600B}"/>
              </a:ext>
            </a:extLst>
          </p:cNvPr>
          <p:cNvSpPr>
            <a:spLocks noGrp="1"/>
          </p:cNvSpPr>
          <p:nvPr>
            <p:ph type="body" sz="half" idx="11"/>
          </p:nvPr>
        </p:nvSpPr>
        <p:spPr>
          <a:xfrm>
            <a:off x="8249395"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3" y="1551582"/>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4544591"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Text Placeholder 7">
            <a:extLst>
              <a:ext uri="{FF2B5EF4-FFF2-40B4-BE49-F238E27FC236}">
                <a16:creationId xmlns:a16="http://schemas.microsoft.com/office/drawing/2014/main" id="{49EA2753-54CC-C644-8DA9-3ED0F1CF2418}"/>
              </a:ext>
            </a:extLst>
          </p:cNvPr>
          <p:cNvSpPr>
            <a:spLocks noGrp="1"/>
          </p:cNvSpPr>
          <p:nvPr>
            <p:ph type="body" sz="quarter" idx="15" hasCustomPrompt="1"/>
          </p:nvPr>
        </p:nvSpPr>
        <p:spPr>
          <a:xfrm>
            <a:off x="8249395"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5" name="Segnaposto numero diapositiva 4">
            <a:extLst>
              <a:ext uri="{FF2B5EF4-FFF2-40B4-BE49-F238E27FC236}">
                <a16:creationId xmlns:a16="http://schemas.microsoft.com/office/drawing/2014/main" id="{9E5D853E-0A41-7F40-8291-86C503BFACFA}"/>
              </a:ext>
            </a:extLst>
          </p:cNvPr>
          <p:cNvSpPr>
            <a:spLocks noGrp="1"/>
          </p:cNvSpPr>
          <p:nvPr>
            <p:ph type="sldNum" sz="quarter" idx="17"/>
          </p:nvPr>
        </p:nvSpPr>
        <p:spPr/>
        <p:txBody>
          <a:bodyPr/>
          <a:lstStyle/>
          <a:p>
            <a:fld id="{66CD45B7-DFE2-4393-8D37-380FC36BF3AA}" type="slidenum">
              <a:rPr lang="de-DE" smtClean="0"/>
              <a:t>‹N›</a:t>
            </a:fld>
            <a:endParaRPr lang="de-DE"/>
          </a:p>
        </p:txBody>
      </p:sp>
      <p:cxnSp>
        <p:nvCxnSpPr>
          <p:cNvPr id="3" name="Connettore 1 2">
            <a:extLst>
              <a:ext uri="{FF2B5EF4-FFF2-40B4-BE49-F238E27FC236}">
                <a16:creationId xmlns:a16="http://schemas.microsoft.com/office/drawing/2014/main" id="{07389034-36FE-D04B-97E1-02A924367620}"/>
              </a:ext>
            </a:extLst>
          </p:cNvPr>
          <p:cNvCxnSpPr>
            <a:cxnSpLocks/>
          </p:cNvCxnSpPr>
          <p:nvPr/>
        </p:nvCxnSpPr>
        <p:spPr>
          <a:xfrm>
            <a:off x="4251367"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8B042105-974D-A945-82DA-C0EE98AFE88E}"/>
              </a:ext>
            </a:extLst>
          </p:cNvPr>
          <p:cNvCxnSpPr>
            <a:cxnSpLocks/>
          </p:cNvCxnSpPr>
          <p:nvPr/>
        </p:nvCxnSpPr>
        <p:spPr>
          <a:xfrm>
            <a:off x="7942613"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Segnaposto titolo 1">
            <a:extLst>
              <a:ext uri="{FF2B5EF4-FFF2-40B4-BE49-F238E27FC236}">
                <a16:creationId xmlns:a16="http://schemas.microsoft.com/office/drawing/2014/main" id="{8B77CED5-B561-3846-9AB3-80FAFE67AF7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pic>
        <p:nvPicPr>
          <p:cNvPr id="13" name="Immagine 5">
            <a:extLst>
              <a:ext uri="{FF2B5EF4-FFF2-40B4-BE49-F238E27FC236}">
                <a16:creationId xmlns:a16="http://schemas.microsoft.com/office/drawing/2014/main" id="{1253FB86-24C5-4641-A9D2-20DDB665F081}"/>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2029556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apositiva fine">
    <p:bg>
      <p:bgPr>
        <a:solidFill>
          <a:srgbClr val="007C58"/>
        </a:solidFill>
        <a:effectLst/>
      </p:bgPr>
    </p:bg>
    <p:spTree>
      <p:nvGrpSpPr>
        <p:cNvPr id="1" name=""/>
        <p:cNvGrpSpPr/>
        <p:nvPr/>
      </p:nvGrpSpPr>
      <p:grpSpPr>
        <a:xfrm>
          <a:off x="0" y="0"/>
          <a:ext cx="0" cy="0"/>
          <a:chOff x="0" y="0"/>
          <a:chExt cx="0" cy="0"/>
        </a:xfrm>
      </p:grpSpPr>
      <p:pic>
        <p:nvPicPr>
          <p:cNvPr id="4" name="Immagine 2">
            <a:extLst>
              <a:ext uri="{FF2B5EF4-FFF2-40B4-BE49-F238E27FC236}">
                <a16:creationId xmlns:a16="http://schemas.microsoft.com/office/drawing/2014/main" id="{09C766A2-E720-4A6E-8F01-DC77E3B6005E}"/>
              </a:ext>
            </a:extLst>
          </p:cNvPr>
          <p:cNvPicPr>
            <a:picLocks noChangeAspect="1"/>
          </p:cNvPicPr>
          <p:nvPr/>
        </p:nvPicPr>
        <p:blipFill>
          <a:blip r:embed="rId2"/>
          <a:stretch>
            <a:fillRect/>
          </a:stretch>
        </p:blipFill>
        <p:spPr>
          <a:xfrm>
            <a:off x="5241966" y="2848420"/>
            <a:ext cx="1719786" cy="1161161"/>
          </a:xfrm>
          <a:prstGeom prst="rect">
            <a:avLst/>
          </a:prstGeom>
        </p:spPr>
      </p:pic>
    </p:spTree>
    <p:extLst>
      <p:ext uri="{BB962C8B-B14F-4D97-AF65-F5344CB8AC3E}">
        <p14:creationId xmlns:p14="http://schemas.microsoft.com/office/powerpoint/2010/main" val="1990375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de-DE"/>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de-DE"/>
          </a:p>
        </p:txBody>
      </p:sp>
      <p:sp>
        <p:nvSpPr>
          <p:cNvPr id="4" name="Segnaposto data 3"/>
          <p:cNvSpPr>
            <a:spLocks noGrp="1"/>
          </p:cNvSpPr>
          <p:nvPr>
            <p:ph type="dt" sz="half" idx="10"/>
          </p:nvPr>
        </p:nvSpPr>
        <p:spPr/>
        <p:txBody>
          <a:bodyPr/>
          <a:lstStyle/>
          <a:p>
            <a:fld id="{F64A8E5F-40E5-4553-9F3C-699F1A5B8145}" type="datetimeFigureOut">
              <a:rPr lang="de-DE" smtClean="0"/>
              <a:t>18.01.2021</a:t>
            </a:fld>
            <a:endParaRPr lang="de-DE"/>
          </a:p>
        </p:txBody>
      </p:sp>
      <p:sp>
        <p:nvSpPr>
          <p:cNvPr id="5" name="Segnaposto piè di pagina 4"/>
          <p:cNvSpPr>
            <a:spLocks noGrp="1"/>
          </p:cNvSpPr>
          <p:nvPr>
            <p:ph type="ftr" sz="quarter" idx="11"/>
          </p:nvPr>
        </p:nvSpPr>
        <p:spPr/>
        <p:txBody>
          <a:bodyPr/>
          <a:lstStyle/>
          <a:p>
            <a:endParaRPr lang="de-DE"/>
          </a:p>
        </p:txBody>
      </p:sp>
      <p:sp>
        <p:nvSpPr>
          <p:cNvPr id="6" name="Segnaposto numero diapositiva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9017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estazione sezione">
    <p:bg>
      <p:bgPr>
        <a:solidFill>
          <a:srgbClr val="D9D9D9"/>
        </a:solidFill>
        <a:effectLst/>
      </p:bgPr>
    </p:bg>
    <p:spTree>
      <p:nvGrpSpPr>
        <p:cNvPr id="1" name=""/>
        <p:cNvGrpSpPr/>
        <p:nvPr/>
      </p:nvGrpSpPr>
      <p:grpSpPr>
        <a:xfrm>
          <a:off x="0" y="0"/>
          <a:ext cx="0" cy="0"/>
          <a:chOff x="0" y="0"/>
          <a:chExt cx="0" cy="0"/>
        </a:xfrm>
      </p:grpSpPr>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50670"/>
            <a:ext cx="10434596" cy="4510644"/>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4" name="Immagine 2">
            <a:extLst>
              <a:ext uri="{FF2B5EF4-FFF2-40B4-BE49-F238E27FC236}">
                <a16:creationId xmlns:a16="http://schemas.microsoft.com/office/drawing/2014/main" id="{5652B3B4-19CE-4E40-9F0E-B841B24F1B6F}"/>
              </a:ext>
            </a:extLst>
          </p:cNvPr>
          <p:cNvPicPr>
            <a:picLocks noChangeAspect="1"/>
          </p:cNvPicPr>
          <p:nvPr/>
        </p:nvPicPr>
        <p:blipFill>
          <a:blip r:embed="rId2"/>
          <a:stretch>
            <a:fillRect/>
          </a:stretch>
        </p:blipFill>
        <p:spPr>
          <a:xfrm>
            <a:off x="859536" y="748202"/>
            <a:ext cx="3460302" cy="506103"/>
          </a:xfrm>
          <a:prstGeom prst="rect">
            <a:avLst/>
          </a:prstGeom>
        </p:spPr>
      </p:pic>
    </p:spTree>
    <p:extLst>
      <p:ext uri="{BB962C8B-B14F-4D97-AF65-F5344CB8AC3E}">
        <p14:creationId xmlns:p14="http://schemas.microsoft.com/office/powerpoint/2010/main" val="827237181"/>
      </p:ext>
    </p:extLst>
  </p:cSld>
  <p:clrMapOvr>
    <a:masterClrMapping/>
  </p:clrMapOvr>
  <p:extLst>
    <p:ext uri="{DCECCB84-F9BA-43D5-87BE-67443E8EF086}">
      <p15:sldGuideLst xmlns:p15="http://schemas.microsoft.com/office/powerpoint/2012/main">
        <p15:guide id="1" orient="horz" pos="45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estazione sezione + sottotitolo">
    <p:bg>
      <p:bgPr>
        <a:solidFill>
          <a:srgbClr val="D9D9D9"/>
        </a:solidFill>
        <a:effectLst/>
      </p:bgPr>
    </p:bg>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DD39042D-E5F6-354C-AE48-85CA368F3EEB}"/>
              </a:ext>
            </a:extLst>
          </p:cNvPr>
          <p:cNvSpPr>
            <a:spLocks noGrp="1"/>
          </p:cNvSpPr>
          <p:nvPr>
            <p:ph sz="quarter" idx="10" hasCustomPrompt="1"/>
          </p:nvPr>
        </p:nvSpPr>
        <p:spPr>
          <a:xfrm>
            <a:off x="858840" y="4512248"/>
            <a:ext cx="10434453" cy="906143"/>
          </a:xfrm>
        </p:spPr>
        <p:txBody>
          <a:bodyPr anchor="ctr">
            <a:normAutofit/>
          </a:bodyPr>
          <a:lstStyle>
            <a:lvl1pPr marL="0" indent="0">
              <a:buNone/>
              <a:defRPr sz="2400" b="0">
                <a:solidFill>
                  <a:schemeClr val="tx1">
                    <a:lumMod val="85000"/>
                    <a:lumOff val="15000"/>
                  </a:schemeClr>
                </a:solidFill>
                <a:latin typeface="Roboto Slab" pitchFamily="2" charset="0"/>
                <a:ea typeface="Roboto Slab" pitchFamily="2" charset="0"/>
              </a:defRPr>
            </a:lvl1pPr>
          </a:lstStyle>
          <a:p>
            <a:pPr lvl="0"/>
            <a:r>
              <a:rPr lang="it-IT" dirty="0"/>
              <a:t>Fare clic per modificare il sottotitolo della sezione</a:t>
            </a:r>
          </a:p>
        </p:txBody>
      </p:sp>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02829"/>
            <a:ext cx="10434596" cy="2422906"/>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7" name="Immagine 2">
            <a:extLst>
              <a:ext uri="{FF2B5EF4-FFF2-40B4-BE49-F238E27FC236}">
                <a16:creationId xmlns:a16="http://schemas.microsoft.com/office/drawing/2014/main" id="{EA943C44-4A41-47BF-B94B-2E416E955FDC}"/>
              </a:ext>
            </a:extLst>
          </p:cNvPr>
          <p:cNvPicPr>
            <a:picLocks noChangeAspect="1"/>
          </p:cNvPicPr>
          <p:nvPr/>
        </p:nvPicPr>
        <p:blipFill>
          <a:blip r:embed="rId2"/>
          <a:stretch>
            <a:fillRect/>
          </a:stretch>
        </p:blipFill>
        <p:spPr>
          <a:xfrm>
            <a:off x="859536" y="748202"/>
            <a:ext cx="3460302" cy="506103"/>
          </a:xfrm>
          <a:prstGeom prst="rect">
            <a:avLst/>
          </a:prstGeom>
        </p:spPr>
      </p:pic>
    </p:spTree>
    <p:extLst>
      <p:ext uri="{BB962C8B-B14F-4D97-AF65-F5344CB8AC3E}">
        <p14:creationId xmlns:p14="http://schemas.microsoft.com/office/powerpoint/2010/main" val="415190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olo, sottotitolo e tes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A57FB5-7025-8A46-A2C8-9AC199CBFA66}"/>
              </a:ext>
            </a:extLst>
          </p:cNvPr>
          <p:cNvSpPr>
            <a:spLocks noGrp="1"/>
          </p:cNvSpPr>
          <p:nvPr>
            <p:ph idx="1"/>
          </p:nvPr>
        </p:nvSpPr>
        <p:spPr>
          <a:xfrm>
            <a:off x="838200" y="2511382"/>
            <a:ext cx="10515600" cy="3057565"/>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it-IT"/>
              <a:t>Fare clic per modificare gli stili del testo dello schema</a:t>
            </a:r>
          </a:p>
        </p:txBody>
      </p:sp>
      <p:sp>
        <p:nvSpPr>
          <p:cNvPr id="8" name="Text Placeholder 7">
            <a:extLst>
              <a:ext uri="{FF2B5EF4-FFF2-40B4-BE49-F238E27FC236}">
                <a16:creationId xmlns:a16="http://schemas.microsoft.com/office/drawing/2014/main" id="{A765F876-3350-441E-BD36-BE705EBA2058}"/>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007C58"/>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1" name="Segnaposto titolo 1">
            <a:extLst>
              <a:ext uri="{FF2B5EF4-FFF2-40B4-BE49-F238E27FC236}">
                <a16:creationId xmlns:a16="http://schemas.microsoft.com/office/drawing/2014/main" id="{04C02021-F048-EF46-A427-824414E03CAC}"/>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sp>
        <p:nvSpPr>
          <p:cNvPr id="5" name="Segnaposto numero diapositiva 4">
            <a:extLst>
              <a:ext uri="{FF2B5EF4-FFF2-40B4-BE49-F238E27FC236}">
                <a16:creationId xmlns:a16="http://schemas.microsoft.com/office/drawing/2014/main" id="{0C11EF75-678E-9E47-B9E3-622B2E130D2E}"/>
              </a:ext>
            </a:extLst>
          </p:cNvPr>
          <p:cNvSpPr>
            <a:spLocks noGrp="1"/>
          </p:cNvSpPr>
          <p:nvPr>
            <p:ph type="sldNum" sz="quarter" idx="16"/>
          </p:nvPr>
        </p:nvSpPr>
        <p:spPr/>
        <p:txBody>
          <a:bodyPr/>
          <a:lstStyle/>
          <a:p>
            <a:fld id="{66CD45B7-DFE2-4393-8D37-380FC36BF3AA}" type="slidenum">
              <a:rPr lang="de-DE" smtClean="0"/>
              <a:t>‹N›</a:t>
            </a:fld>
            <a:endParaRPr lang="de-DE"/>
          </a:p>
        </p:txBody>
      </p:sp>
      <p:sp>
        <p:nvSpPr>
          <p:cNvPr id="4" name="Segnaposto testo 3">
            <a:extLst>
              <a:ext uri="{FF2B5EF4-FFF2-40B4-BE49-F238E27FC236}">
                <a16:creationId xmlns:a16="http://schemas.microsoft.com/office/drawing/2014/main" id="{E8A205F8-F97E-E14B-B440-BBC8D0D15D5C}"/>
              </a:ext>
            </a:extLst>
          </p:cNvPr>
          <p:cNvSpPr>
            <a:spLocks noGrp="1"/>
          </p:cNvSpPr>
          <p:nvPr>
            <p:ph type="body" sz="quarter" idx="17" hasCustomPrompt="1"/>
          </p:nvPr>
        </p:nvSpPr>
        <p:spPr>
          <a:xfrm>
            <a:off x="838200" y="5748339"/>
            <a:ext cx="10515600" cy="428625"/>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9" name="Immagine 5">
            <a:extLst>
              <a:ext uri="{FF2B5EF4-FFF2-40B4-BE49-F238E27FC236}">
                <a16:creationId xmlns:a16="http://schemas.microsoft.com/office/drawing/2014/main" id="{EEF554F9-B032-4B54-B7E3-623249C0D379}"/>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374535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olo e testo">
    <p:spTree>
      <p:nvGrpSpPr>
        <p:cNvPr id="1" name=""/>
        <p:cNvGrpSpPr/>
        <p:nvPr/>
      </p:nvGrpSpPr>
      <p:grpSpPr>
        <a:xfrm>
          <a:off x="0" y="0"/>
          <a:ext cx="0" cy="0"/>
          <a:chOff x="0" y="0"/>
          <a:chExt cx="0" cy="0"/>
        </a:xfrm>
      </p:grpSpPr>
      <p:sp>
        <p:nvSpPr>
          <p:cNvPr id="15" name="Segnaposto titolo 1">
            <a:extLst>
              <a:ext uri="{FF2B5EF4-FFF2-40B4-BE49-F238E27FC236}">
                <a16:creationId xmlns:a16="http://schemas.microsoft.com/office/drawing/2014/main" id="{4A68EDD3-8B24-5E4A-A507-BC4297B68394}"/>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sp>
        <p:nvSpPr>
          <p:cNvPr id="4" name="Segnaposto numero diapositiva 3">
            <a:extLst>
              <a:ext uri="{FF2B5EF4-FFF2-40B4-BE49-F238E27FC236}">
                <a16:creationId xmlns:a16="http://schemas.microsoft.com/office/drawing/2014/main" id="{97747EE5-0480-854D-A548-B2B40F2E638A}"/>
              </a:ext>
            </a:extLst>
          </p:cNvPr>
          <p:cNvSpPr>
            <a:spLocks noGrp="1"/>
          </p:cNvSpPr>
          <p:nvPr>
            <p:ph type="sldNum" sz="quarter" idx="11"/>
          </p:nvPr>
        </p:nvSpPr>
        <p:spPr/>
        <p:txBody>
          <a:bodyPr/>
          <a:lstStyle/>
          <a:p>
            <a:fld id="{66CD45B7-DFE2-4393-8D37-380FC36BF3AA}" type="slidenum">
              <a:rPr lang="de-DE" smtClean="0"/>
              <a:t>‹N›</a:t>
            </a:fld>
            <a:endParaRPr lang="de-DE"/>
          </a:p>
        </p:txBody>
      </p:sp>
      <p:sp>
        <p:nvSpPr>
          <p:cNvPr id="10" name="Segnaposto contenuto 2">
            <a:extLst>
              <a:ext uri="{FF2B5EF4-FFF2-40B4-BE49-F238E27FC236}">
                <a16:creationId xmlns:a16="http://schemas.microsoft.com/office/drawing/2014/main" id="{1AB9F965-5489-F944-AC9B-8A7ABDD5E406}"/>
              </a:ext>
            </a:extLst>
          </p:cNvPr>
          <p:cNvSpPr>
            <a:spLocks noGrp="1"/>
          </p:cNvSpPr>
          <p:nvPr>
            <p:ph idx="12"/>
          </p:nvPr>
        </p:nvSpPr>
        <p:spPr>
          <a:xfrm>
            <a:off x="838200" y="1531917"/>
            <a:ext cx="10515600" cy="4037029"/>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it-IT"/>
              <a:t>Fare clic per modificare gli stili del testo dello schema</a:t>
            </a:r>
          </a:p>
        </p:txBody>
      </p:sp>
      <p:sp>
        <p:nvSpPr>
          <p:cNvPr id="11" name="Segnaposto testo 3">
            <a:extLst>
              <a:ext uri="{FF2B5EF4-FFF2-40B4-BE49-F238E27FC236}">
                <a16:creationId xmlns:a16="http://schemas.microsoft.com/office/drawing/2014/main" id="{57B3B9C0-6AEB-E343-9620-C69E8840A95D}"/>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7" name="Immagine 5">
            <a:extLst>
              <a:ext uri="{FF2B5EF4-FFF2-40B4-BE49-F238E27FC236}">
                <a16:creationId xmlns:a16="http://schemas.microsoft.com/office/drawing/2014/main" id="{75EFD418-6660-4B6A-9DA2-BCC9D71F4AAF}"/>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143319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olo e immagine">
    <p:spTree>
      <p:nvGrpSpPr>
        <p:cNvPr id="1" name=""/>
        <p:cNvGrpSpPr/>
        <p:nvPr/>
      </p:nvGrpSpPr>
      <p:grpSpPr>
        <a:xfrm>
          <a:off x="0" y="0"/>
          <a:ext cx="0" cy="0"/>
          <a:chOff x="0" y="0"/>
          <a:chExt cx="0" cy="0"/>
        </a:xfrm>
      </p:grpSpPr>
      <p:sp>
        <p:nvSpPr>
          <p:cNvPr id="11" name="Segnaposto immagine 2">
            <a:extLst>
              <a:ext uri="{FF2B5EF4-FFF2-40B4-BE49-F238E27FC236}">
                <a16:creationId xmlns:a16="http://schemas.microsoft.com/office/drawing/2014/main" id="{D4F9B8F1-23BB-DE44-B117-C81D61DBD6A5}"/>
              </a:ext>
            </a:extLst>
          </p:cNvPr>
          <p:cNvSpPr>
            <a:spLocks noGrp="1"/>
          </p:cNvSpPr>
          <p:nvPr>
            <p:ph type="pic" sz="quarter" idx="10"/>
          </p:nvPr>
        </p:nvSpPr>
        <p:spPr>
          <a:xfrm>
            <a:off x="0" y="1543054"/>
            <a:ext cx="12192000" cy="4024630"/>
          </a:xfrm>
        </p:spPr>
        <p:txBody>
          <a:bodyPr anchor="ctr"/>
          <a:lstStyle>
            <a:lvl1pPr marL="0" marR="0" indent="0" algn="ctr" defTabSz="685766" rtl="0" eaLnBrk="1" fontAlgn="auto" latinLnBrk="0" hangingPunct="1">
              <a:lnSpc>
                <a:spcPct val="90000"/>
              </a:lnSpc>
              <a:spcBef>
                <a:spcPts val="750"/>
              </a:spcBef>
              <a:spcAft>
                <a:spcPts val="0"/>
              </a:spcAft>
              <a:buClrTx/>
              <a:buSzTx/>
              <a:buFont typeface="Fira Sans" panose="020B0503050000020004" pitchFamily="34" charset="0"/>
              <a:buNone/>
              <a:tabLst/>
              <a:defRPr b="0" i="1">
                <a:latin typeface="Fira Sans" panose="020B0503050000020004" pitchFamily="34" charset="0"/>
              </a:defRPr>
            </a:lvl1pPr>
          </a:lstStyle>
          <a:p>
            <a:pPr marL="0" marR="0" lvl="0" indent="0" algn="l" defTabSz="685766" rtl="0" eaLnBrk="1" fontAlgn="auto" latinLnBrk="0" hangingPunct="1">
              <a:lnSpc>
                <a:spcPct val="90000"/>
              </a:lnSpc>
              <a:spcBef>
                <a:spcPts val="750"/>
              </a:spcBef>
              <a:spcAft>
                <a:spcPts val="0"/>
              </a:spcAft>
              <a:buClrTx/>
              <a:buSzTx/>
              <a:buFont typeface="Fira Sans" panose="020B0503050000020004" pitchFamily="34" charset="0"/>
              <a:buNone/>
              <a:tabLst/>
              <a:defRPr/>
            </a:pPr>
            <a:r>
              <a:rPr lang="it-IT"/>
              <a:t>Fare clic sull'icona per inserire un'immagine</a:t>
            </a:r>
            <a:endParaRPr lang="it-IT" dirty="0"/>
          </a:p>
        </p:txBody>
      </p:sp>
      <p:sp>
        <p:nvSpPr>
          <p:cNvPr id="3" name="Segnaposto numero diapositiva 2">
            <a:extLst>
              <a:ext uri="{FF2B5EF4-FFF2-40B4-BE49-F238E27FC236}">
                <a16:creationId xmlns:a16="http://schemas.microsoft.com/office/drawing/2014/main" id="{2A5C4FFC-D4BE-BB4F-92DA-D862EC4EB343}"/>
              </a:ext>
            </a:extLst>
          </p:cNvPr>
          <p:cNvSpPr>
            <a:spLocks noGrp="1"/>
          </p:cNvSpPr>
          <p:nvPr>
            <p:ph type="sldNum" sz="quarter" idx="12"/>
          </p:nvPr>
        </p:nvSpPr>
        <p:spPr/>
        <p:txBody>
          <a:bodyPr/>
          <a:lstStyle/>
          <a:p>
            <a:fld id="{66CD45B7-DFE2-4393-8D37-380FC36BF3AA}" type="slidenum">
              <a:rPr lang="de-DE" smtClean="0"/>
              <a:t>‹N›</a:t>
            </a:fld>
            <a:endParaRPr lang="de-DE"/>
          </a:p>
        </p:txBody>
      </p:sp>
      <p:sp>
        <p:nvSpPr>
          <p:cNvPr id="8" name="Segnaposto testo 3">
            <a:extLst>
              <a:ext uri="{FF2B5EF4-FFF2-40B4-BE49-F238E27FC236}">
                <a16:creationId xmlns:a16="http://schemas.microsoft.com/office/drawing/2014/main" id="{897D9E1E-9C0A-0D41-B11A-9921E9353E70}"/>
              </a:ext>
            </a:extLst>
          </p:cNvPr>
          <p:cNvSpPr>
            <a:spLocks noGrp="1"/>
          </p:cNvSpPr>
          <p:nvPr>
            <p:ph type="body" sz="quarter" idx="17" hasCustomPrompt="1"/>
          </p:nvPr>
        </p:nvSpPr>
        <p:spPr>
          <a:xfrm>
            <a:off x="838200" y="5747075"/>
            <a:ext cx="10515600" cy="429888"/>
          </a:xfrm>
        </p:spPr>
        <p:txBody>
          <a:bodyPr lIns="0">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0" name="Segnaposto titolo 1">
            <a:extLst>
              <a:ext uri="{FF2B5EF4-FFF2-40B4-BE49-F238E27FC236}">
                <a16:creationId xmlns:a16="http://schemas.microsoft.com/office/drawing/2014/main" id="{E6275BA2-C88F-D442-BB44-16AD120A3F6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pic>
        <p:nvPicPr>
          <p:cNvPr id="7" name="Immagine 5">
            <a:extLst>
              <a:ext uri="{FF2B5EF4-FFF2-40B4-BE49-F238E27FC236}">
                <a16:creationId xmlns:a16="http://schemas.microsoft.com/office/drawing/2014/main" id="{747194B1-C83C-453B-BD60-B2E7EC4217C0}"/>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429289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9D72F9B8-ABA2-4C42-A181-607DBB3A26ED}"/>
              </a:ext>
            </a:extLst>
          </p:cNvPr>
          <p:cNvSpPr>
            <a:spLocks noGrp="1"/>
          </p:cNvSpPr>
          <p:nvPr>
            <p:ph type="sldNum" sz="quarter" idx="11"/>
          </p:nvPr>
        </p:nvSpPr>
        <p:spPr/>
        <p:txBody>
          <a:bodyPr/>
          <a:lstStyle/>
          <a:p>
            <a:fld id="{66CD45B7-DFE2-4393-8D37-380FC36BF3AA}" type="slidenum">
              <a:rPr lang="de-DE" smtClean="0"/>
              <a:t>‹N›</a:t>
            </a:fld>
            <a:endParaRPr lang="de-DE"/>
          </a:p>
        </p:txBody>
      </p:sp>
      <p:sp>
        <p:nvSpPr>
          <p:cNvPr id="8" name="Text Placeholder 7">
            <a:extLst>
              <a:ext uri="{FF2B5EF4-FFF2-40B4-BE49-F238E27FC236}">
                <a16:creationId xmlns:a16="http://schemas.microsoft.com/office/drawing/2014/main" id="{D2BB8059-381A-704A-886C-F6DD9F44F1BC}"/>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007C58"/>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Segnaposto testo 3">
            <a:extLst>
              <a:ext uri="{FF2B5EF4-FFF2-40B4-BE49-F238E27FC236}">
                <a16:creationId xmlns:a16="http://schemas.microsoft.com/office/drawing/2014/main" id="{C08E708D-0E00-AB46-8AF7-AAC94AA38AB2}"/>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1" name="Segnaposto titolo 1">
            <a:extLst>
              <a:ext uri="{FF2B5EF4-FFF2-40B4-BE49-F238E27FC236}">
                <a16:creationId xmlns:a16="http://schemas.microsoft.com/office/drawing/2014/main" id="{80C56B0F-86D4-8640-B1D0-FEBA0E0A02D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pic>
        <p:nvPicPr>
          <p:cNvPr id="7" name="Immagine 5">
            <a:extLst>
              <a:ext uri="{FF2B5EF4-FFF2-40B4-BE49-F238E27FC236}">
                <a16:creationId xmlns:a16="http://schemas.microsoft.com/office/drawing/2014/main" id="{89E5F23B-AE47-4BE7-B0C3-864DEDD0DC0F}"/>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354002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6096003"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it-IT"/>
              <a:t>Fare clic sull'icona per inserire un'immagine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66CD45B7-DFE2-4393-8D37-380FC36BF3AA}" type="slidenum">
              <a:rPr lang="de-DE" smtClean="0"/>
              <a:t>‹N›</a:t>
            </a:fld>
            <a:endParaRPr lang="de-DE"/>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pic>
        <p:nvPicPr>
          <p:cNvPr id="8" name="Immagine 5">
            <a:extLst>
              <a:ext uri="{FF2B5EF4-FFF2-40B4-BE49-F238E27FC236}">
                <a16:creationId xmlns:a16="http://schemas.microsoft.com/office/drawing/2014/main" id="{4A91CB97-04BF-49D2-A52B-D28B0CD167CD}"/>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413149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838201"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it-IT"/>
              <a:t>Fare clic sull'icona per inserire un'immagine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327178"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it-IT"/>
              <a:t>Fare clic per modificare gli stili del testo dello schema</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66CD45B7-DFE2-4393-8D37-380FC36BF3AA}" type="slidenum">
              <a:rPr lang="de-DE" smtClean="0"/>
              <a:t>‹N›</a:t>
            </a:fld>
            <a:endParaRPr lang="de-DE"/>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it-IT"/>
              <a:t>Fare clic per modificare lo stile del titolo dello schema</a:t>
            </a:r>
            <a:endParaRPr lang="it-IT" dirty="0"/>
          </a:p>
        </p:txBody>
      </p:sp>
      <p:pic>
        <p:nvPicPr>
          <p:cNvPr id="8" name="Immagine 5">
            <a:extLst>
              <a:ext uri="{FF2B5EF4-FFF2-40B4-BE49-F238E27FC236}">
                <a16:creationId xmlns:a16="http://schemas.microsoft.com/office/drawing/2014/main" id="{98C2E27B-F5F9-46BD-BF10-CB21E9A3D0A9}"/>
              </a:ext>
            </a:extLst>
          </p:cNvPr>
          <p:cNvPicPr>
            <a:picLocks noChangeAspect="1"/>
          </p:cNvPicPr>
          <p:nvPr/>
        </p:nvPicPr>
        <p:blipFill>
          <a:blip r:embed="rId2">
            <a:alphaModFix amt="50000"/>
          </a:blip>
          <a:stretch>
            <a:fillRect/>
          </a:stretch>
        </p:blipFill>
        <p:spPr>
          <a:xfrm>
            <a:off x="859536" y="6476082"/>
            <a:ext cx="934679" cy="155654"/>
          </a:xfrm>
          <a:prstGeom prst="rect">
            <a:avLst/>
          </a:prstGeom>
        </p:spPr>
      </p:pic>
    </p:spTree>
    <p:extLst>
      <p:ext uri="{BB962C8B-B14F-4D97-AF65-F5344CB8AC3E}">
        <p14:creationId xmlns:p14="http://schemas.microsoft.com/office/powerpoint/2010/main" val="321015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895A96-2866-484D-98AF-108A2B672A5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EADDCE6-9BC9-1045-9A9B-B7DA4ECE9695}"/>
              </a:ext>
            </a:extLst>
          </p:cNvPr>
          <p:cNvSpPr>
            <a:spLocks noGrp="1"/>
          </p:cNvSpPr>
          <p:nvPr>
            <p:ph type="body" idx="1"/>
          </p:nvPr>
        </p:nvSpPr>
        <p:spPr>
          <a:xfrm>
            <a:off x="838200" y="1531918"/>
            <a:ext cx="10515600" cy="4645045"/>
          </a:xfrm>
          <a:prstGeom prst="rect">
            <a:avLst/>
          </a:prstGeom>
        </p:spPr>
        <p:txBody>
          <a:bodyPr vert="horz" lIns="91440" tIns="45720" rIns="91440" bIns="45720" rtlCol="0" anchor="ctr">
            <a:normAutofit/>
          </a:bodyPr>
          <a:lstStyle/>
          <a:p>
            <a:r>
              <a:rPr lang="it-IT" dirty="0"/>
              <a:t>Fare clic per modificare gli stili del testo dello schema</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Secondo livello</a:t>
            </a:r>
          </a:p>
          <a:p>
            <a:pPr marL="814348" marR="0" lvl="2"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Terzo livello</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endParaRPr lang="it-IT" dirty="0"/>
          </a:p>
        </p:txBody>
      </p:sp>
      <p:sp>
        <p:nvSpPr>
          <p:cNvPr id="6" name="Segnaposto numero diapositiva 5">
            <a:extLst>
              <a:ext uri="{FF2B5EF4-FFF2-40B4-BE49-F238E27FC236}">
                <a16:creationId xmlns:a16="http://schemas.microsoft.com/office/drawing/2014/main" id="{CB3E5275-AA79-C14E-8281-AC408BAAE8DA}"/>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825" b="0" i="0">
                <a:solidFill>
                  <a:schemeClr val="bg1">
                    <a:lumMod val="75000"/>
                  </a:schemeClr>
                </a:solidFill>
                <a:latin typeface="Fira Sans Medium" panose="020B0503050000020004" pitchFamily="34" charset="0"/>
              </a:defRPr>
            </a:lvl1pPr>
          </a:lstStyle>
          <a:p>
            <a:fld id="{66CD45B7-DFE2-4393-8D37-380FC36BF3AA}" type="slidenum">
              <a:rPr lang="de-DE" smtClean="0"/>
              <a:t>‹N›</a:t>
            </a:fld>
            <a:endParaRPr lang="de-DE"/>
          </a:p>
        </p:txBody>
      </p:sp>
    </p:spTree>
    <p:extLst>
      <p:ext uri="{BB962C8B-B14F-4D97-AF65-F5344CB8AC3E}">
        <p14:creationId xmlns:p14="http://schemas.microsoft.com/office/powerpoint/2010/main" val="1002762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defTabSz="685766" rtl="0" eaLnBrk="1" latinLnBrk="0" hangingPunct="1">
        <a:lnSpc>
          <a:spcPct val="90000"/>
        </a:lnSpc>
        <a:spcBef>
          <a:spcPct val="0"/>
        </a:spcBef>
        <a:buNone/>
        <a:defRPr sz="2700" b="1" kern="1200">
          <a:solidFill>
            <a:schemeClr val="tx1">
              <a:lumMod val="85000"/>
              <a:lumOff val="15000"/>
            </a:schemeClr>
          </a:solidFill>
          <a:latin typeface="Roboto Slab" pitchFamily="2" charset="0"/>
          <a:ea typeface="Roboto Slab" pitchFamily="2" charset="0"/>
          <a:cs typeface="+mj-cs"/>
        </a:defRPr>
      </a:lvl1pPr>
    </p:titleStyle>
    <p:bodyStyle>
      <a:lvl1pPr marL="171442" indent="-171442" algn="l" defTabSz="685766" rtl="0" eaLnBrk="1" latinLnBrk="0" hangingPunct="1">
        <a:lnSpc>
          <a:spcPct val="90000"/>
        </a:lnSpc>
        <a:spcBef>
          <a:spcPts val="750"/>
        </a:spcBef>
        <a:buFont typeface="Fira Sans" panose="020B0503050000020004" pitchFamily="34" charset="0"/>
        <a:buChar char="―"/>
        <a:defRPr sz="1800" b="0" i="0" kern="1200">
          <a:solidFill>
            <a:schemeClr val="tx1">
              <a:lumMod val="65000"/>
              <a:lumOff val="35000"/>
            </a:schemeClr>
          </a:solidFill>
          <a:latin typeface="Fira Sans Medium" panose="020B0503050000020004" pitchFamily="34" charset="0"/>
          <a:ea typeface="+mn-ea"/>
          <a:cs typeface="+mn-cs"/>
        </a:defRPr>
      </a:lvl1pPr>
      <a:lvl2pPr marL="557185" marR="0" indent="-214303" algn="l" defTabSz="685766" rtl="0" eaLnBrk="1" fontAlgn="auto" latinLnBrk="0" hangingPunct="1">
        <a:lnSpc>
          <a:spcPct val="90000"/>
        </a:lnSpc>
        <a:spcBef>
          <a:spcPts val="375"/>
        </a:spcBef>
        <a:spcAft>
          <a:spcPts val="0"/>
        </a:spcAft>
        <a:buClrTx/>
        <a:buSzTx/>
        <a:buFont typeface="Fira Sans" panose="020B0503050000020004" pitchFamily="34" charset="0"/>
        <a:buChar char="–"/>
        <a:tabLst/>
        <a:defRPr sz="1650" b="0" i="0" kern="1200">
          <a:solidFill>
            <a:schemeClr val="tx1">
              <a:lumMod val="65000"/>
              <a:lumOff val="35000"/>
            </a:schemeClr>
          </a:solidFill>
          <a:latin typeface="Fira Sans" panose="020B0503050000020004" pitchFamily="34" charset="0"/>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Fira Sans" panose="020B0503050000020004" pitchFamily="34" charset="0"/>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anuManu97/k-degre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63E868CF-397A-421E-8502-E39CFC0096EF}"/>
              </a:ext>
            </a:extLst>
          </p:cNvPr>
          <p:cNvSpPr>
            <a:spLocks noGrp="1"/>
          </p:cNvSpPr>
          <p:nvPr>
            <p:ph type="subTitle" idx="1"/>
          </p:nvPr>
        </p:nvSpPr>
        <p:spPr/>
        <p:txBody>
          <a:bodyPr/>
          <a:lstStyle/>
          <a:p>
            <a:r>
              <a:rPr lang="en-US" sz="2000" dirty="0">
                <a:latin typeface="Fira Sans Medium"/>
              </a:rPr>
              <a:t>Agnello Andrea, Rabellino Daniele, Viaggi Manuel</a:t>
            </a:r>
          </a:p>
        </p:txBody>
      </p:sp>
      <p:sp>
        <p:nvSpPr>
          <p:cNvPr id="3" name="Titolo 2">
            <a:extLst>
              <a:ext uri="{FF2B5EF4-FFF2-40B4-BE49-F238E27FC236}">
                <a16:creationId xmlns:a16="http://schemas.microsoft.com/office/drawing/2014/main" id="{D52EB179-9E9B-426B-BAFC-3957AE456898}"/>
              </a:ext>
            </a:extLst>
          </p:cNvPr>
          <p:cNvSpPr>
            <a:spLocks noGrp="1"/>
          </p:cNvSpPr>
          <p:nvPr>
            <p:ph type="ctrTitle"/>
          </p:nvPr>
        </p:nvSpPr>
        <p:spPr/>
        <p:txBody>
          <a:bodyPr>
            <a:normAutofit/>
          </a:bodyPr>
          <a:lstStyle/>
          <a:p>
            <a:r>
              <a:rPr lang="en-US" sz="3600" dirty="0">
                <a:latin typeface="Roboto Slab"/>
                <a:cs typeface="Calibri Light"/>
              </a:rPr>
              <a:t>K Degree Anonymity</a:t>
            </a:r>
          </a:p>
        </p:txBody>
      </p:sp>
      <p:sp>
        <p:nvSpPr>
          <p:cNvPr id="4" name="Segnaposto contenuto 3">
            <a:extLst>
              <a:ext uri="{FF2B5EF4-FFF2-40B4-BE49-F238E27FC236}">
                <a16:creationId xmlns:a16="http://schemas.microsoft.com/office/drawing/2014/main" id="{5E12CC98-29AB-4276-B9EA-077C6931E22C}"/>
              </a:ext>
            </a:extLst>
          </p:cNvPr>
          <p:cNvSpPr>
            <a:spLocks noGrp="1"/>
          </p:cNvSpPr>
          <p:nvPr>
            <p:ph sz="quarter" idx="10"/>
          </p:nvPr>
        </p:nvSpPr>
        <p:spPr>
          <a:xfrm>
            <a:off x="771525" y="3862893"/>
            <a:ext cx="10521910" cy="916652"/>
          </a:xfrm>
        </p:spPr>
        <p:txBody>
          <a:bodyPr vert="horz" lIns="91440" tIns="45720" rIns="91440" bIns="45720" rtlCol="0" anchor="ctr">
            <a:noAutofit/>
          </a:bodyPr>
          <a:lstStyle/>
          <a:p>
            <a:r>
              <a:rPr lang="en-US" sz="3200" dirty="0">
                <a:latin typeface="Roboto Slab"/>
              </a:rPr>
              <a:t>Degree anonymization by Dynamic Programming and construction of the </a:t>
            </a:r>
            <a:r>
              <a:rPr lang="en-US" sz="3200" dirty="0" err="1">
                <a:latin typeface="Roboto Slab"/>
              </a:rPr>
              <a:t>Supergraph</a:t>
            </a:r>
            <a:endParaRPr lang="en-US" sz="3200" dirty="0">
              <a:latin typeface="Roboto Slab"/>
            </a:endParaRPr>
          </a:p>
        </p:txBody>
      </p:sp>
    </p:spTree>
    <p:extLst>
      <p:ext uri="{BB962C8B-B14F-4D97-AF65-F5344CB8AC3E}">
        <p14:creationId xmlns:p14="http://schemas.microsoft.com/office/powerpoint/2010/main" val="39169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199" y="4297713"/>
            <a:ext cx="10515600" cy="1257300"/>
          </a:xfrm>
        </p:spPr>
        <p:txBody>
          <a:bodyPr>
            <a:normAutofit/>
          </a:bodyPr>
          <a:lstStyle/>
          <a:p>
            <a:pPr>
              <a:buNone/>
            </a:pPr>
            <a:r>
              <a:rPr lang="en-US" b="0" dirty="0">
                <a:solidFill>
                  <a:schemeClr val="tx1">
                    <a:lumMod val="50000"/>
                    <a:lumOff val="50000"/>
                  </a:schemeClr>
                </a:solidFill>
                <a:latin typeface="Fira Sans Light"/>
                <a:ea typeface="+mn-lt"/>
                <a:cs typeface="+mn-lt"/>
              </a:rPr>
              <a:t>With this rule we can realize the </a:t>
            </a:r>
            <a:r>
              <a:rPr lang="en-US" b="0" dirty="0" err="1">
                <a:solidFill>
                  <a:schemeClr val="tx1">
                    <a:lumMod val="50000"/>
                    <a:lumOff val="50000"/>
                  </a:schemeClr>
                </a:solidFill>
                <a:latin typeface="Fira Sans Light"/>
                <a:ea typeface="+mn-lt"/>
                <a:cs typeface="+mn-lt"/>
              </a:rPr>
              <a:t>constructGraph</a:t>
            </a:r>
            <a:r>
              <a:rPr lang="en-US" b="0" dirty="0">
                <a:solidFill>
                  <a:schemeClr val="tx1">
                    <a:lumMod val="50000"/>
                    <a:lumOff val="50000"/>
                  </a:schemeClr>
                </a:solidFill>
                <a:latin typeface="Fira Sans Light"/>
                <a:ea typeface="+mn-lt"/>
                <a:cs typeface="+mn-lt"/>
              </a:rPr>
              <a:t>, which satisfies part of the definition of the Graph Construction.</a:t>
            </a: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Lemma 1: </a:t>
            </a:r>
            <a:r>
              <a:rPr lang="en-US" dirty="0" err="1"/>
              <a:t>ConstructGraph</a:t>
            </a:r>
            <a:endParaRPr lang="en-US" dirty="0"/>
          </a:p>
        </p:txBody>
      </p:sp>
      <p:pic>
        <p:nvPicPr>
          <p:cNvPr id="8" name="Immagine 4" descr="Immagine che contiene testo&#10;&#10;Descrizione generata automaticamente">
            <a:extLst>
              <a:ext uri="{FF2B5EF4-FFF2-40B4-BE49-F238E27FC236}">
                <a16:creationId xmlns:a16="http://schemas.microsoft.com/office/drawing/2014/main" id="{890C8830-1E1D-4DEB-863C-5493C6501428}"/>
              </a:ext>
            </a:extLst>
          </p:cNvPr>
          <p:cNvPicPr>
            <a:picLocks noChangeAspect="1"/>
          </p:cNvPicPr>
          <p:nvPr/>
        </p:nvPicPr>
        <p:blipFill>
          <a:blip r:embed="rId2"/>
          <a:stretch>
            <a:fillRect/>
          </a:stretch>
        </p:blipFill>
        <p:spPr>
          <a:xfrm>
            <a:off x="3144340" y="1792524"/>
            <a:ext cx="5917694" cy="1640721"/>
          </a:xfrm>
          <a:prstGeom prst="rect">
            <a:avLst/>
          </a:prstGeom>
        </p:spPr>
      </p:pic>
    </p:spTree>
    <p:extLst>
      <p:ext uri="{BB962C8B-B14F-4D97-AF65-F5344CB8AC3E}">
        <p14:creationId xmlns:p14="http://schemas.microsoft.com/office/powerpoint/2010/main" val="112755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199" y="4297713"/>
            <a:ext cx="10515600" cy="1257300"/>
          </a:xfrm>
        </p:spPr>
        <p:txBody>
          <a:bodyPr>
            <a:normAutofit/>
          </a:bodyPr>
          <a:lstStyle/>
          <a:p>
            <a:pPr>
              <a:buNone/>
            </a:pPr>
            <a:r>
              <a:rPr lang="en-US" b="0" dirty="0">
                <a:solidFill>
                  <a:schemeClr val="tx1">
                    <a:lumMod val="50000"/>
                    <a:lumOff val="50000"/>
                  </a:schemeClr>
                </a:solidFill>
                <a:latin typeface="Fira Sans Light"/>
                <a:ea typeface="+mn-lt"/>
                <a:cs typeface="+mn-lt"/>
              </a:rPr>
              <a:t>To keep the edges of the original graph it is necessary create the </a:t>
            </a:r>
            <a:r>
              <a:rPr lang="en-US" b="0" dirty="0" err="1">
                <a:solidFill>
                  <a:schemeClr val="tx1">
                    <a:lumMod val="50000"/>
                    <a:lumOff val="50000"/>
                  </a:schemeClr>
                </a:solidFill>
                <a:latin typeface="Fira Sans Light"/>
                <a:ea typeface="+mn-lt"/>
                <a:cs typeface="+mn-lt"/>
              </a:rPr>
              <a:t>Supergraph</a:t>
            </a:r>
            <a:r>
              <a:rPr lang="en-US" b="0" dirty="0">
                <a:solidFill>
                  <a:schemeClr val="tx1">
                    <a:lumMod val="50000"/>
                    <a:lumOff val="50000"/>
                  </a:schemeClr>
                </a:solidFill>
                <a:latin typeface="Fira Sans Light"/>
                <a:ea typeface="+mn-lt"/>
                <a:cs typeface="+mn-lt"/>
              </a:rPr>
              <a:t> and if it exists this condition must be satisfied.</a:t>
            </a: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Lemma 2: </a:t>
            </a:r>
            <a:r>
              <a:rPr lang="en-US" dirty="0" err="1"/>
              <a:t>SuperGraph</a:t>
            </a:r>
            <a:endParaRPr lang="en-US" dirty="0"/>
          </a:p>
        </p:txBody>
      </p:sp>
      <p:pic>
        <p:nvPicPr>
          <p:cNvPr id="5" name="Segnaposto contenuto 4" descr="Immagine che contiene testo&#10;&#10;Descrizione generata automaticamente">
            <a:extLst>
              <a:ext uri="{FF2B5EF4-FFF2-40B4-BE49-F238E27FC236}">
                <a16:creationId xmlns:a16="http://schemas.microsoft.com/office/drawing/2014/main" id="{F26476A7-F36C-4E9F-B206-30398C5023CC}"/>
              </a:ext>
            </a:extLst>
          </p:cNvPr>
          <p:cNvPicPr>
            <a:picLocks noGrp="1" noChangeAspect="1"/>
          </p:cNvPicPr>
          <p:nvPr>
            <p:ph idx="1"/>
          </p:nvPr>
        </p:nvPicPr>
        <p:blipFill>
          <a:blip r:embed="rId2"/>
          <a:stretch>
            <a:fillRect/>
          </a:stretch>
        </p:blipFill>
        <p:spPr>
          <a:xfrm>
            <a:off x="3751361" y="1511939"/>
            <a:ext cx="4689275" cy="1906962"/>
          </a:xfrm>
        </p:spPr>
      </p:pic>
    </p:spTree>
    <p:extLst>
      <p:ext uri="{BB962C8B-B14F-4D97-AF65-F5344CB8AC3E}">
        <p14:creationId xmlns:p14="http://schemas.microsoft.com/office/powerpoint/2010/main" val="394259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199" y="1038225"/>
            <a:ext cx="10515600" cy="5181600"/>
          </a:xfrm>
        </p:spPr>
        <p:txBody>
          <a:bodyPr>
            <a:normAutofit/>
          </a:bodyPr>
          <a:lstStyle/>
          <a:p>
            <a:pPr algn="just"/>
            <a:r>
              <a:rPr lang="en-US" b="0">
                <a:solidFill>
                  <a:schemeClr val="tx1">
                    <a:lumMod val="50000"/>
                    <a:lumOff val="50000"/>
                  </a:schemeClr>
                </a:solidFill>
                <a:latin typeface="Fira Sans Light"/>
                <a:ea typeface="+mn-lt"/>
                <a:cs typeface="+mn-lt"/>
              </a:rPr>
              <a:t>After the check of the inequality it proceeds iteratively and in each step it </a:t>
            </a:r>
            <a:r>
              <a:rPr lang="en-US" b="0" err="1">
                <a:solidFill>
                  <a:schemeClr val="tx1">
                    <a:lumMod val="50000"/>
                    <a:lumOff val="50000"/>
                  </a:schemeClr>
                </a:solidFill>
                <a:latin typeface="Fira Sans Light"/>
                <a:ea typeface="+mn-lt"/>
                <a:cs typeface="+mn-lt"/>
              </a:rPr>
              <a:t>mantains</a:t>
            </a:r>
            <a:r>
              <a:rPr lang="en-US" b="0" dirty="0">
                <a:solidFill>
                  <a:schemeClr val="tx1">
                    <a:lumMod val="50000"/>
                    <a:lumOff val="50000"/>
                  </a:schemeClr>
                </a:solidFill>
                <a:latin typeface="Fira Sans Light"/>
                <a:ea typeface="+mn-lt"/>
                <a:cs typeface="+mn-lt"/>
              </a:rPr>
              <a:t> the residual additional degrees a of the vertices. In each iteration it picks an arbitrary vertex v and adds edges from v to a(v) vertices of highest residual additional degree, ignoring nodes v' that already connected to v in G. </a:t>
            </a:r>
            <a:endParaRPr lang="en-US" b="0">
              <a:solidFill>
                <a:schemeClr val="tx1">
                  <a:lumMod val="50000"/>
                  <a:lumOff val="50000"/>
                </a:schemeClr>
              </a:solidFill>
              <a:latin typeface="Fira Sans Light" panose="020B0403050000020004" pitchFamily="34" charset="0"/>
              <a:ea typeface="+mn-lt"/>
              <a:cs typeface="+mn-lt"/>
            </a:endParaRPr>
          </a:p>
          <a:p>
            <a:pPr algn="just"/>
            <a:r>
              <a:rPr lang="en-US" b="0" dirty="0">
                <a:solidFill>
                  <a:schemeClr val="tx1">
                    <a:lumMod val="50000"/>
                    <a:lumOff val="50000"/>
                  </a:schemeClr>
                </a:solidFill>
                <a:latin typeface="Fira Sans Light"/>
                <a:ea typeface="+mn-lt"/>
                <a:cs typeface="+mn-lt"/>
              </a:rPr>
              <a:t>For every new edge (v, v'), a(v') is decreased by 1. If the algorithm terminates and output a graph, then this graph has degree sequence d^ and is a </a:t>
            </a:r>
            <a:r>
              <a:rPr lang="en-US" b="0" dirty="0" err="1">
                <a:solidFill>
                  <a:schemeClr val="tx1">
                    <a:lumMod val="50000"/>
                    <a:lumOff val="50000"/>
                  </a:schemeClr>
                </a:solidFill>
                <a:latin typeface="Fira Sans Light"/>
                <a:ea typeface="+mn-lt"/>
                <a:cs typeface="+mn-lt"/>
              </a:rPr>
              <a:t>supergraph</a:t>
            </a:r>
            <a:r>
              <a:rPr lang="en-US" b="0" dirty="0">
                <a:solidFill>
                  <a:schemeClr val="tx1">
                    <a:lumMod val="50000"/>
                    <a:lumOff val="50000"/>
                  </a:schemeClr>
                </a:solidFill>
                <a:latin typeface="Fira Sans Light"/>
                <a:ea typeface="+mn-lt"/>
                <a:cs typeface="+mn-lt"/>
              </a:rPr>
              <a:t> of the original graph. </a:t>
            </a:r>
            <a:endParaRPr lang="en-US" b="0">
              <a:solidFill>
                <a:schemeClr val="tx1">
                  <a:lumMod val="50000"/>
                  <a:lumOff val="50000"/>
                </a:schemeClr>
              </a:solidFill>
              <a:latin typeface="Fira Sans Light" panose="020B0403050000020004" pitchFamily="34" charset="0"/>
              <a:ea typeface="+mn-lt"/>
              <a:cs typeface="+mn-lt"/>
            </a:endParaRPr>
          </a:p>
          <a:p>
            <a:pPr algn="just">
              <a:buNone/>
            </a:pPr>
            <a:r>
              <a:rPr lang="en-US" b="0" dirty="0">
                <a:solidFill>
                  <a:schemeClr val="tx1">
                    <a:lumMod val="50000"/>
                    <a:lumOff val="50000"/>
                  </a:schemeClr>
                </a:solidFill>
                <a:latin typeface="Fira Sans Light"/>
                <a:ea typeface="+mn-lt"/>
                <a:cs typeface="+mn-lt"/>
              </a:rPr>
              <a:t>If the algorithm does not terminate, then it outputs "None", meaning that there might exist a graph, but the </a:t>
            </a:r>
            <a:r>
              <a:rPr lang="en-US" b="0" dirty="0" err="1">
                <a:solidFill>
                  <a:schemeClr val="tx1">
                    <a:lumMod val="50000"/>
                    <a:lumOff val="50000"/>
                  </a:schemeClr>
                </a:solidFill>
                <a:latin typeface="Fira Sans Light"/>
                <a:ea typeface="+mn-lt"/>
                <a:cs typeface="+mn-lt"/>
              </a:rPr>
              <a:t>algoritm</a:t>
            </a:r>
            <a:r>
              <a:rPr lang="en-US" b="0" dirty="0">
                <a:solidFill>
                  <a:schemeClr val="tx1">
                    <a:lumMod val="50000"/>
                    <a:lumOff val="50000"/>
                  </a:schemeClr>
                </a:solidFill>
                <a:latin typeface="Fira Sans Light"/>
                <a:ea typeface="+mn-lt"/>
                <a:cs typeface="+mn-lt"/>
              </a:rPr>
              <a:t> is unable to find it.</a:t>
            </a: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err="1"/>
              <a:t>SuperGraph</a:t>
            </a:r>
            <a:r>
              <a:rPr lang="en-US" dirty="0"/>
              <a:t> Algorithm</a:t>
            </a:r>
          </a:p>
        </p:txBody>
      </p:sp>
    </p:spTree>
    <p:extLst>
      <p:ext uri="{BB962C8B-B14F-4D97-AF65-F5344CB8AC3E}">
        <p14:creationId xmlns:p14="http://schemas.microsoft.com/office/powerpoint/2010/main" val="363252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199" y="1038225"/>
            <a:ext cx="10515600" cy="5181600"/>
          </a:xfrm>
        </p:spPr>
        <p:txBody>
          <a:bodyPr>
            <a:normAutofit/>
          </a:bodyPr>
          <a:lstStyle/>
          <a:p>
            <a:pPr marL="342900" indent="-342900">
              <a:buFont typeface="Arial" panose="020B0503050000020004" pitchFamily="34" charset="0"/>
              <a:buChar char="•"/>
            </a:pPr>
            <a:r>
              <a:rPr lang="en-US" b="0" dirty="0">
                <a:solidFill>
                  <a:schemeClr val="tx1">
                    <a:lumMod val="50000"/>
                    <a:lumOff val="50000"/>
                  </a:schemeClr>
                </a:solidFill>
                <a:latin typeface="Fira Sans Light"/>
                <a:ea typeface="+mn-lt"/>
                <a:cs typeface="+mn-lt"/>
              </a:rPr>
              <a:t>If the </a:t>
            </a:r>
            <a:r>
              <a:rPr lang="en-US" b="0" dirty="0" err="1">
                <a:solidFill>
                  <a:schemeClr val="tx1">
                    <a:lumMod val="50000"/>
                    <a:lumOff val="50000"/>
                  </a:schemeClr>
                </a:solidFill>
                <a:latin typeface="Fira Sans Light"/>
                <a:ea typeface="+mn-lt"/>
                <a:cs typeface="+mn-lt"/>
              </a:rPr>
              <a:t>ConstructGraph</a:t>
            </a:r>
            <a:r>
              <a:rPr lang="en-US" b="0" dirty="0">
                <a:solidFill>
                  <a:schemeClr val="tx1">
                    <a:lumMod val="50000"/>
                    <a:lumOff val="50000"/>
                  </a:schemeClr>
                </a:solidFill>
                <a:latin typeface="Fira Sans Light"/>
                <a:ea typeface="+mn-lt"/>
                <a:cs typeface="+mn-lt"/>
              </a:rPr>
              <a:t> returns null, it means that there is no graph for that degree anonymization.</a:t>
            </a:r>
            <a:endParaRPr lang="it-IT">
              <a:solidFill>
                <a:schemeClr val="tx1">
                  <a:lumMod val="50000"/>
                  <a:lumOff val="50000"/>
                </a:schemeClr>
              </a:solidFill>
              <a:latin typeface="Fira Sans Light"/>
            </a:endParaRPr>
          </a:p>
          <a:p>
            <a:pPr>
              <a:buNone/>
            </a:pPr>
            <a:endParaRPr lang="en-US" b="0" dirty="0">
              <a:solidFill>
                <a:schemeClr val="tx1">
                  <a:lumMod val="50000"/>
                  <a:lumOff val="50000"/>
                </a:schemeClr>
              </a:solidFill>
              <a:latin typeface="Fira Sans Light" panose="020B0403050000020004" pitchFamily="34" charset="0"/>
              <a:ea typeface="+mn-lt"/>
              <a:cs typeface="+mn-lt"/>
            </a:endParaRPr>
          </a:p>
          <a:p>
            <a:pPr marL="342900" indent="-342900">
              <a:buFont typeface="Arial" panose="020B0503050000020004" pitchFamily="34" charset="0"/>
              <a:buChar char="•"/>
            </a:pPr>
            <a:r>
              <a:rPr lang="en-US" b="0" dirty="0">
                <a:solidFill>
                  <a:schemeClr val="tx1">
                    <a:lumMod val="50000"/>
                    <a:lumOff val="50000"/>
                  </a:schemeClr>
                </a:solidFill>
                <a:latin typeface="Fira Sans Light"/>
                <a:ea typeface="+mn-lt"/>
                <a:cs typeface="+mn-lt"/>
              </a:rPr>
              <a:t>Instead if the </a:t>
            </a:r>
            <a:r>
              <a:rPr lang="en-US" b="0" dirty="0" err="1">
                <a:solidFill>
                  <a:schemeClr val="tx1">
                    <a:lumMod val="50000"/>
                    <a:lumOff val="50000"/>
                  </a:schemeClr>
                </a:solidFill>
                <a:latin typeface="Fira Sans Light"/>
                <a:ea typeface="+mn-lt"/>
                <a:cs typeface="+mn-lt"/>
              </a:rPr>
              <a:t>SuperGraph</a:t>
            </a:r>
            <a:r>
              <a:rPr lang="en-US" b="0" dirty="0">
                <a:solidFill>
                  <a:schemeClr val="tx1">
                    <a:lumMod val="50000"/>
                    <a:lumOff val="50000"/>
                  </a:schemeClr>
                </a:solidFill>
                <a:latin typeface="Fira Sans Light"/>
                <a:ea typeface="+mn-lt"/>
                <a:cs typeface="+mn-lt"/>
              </a:rPr>
              <a:t> algorithm does not return a graph, it does not necessarily mean that such a graph does not exists, but  there is a scheme named probing scheme that forces the </a:t>
            </a:r>
            <a:r>
              <a:rPr lang="en-US" b="0" dirty="0" err="1">
                <a:solidFill>
                  <a:schemeClr val="tx1">
                    <a:lumMod val="50000"/>
                    <a:lumOff val="50000"/>
                  </a:schemeClr>
                </a:solidFill>
                <a:latin typeface="Fira Sans Light"/>
                <a:ea typeface="+mn-lt"/>
                <a:cs typeface="+mn-lt"/>
              </a:rPr>
              <a:t>Supergraph</a:t>
            </a:r>
            <a:r>
              <a:rPr lang="en-US" b="0" dirty="0">
                <a:solidFill>
                  <a:schemeClr val="tx1">
                    <a:lumMod val="50000"/>
                    <a:lumOff val="50000"/>
                  </a:schemeClr>
                </a:solidFill>
                <a:latin typeface="Fira Sans Light"/>
                <a:ea typeface="+mn-lt"/>
                <a:cs typeface="+mn-lt"/>
              </a:rPr>
              <a:t> to output the </a:t>
            </a:r>
            <a:r>
              <a:rPr lang="en-US" b="0" dirty="0" err="1">
                <a:solidFill>
                  <a:schemeClr val="tx1">
                    <a:lumMod val="50000"/>
                    <a:lumOff val="50000"/>
                  </a:schemeClr>
                </a:solidFill>
                <a:latin typeface="Fira Sans Light"/>
                <a:ea typeface="+mn-lt"/>
                <a:cs typeface="+mn-lt"/>
              </a:rPr>
              <a:t>desidered</a:t>
            </a:r>
            <a:r>
              <a:rPr lang="en-US" b="0" dirty="0">
                <a:solidFill>
                  <a:schemeClr val="tx1">
                    <a:lumMod val="50000"/>
                    <a:lumOff val="50000"/>
                  </a:schemeClr>
                </a:solidFill>
                <a:latin typeface="Fira Sans Light"/>
                <a:ea typeface="+mn-lt"/>
                <a:cs typeface="+mn-lt"/>
              </a:rPr>
              <a:t> k-degree anonymous graph with a little extra cost.</a:t>
            </a: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err="1"/>
              <a:t>ConstructGraph</a:t>
            </a:r>
            <a:r>
              <a:rPr lang="en-US" dirty="0"/>
              <a:t> and </a:t>
            </a:r>
            <a:r>
              <a:rPr lang="en-US" dirty="0" err="1"/>
              <a:t>SuperGraph</a:t>
            </a:r>
            <a:endParaRPr lang="en-US" dirty="0"/>
          </a:p>
        </p:txBody>
      </p:sp>
    </p:spTree>
    <p:extLst>
      <p:ext uri="{BB962C8B-B14F-4D97-AF65-F5344CB8AC3E}">
        <p14:creationId xmlns:p14="http://schemas.microsoft.com/office/powerpoint/2010/main" val="1937088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Original Graph and </a:t>
            </a:r>
            <a:r>
              <a:rPr lang="en-US" dirty="0" err="1"/>
              <a:t>SuperGraph</a:t>
            </a:r>
            <a:endParaRPr lang="en-US" dirty="0"/>
          </a:p>
        </p:txBody>
      </p:sp>
      <p:pic>
        <p:nvPicPr>
          <p:cNvPr id="6" name="Immagine 8">
            <a:extLst>
              <a:ext uri="{FF2B5EF4-FFF2-40B4-BE49-F238E27FC236}">
                <a16:creationId xmlns:a16="http://schemas.microsoft.com/office/drawing/2014/main" id="{0AA5DAEF-ED96-46F0-91B8-4D1D35C79594}"/>
              </a:ext>
            </a:extLst>
          </p:cNvPr>
          <p:cNvPicPr>
            <a:picLocks noGrp="1" noChangeAspect="1"/>
          </p:cNvPicPr>
          <p:nvPr>
            <p:ph idx="1"/>
          </p:nvPr>
        </p:nvPicPr>
        <p:blipFill>
          <a:blip r:embed="rId2"/>
          <a:stretch>
            <a:fillRect/>
          </a:stretch>
        </p:blipFill>
        <p:spPr>
          <a:xfrm>
            <a:off x="995371" y="1581209"/>
            <a:ext cx="4924766" cy="3689980"/>
          </a:xfrm>
        </p:spPr>
      </p:pic>
      <p:pic>
        <p:nvPicPr>
          <p:cNvPr id="7" name="Immagine 9">
            <a:extLst>
              <a:ext uri="{FF2B5EF4-FFF2-40B4-BE49-F238E27FC236}">
                <a16:creationId xmlns:a16="http://schemas.microsoft.com/office/drawing/2014/main" id="{8599B298-317D-47DE-ADBD-27075DF0E11A}"/>
              </a:ext>
            </a:extLst>
          </p:cNvPr>
          <p:cNvPicPr>
            <a:picLocks noChangeAspect="1"/>
          </p:cNvPicPr>
          <p:nvPr/>
        </p:nvPicPr>
        <p:blipFill>
          <a:blip r:embed="rId3"/>
          <a:stretch>
            <a:fillRect/>
          </a:stretch>
        </p:blipFill>
        <p:spPr>
          <a:xfrm>
            <a:off x="6550325" y="1580792"/>
            <a:ext cx="4827916" cy="3624531"/>
          </a:xfrm>
          <a:prstGeom prst="rect">
            <a:avLst/>
          </a:prstGeom>
        </p:spPr>
      </p:pic>
    </p:spTree>
    <p:extLst>
      <p:ext uri="{BB962C8B-B14F-4D97-AF65-F5344CB8AC3E}">
        <p14:creationId xmlns:p14="http://schemas.microsoft.com/office/powerpoint/2010/main" val="375180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
            <a:extLst>
              <a:ext uri="{FF2B5EF4-FFF2-40B4-BE49-F238E27FC236}">
                <a16:creationId xmlns:a16="http://schemas.microsoft.com/office/drawing/2014/main" id="{C5F82BD0-5B16-4FB4-AF05-8FE775888FB8}"/>
              </a:ext>
            </a:extLst>
          </p:cNvPr>
          <p:cNvPicPr>
            <a:picLocks noGrp="1" noChangeAspect="1"/>
          </p:cNvPicPr>
          <p:nvPr>
            <p:ph type="pic" idx="1"/>
          </p:nvPr>
        </p:nvPicPr>
        <p:blipFill rotWithShape="1">
          <a:blip r:embed="rId2"/>
          <a:stretch/>
        </p:blipFill>
        <p:spPr>
          <a:xfrm>
            <a:off x="6096003" y="1428948"/>
            <a:ext cx="5259388" cy="3944541"/>
          </a:xfrm>
          <a:noFill/>
        </p:spPr>
      </p:pic>
      <p:sp>
        <p:nvSpPr>
          <p:cNvPr id="5" name="CasellaDiTesto 4">
            <a:extLst>
              <a:ext uri="{FF2B5EF4-FFF2-40B4-BE49-F238E27FC236}">
                <a16:creationId xmlns:a16="http://schemas.microsoft.com/office/drawing/2014/main" id="{E02BB9D6-747F-4246-97BE-C242C991C1E5}"/>
              </a:ext>
            </a:extLst>
          </p:cNvPr>
          <p:cNvSpPr txBox="1"/>
          <p:nvPr/>
        </p:nvSpPr>
        <p:spPr>
          <a:xfrm>
            <a:off x="839791" y="1225550"/>
            <a:ext cx="5026623" cy="43513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685766">
              <a:lnSpc>
                <a:spcPct val="90000"/>
              </a:lnSpc>
              <a:spcBef>
                <a:spcPts val="750"/>
              </a:spcBef>
            </a:pPr>
            <a:r>
              <a:rPr lang="it-IT" sz="2000" b="0" i="0" kern="1200" dirty="0" err="1">
                <a:solidFill>
                  <a:schemeClr val="tx1">
                    <a:lumMod val="65000"/>
                    <a:lumOff val="35000"/>
                  </a:schemeClr>
                </a:solidFill>
                <a:latin typeface="Fira Sans Light"/>
              </a:rPr>
              <a:t>This</a:t>
            </a:r>
            <a:r>
              <a:rPr lang="it-IT" sz="2000" b="0" i="0" kern="1200" dirty="0">
                <a:solidFill>
                  <a:schemeClr val="tx1">
                    <a:lumMod val="65000"/>
                    <a:lumOff val="35000"/>
                  </a:schemeClr>
                </a:solidFill>
                <a:latin typeface="Fira Sans Light"/>
              </a:rPr>
              <a:t> image shows the </a:t>
            </a:r>
            <a:r>
              <a:rPr lang="it-IT" sz="2000" b="0" i="0" kern="1200" dirty="0" err="1">
                <a:solidFill>
                  <a:schemeClr val="tx1">
                    <a:lumMod val="65000"/>
                    <a:lumOff val="35000"/>
                  </a:schemeClr>
                </a:solidFill>
                <a:latin typeface="Fira Sans Light"/>
              </a:rPr>
              <a:t>increase</a:t>
            </a:r>
            <a:r>
              <a:rPr lang="it-IT" sz="2000" b="0" i="0" kern="1200" dirty="0">
                <a:solidFill>
                  <a:schemeClr val="tx1">
                    <a:lumMod val="65000"/>
                    <a:lumOff val="35000"/>
                  </a:schemeClr>
                </a:solidFill>
                <a:latin typeface="Fira Sans Light"/>
              </a:rPr>
              <a:t> of the </a:t>
            </a:r>
            <a:r>
              <a:rPr lang="it-IT" sz="2000" b="0" i="0" kern="1200" dirty="0" err="1">
                <a:solidFill>
                  <a:schemeClr val="tx1">
                    <a:lumMod val="65000"/>
                    <a:lumOff val="35000"/>
                  </a:schemeClr>
                </a:solidFill>
                <a:latin typeface="Fira Sans Light"/>
              </a:rPr>
              <a:t>value</a:t>
            </a:r>
            <a:r>
              <a:rPr lang="it-IT" sz="2000" b="0" i="0" kern="1200" dirty="0">
                <a:solidFill>
                  <a:schemeClr val="tx1">
                    <a:lumMod val="65000"/>
                    <a:lumOff val="35000"/>
                  </a:schemeClr>
                </a:solidFill>
                <a:latin typeface="Fira Sans Light"/>
              </a:rPr>
              <a:t> L(</a:t>
            </a:r>
            <a:r>
              <a:rPr lang="it-IT" sz="2000" b="0" i="0" kern="1200" dirty="0" err="1">
                <a:solidFill>
                  <a:schemeClr val="tx1">
                    <a:lumMod val="65000"/>
                    <a:lumOff val="35000"/>
                  </a:schemeClr>
                </a:solidFill>
                <a:latin typeface="Fira Sans Light"/>
              </a:rPr>
              <a:t>dA</a:t>
            </a:r>
            <a:r>
              <a:rPr lang="it-IT" sz="2000" b="0" i="0" kern="1200" dirty="0">
                <a:solidFill>
                  <a:schemeClr val="tx1">
                    <a:lumMod val="65000"/>
                    <a:lumOff val="35000"/>
                  </a:schemeClr>
                </a:solidFill>
                <a:latin typeface="Fira Sans Light"/>
              </a:rPr>
              <a:t>-d) with the </a:t>
            </a:r>
            <a:r>
              <a:rPr lang="it-IT" sz="2000" b="0" i="0" kern="1200" dirty="0" err="1">
                <a:solidFill>
                  <a:schemeClr val="tx1">
                    <a:lumMod val="65000"/>
                    <a:lumOff val="35000"/>
                  </a:schemeClr>
                </a:solidFill>
                <a:latin typeface="Fira Sans Light"/>
              </a:rPr>
              <a:t>increment</a:t>
            </a:r>
            <a:r>
              <a:rPr lang="it-IT" sz="2000" b="0" i="0" kern="1200" dirty="0">
                <a:solidFill>
                  <a:schemeClr val="tx1">
                    <a:lumMod val="65000"/>
                    <a:lumOff val="35000"/>
                  </a:schemeClr>
                </a:solidFill>
                <a:latin typeface="Fira Sans Light"/>
              </a:rPr>
              <a:t> of the </a:t>
            </a:r>
            <a:r>
              <a:rPr lang="it-IT" sz="2000" b="0" i="0" kern="1200" dirty="0" err="1">
                <a:solidFill>
                  <a:schemeClr val="tx1">
                    <a:lumMod val="65000"/>
                    <a:lumOff val="35000"/>
                  </a:schemeClr>
                </a:solidFill>
                <a:latin typeface="Fira Sans Light"/>
              </a:rPr>
              <a:t>value</a:t>
            </a:r>
            <a:r>
              <a:rPr lang="it-IT" sz="2000" b="0" i="0" kern="1200" dirty="0">
                <a:solidFill>
                  <a:schemeClr val="tx1">
                    <a:lumMod val="65000"/>
                    <a:lumOff val="35000"/>
                  </a:schemeClr>
                </a:solidFill>
                <a:latin typeface="Fira Sans Light"/>
              </a:rPr>
              <a:t> K. </a:t>
            </a:r>
          </a:p>
          <a:p>
            <a:pPr defTabSz="685766">
              <a:lnSpc>
                <a:spcPct val="90000"/>
              </a:lnSpc>
              <a:spcBef>
                <a:spcPts val="750"/>
              </a:spcBef>
            </a:pPr>
            <a:endParaRPr lang="it-IT" sz="2000" b="0" i="0" kern="1200" dirty="0">
              <a:solidFill>
                <a:schemeClr val="tx1">
                  <a:lumMod val="65000"/>
                  <a:lumOff val="35000"/>
                </a:schemeClr>
              </a:solidFill>
              <a:latin typeface="Fira Sans Light" panose="020B0403050000020004" pitchFamily="34" charset="0"/>
            </a:endParaRPr>
          </a:p>
          <a:p>
            <a:pPr defTabSz="685766">
              <a:lnSpc>
                <a:spcPct val="90000"/>
              </a:lnSpc>
              <a:spcBef>
                <a:spcPts val="750"/>
              </a:spcBef>
            </a:pPr>
            <a:r>
              <a:rPr lang="it-IT" sz="2000" b="0" i="0" kern="1200" dirty="0">
                <a:solidFill>
                  <a:schemeClr val="tx1">
                    <a:lumMod val="65000"/>
                    <a:lumOff val="35000"/>
                  </a:schemeClr>
                </a:solidFill>
                <a:latin typeface="Fira Sans Light"/>
              </a:rPr>
              <a:t>L </a:t>
            </a:r>
            <a:r>
              <a:rPr lang="it-IT" sz="2000" b="0" i="0" kern="1200" dirty="0" err="1">
                <a:solidFill>
                  <a:schemeClr val="tx1">
                    <a:lumMod val="65000"/>
                    <a:lumOff val="35000"/>
                  </a:schemeClr>
                </a:solidFill>
                <a:latin typeface="Fira Sans Light"/>
              </a:rPr>
              <a:t>is</a:t>
            </a:r>
            <a:r>
              <a:rPr lang="it-IT" sz="2000" b="0" i="0" kern="1200" dirty="0">
                <a:solidFill>
                  <a:schemeClr val="tx1">
                    <a:lumMod val="65000"/>
                    <a:lumOff val="35000"/>
                  </a:schemeClr>
                </a:solidFill>
                <a:latin typeface="Fira Sans Light"/>
              </a:rPr>
              <a:t> the </a:t>
            </a:r>
            <a:r>
              <a:rPr lang="it-IT" sz="2000" b="0" i="0" kern="1200" dirty="0" err="1">
                <a:solidFill>
                  <a:schemeClr val="tx1">
                    <a:lumMod val="65000"/>
                    <a:lumOff val="35000"/>
                  </a:schemeClr>
                </a:solidFill>
                <a:latin typeface="Fira Sans Light"/>
              </a:rPr>
              <a:t>norm</a:t>
            </a:r>
            <a:r>
              <a:rPr lang="it-IT" sz="2000" b="0" i="0" kern="1200" dirty="0">
                <a:solidFill>
                  <a:schemeClr val="tx1">
                    <a:lumMod val="65000"/>
                    <a:lumOff val="35000"/>
                  </a:schemeClr>
                </a:solidFill>
                <a:latin typeface="Fira Sans Light"/>
              </a:rPr>
              <a:t> of the </a:t>
            </a:r>
            <a:r>
              <a:rPr lang="it-IT" sz="2000" b="0" i="0" kern="1200" dirty="0" err="1">
                <a:solidFill>
                  <a:schemeClr val="tx1">
                    <a:lumMod val="65000"/>
                    <a:lumOff val="35000"/>
                  </a:schemeClr>
                </a:solidFill>
                <a:latin typeface="Fira Sans Light"/>
              </a:rPr>
              <a:t>vector</a:t>
            </a:r>
            <a:r>
              <a:rPr lang="it-IT" sz="2000" b="0" i="0" kern="1200" dirty="0">
                <a:solidFill>
                  <a:schemeClr val="tx1">
                    <a:lumMod val="65000"/>
                    <a:lumOff val="35000"/>
                  </a:schemeClr>
                </a:solidFill>
                <a:latin typeface="Fira Sans Light"/>
              </a:rPr>
              <a:t> of </a:t>
            </a:r>
            <a:r>
              <a:rPr lang="it-IT" sz="2000" b="0" i="0" kern="1200" dirty="0" err="1">
                <a:solidFill>
                  <a:schemeClr val="tx1">
                    <a:lumMod val="65000"/>
                    <a:lumOff val="35000"/>
                  </a:schemeClr>
                </a:solidFill>
                <a:latin typeface="Fira Sans Light"/>
              </a:rPr>
              <a:t>differences</a:t>
            </a:r>
            <a:r>
              <a:rPr lang="it-IT" sz="2000" b="0" i="0" kern="1200" dirty="0">
                <a:solidFill>
                  <a:schemeClr val="tx1">
                    <a:lumMod val="65000"/>
                    <a:lumOff val="35000"/>
                  </a:schemeClr>
                </a:solidFill>
                <a:latin typeface="Fira Sans Light"/>
              </a:rPr>
              <a:t> </a:t>
            </a:r>
            <a:r>
              <a:rPr lang="it-IT" sz="2000" b="0" i="0" kern="1200" dirty="0" err="1">
                <a:solidFill>
                  <a:schemeClr val="tx1">
                    <a:lumMod val="65000"/>
                    <a:lumOff val="35000"/>
                  </a:schemeClr>
                </a:solidFill>
                <a:latin typeface="Fira Sans Light"/>
              </a:rPr>
              <a:t>between</a:t>
            </a:r>
            <a:r>
              <a:rPr lang="it-IT" sz="2000" b="0" i="0" kern="1200" dirty="0">
                <a:solidFill>
                  <a:schemeClr val="tx1">
                    <a:lumMod val="65000"/>
                    <a:lumOff val="35000"/>
                  </a:schemeClr>
                </a:solidFill>
                <a:latin typeface="Fira Sans Light"/>
              </a:rPr>
              <a:t> the k-</a:t>
            </a:r>
            <a:r>
              <a:rPr lang="it-IT" sz="2000" b="0" i="0" kern="1200" dirty="0" err="1">
                <a:solidFill>
                  <a:schemeClr val="tx1">
                    <a:lumMod val="65000"/>
                    <a:lumOff val="35000"/>
                  </a:schemeClr>
                </a:solidFill>
                <a:latin typeface="Fira Sans Light"/>
              </a:rPr>
              <a:t>anonymous</a:t>
            </a:r>
            <a:r>
              <a:rPr lang="it-IT" sz="2000" b="0" i="0" kern="1200" dirty="0">
                <a:solidFill>
                  <a:schemeClr val="tx1">
                    <a:lumMod val="65000"/>
                    <a:lumOff val="35000"/>
                  </a:schemeClr>
                </a:solidFill>
                <a:latin typeface="Fira Sans Light"/>
              </a:rPr>
              <a:t> degree</a:t>
            </a:r>
          </a:p>
          <a:p>
            <a:pPr defTabSz="685766">
              <a:lnSpc>
                <a:spcPct val="90000"/>
              </a:lnSpc>
              <a:spcBef>
                <a:spcPts val="750"/>
              </a:spcBef>
            </a:pPr>
            <a:r>
              <a:rPr lang="it-IT" sz="2000" b="0" i="0" kern="1200" dirty="0" err="1">
                <a:solidFill>
                  <a:schemeClr val="tx1">
                    <a:lumMod val="65000"/>
                    <a:lumOff val="35000"/>
                  </a:schemeClr>
                </a:solidFill>
                <a:latin typeface="Fira Sans Light"/>
              </a:rPr>
              <a:t>sequence</a:t>
            </a:r>
            <a:r>
              <a:rPr lang="it-IT" sz="2000" b="0" i="0" kern="1200" dirty="0">
                <a:solidFill>
                  <a:schemeClr val="tx1">
                    <a:lumMod val="65000"/>
                    <a:lumOff val="35000"/>
                  </a:schemeClr>
                </a:solidFill>
                <a:latin typeface="Fira Sans Light"/>
              </a:rPr>
              <a:t> </a:t>
            </a:r>
            <a:r>
              <a:rPr lang="it-IT" sz="2000" b="0" i="0" kern="1200" dirty="0" err="1">
                <a:solidFill>
                  <a:schemeClr val="tx1">
                    <a:lumMod val="65000"/>
                    <a:lumOff val="35000"/>
                  </a:schemeClr>
                </a:solidFill>
                <a:latin typeface="Fira Sans Light"/>
              </a:rPr>
              <a:t>obtained</a:t>
            </a:r>
            <a:r>
              <a:rPr lang="it-IT" sz="2000" b="0" i="0" kern="1200" dirty="0">
                <a:solidFill>
                  <a:schemeClr val="tx1">
                    <a:lumMod val="65000"/>
                    <a:lumOff val="35000"/>
                  </a:schemeClr>
                </a:solidFill>
                <a:latin typeface="Fira Sans Light"/>
              </a:rPr>
              <a:t> by DP and the degree </a:t>
            </a:r>
            <a:r>
              <a:rPr lang="it-IT" sz="2000" b="0" i="0" kern="1200" dirty="0" err="1">
                <a:solidFill>
                  <a:schemeClr val="tx1">
                    <a:lumMod val="65000"/>
                    <a:lumOff val="35000"/>
                  </a:schemeClr>
                </a:solidFill>
                <a:latin typeface="Fira Sans Light"/>
              </a:rPr>
              <a:t>sequence</a:t>
            </a:r>
            <a:r>
              <a:rPr lang="it-IT" sz="2000" b="0" i="0" kern="1200" dirty="0">
                <a:solidFill>
                  <a:schemeClr val="tx1">
                    <a:lumMod val="65000"/>
                    <a:lumOff val="35000"/>
                  </a:schemeClr>
                </a:solidFill>
                <a:latin typeface="Fira Sans Light"/>
              </a:rPr>
              <a:t> of the </a:t>
            </a:r>
            <a:r>
              <a:rPr lang="it-IT" sz="2000" b="0" i="0" kern="1200" dirty="0" err="1">
                <a:solidFill>
                  <a:schemeClr val="tx1">
                    <a:lumMod val="65000"/>
                    <a:lumOff val="35000"/>
                  </a:schemeClr>
                </a:solidFill>
                <a:latin typeface="Fira Sans Light"/>
              </a:rPr>
              <a:t>original</a:t>
            </a:r>
            <a:r>
              <a:rPr lang="it-IT" sz="2000" b="0" i="0" kern="1200" dirty="0">
                <a:solidFill>
                  <a:schemeClr val="tx1">
                    <a:lumMod val="65000"/>
                    <a:lumOff val="35000"/>
                  </a:schemeClr>
                </a:solidFill>
                <a:latin typeface="Fira Sans Light"/>
              </a:rPr>
              <a:t> </a:t>
            </a:r>
            <a:r>
              <a:rPr lang="it-IT" sz="2000" b="0" i="0" kern="1200" dirty="0" err="1">
                <a:solidFill>
                  <a:schemeClr val="tx1">
                    <a:lumMod val="65000"/>
                    <a:lumOff val="35000"/>
                  </a:schemeClr>
                </a:solidFill>
                <a:latin typeface="Fira Sans Light"/>
              </a:rPr>
              <a:t>graph</a:t>
            </a:r>
            <a:endParaRPr lang="it-IT" sz="2000" b="0" i="0" kern="1200" dirty="0">
              <a:solidFill>
                <a:schemeClr val="tx1">
                  <a:lumMod val="65000"/>
                  <a:lumOff val="35000"/>
                </a:schemeClr>
              </a:solidFill>
              <a:latin typeface="Fira Sans Light"/>
            </a:endParaRPr>
          </a:p>
          <a:p>
            <a:pPr defTabSz="685766">
              <a:lnSpc>
                <a:spcPct val="90000"/>
              </a:lnSpc>
              <a:spcBef>
                <a:spcPts val="750"/>
              </a:spcBef>
            </a:pPr>
            <a:endParaRPr lang="it-IT" sz="2000" b="0" i="0" kern="1200" dirty="0">
              <a:solidFill>
                <a:schemeClr val="tx1">
                  <a:lumMod val="65000"/>
                  <a:lumOff val="35000"/>
                </a:schemeClr>
              </a:solidFill>
              <a:latin typeface="Fira Sans Light" panose="020B0403050000020004" pitchFamily="34" charset="0"/>
            </a:endParaRPr>
          </a:p>
          <a:p>
            <a:pPr defTabSz="685766">
              <a:lnSpc>
                <a:spcPct val="90000"/>
              </a:lnSpc>
              <a:spcBef>
                <a:spcPts val="750"/>
              </a:spcBef>
            </a:pPr>
            <a:r>
              <a:rPr lang="it-IT" sz="2000" b="0" i="0" kern="1200" dirty="0">
                <a:solidFill>
                  <a:schemeClr val="tx1">
                    <a:lumMod val="65000"/>
                    <a:lumOff val="35000"/>
                  </a:schemeClr>
                </a:solidFill>
                <a:latin typeface="Fira Sans Light"/>
              </a:rPr>
              <a:t>The </a:t>
            </a:r>
            <a:r>
              <a:rPr lang="it-IT" sz="2000" b="0" i="0" kern="1200" dirty="0" err="1">
                <a:solidFill>
                  <a:schemeClr val="tx1">
                    <a:lumMod val="65000"/>
                    <a:lumOff val="35000"/>
                  </a:schemeClr>
                </a:solidFill>
                <a:latin typeface="Fira Sans Light"/>
              </a:rPr>
              <a:t>smaller</a:t>
            </a:r>
            <a:r>
              <a:rPr lang="it-IT" sz="2000" b="0" i="0" kern="1200" dirty="0">
                <a:solidFill>
                  <a:schemeClr val="tx1">
                    <a:lumMod val="65000"/>
                    <a:lumOff val="35000"/>
                  </a:schemeClr>
                </a:solidFill>
                <a:latin typeface="Fira Sans Light"/>
              </a:rPr>
              <a:t> the </a:t>
            </a:r>
            <a:r>
              <a:rPr lang="it-IT" sz="2000" b="0" i="0" kern="1200" dirty="0" err="1">
                <a:solidFill>
                  <a:schemeClr val="tx1">
                    <a:lumMod val="65000"/>
                    <a:lumOff val="35000"/>
                  </a:schemeClr>
                </a:solidFill>
                <a:latin typeface="Fira Sans Light"/>
              </a:rPr>
              <a:t>value</a:t>
            </a:r>
            <a:r>
              <a:rPr lang="it-IT" sz="2000" b="0" i="0" kern="1200" dirty="0">
                <a:solidFill>
                  <a:schemeClr val="tx1">
                    <a:lumMod val="65000"/>
                    <a:lumOff val="35000"/>
                  </a:schemeClr>
                </a:solidFill>
                <a:latin typeface="Fira Sans Light"/>
              </a:rPr>
              <a:t> of L, the </a:t>
            </a:r>
            <a:r>
              <a:rPr lang="it-IT" sz="2000" b="0" i="0" kern="1200" dirty="0" err="1">
                <a:solidFill>
                  <a:schemeClr val="tx1">
                    <a:lumMod val="65000"/>
                    <a:lumOff val="35000"/>
                  </a:schemeClr>
                </a:solidFill>
                <a:latin typeface="Fira Sans Light"/>
              </a:rPr>
              <a:t>better</a:t>
            </a:r>
            <a:r>
              <a:rPr lang="it-IT" sz="2000" b="0" i="0" kern="1200" dirty="0">
                <a:solidFill>
                  <a:schemeClr val="tx1">
                    <a:lumMod val="65000"/>
                    <a:lumOff val="35000"/>
                  </a:schemeClr>
                </a:solidFill>
                <a:latin typeface="Fira Sans Light"/>
              </a:rPr>
              <a:t> the qualitative performance of the </a:t>
            </a:r>
            <a:r>
              <a:rPr lang="it-IT" sz="2000" b="0" i="0" kern="1200" dirty="0" err="1">
                <a:solidFill>
                  <a:schemeClr val="tx1">
                    <a:lumMod val="65000"/>
                    <a:lumOff val="35000"/>
                  </a:schemeClr>
                </a:solidFill>
                <a:latin typeface="Fira Sans Light"/>
              </a:rPr>
              <a:t>algorithm</a:t>
            </a:r>
            <a:r>
              <a:rPr lang="it-IT" sz="2000" b="0" i="0" kern="1200" dirty="0">
                <a:solidFill>
                  <a:schemeClr val="tx1">
                    <a:lumMod val="65000"/>
                    <a:lumOff val="35000"/>
                  </a:schemeClr>
                </a:solidFill>
                <a:latin typeface="Fira Sans Light"/>
              </a:rPr>
              <a:t>.</a:t>
            </a:r>
          </a:p>
        </p:txBody>
      </p:sp>
      <p:sp>
        <p:nvSpPr>
          <p:cNvPr id="2" name="Titolo 1">
            <a:extLst>
              <a:ext uri="{FF2B5EF4-FFF2-40B4-BE49-F238E27FC236}">
                <a16:creationId xmlns:a16="http://schemas.microsoft.com/office/drawing/2014/main" id="{86D92888-2C2B-4C7E-BB0C-87731A4B39B9}"/>
              </a:ext>
            </a:extLst>
          </p:cNvPr>
          <p:cNvSpPr>
            <a:spLocks noGrp="1"/>
          </p:cNvSpPr>
          <p:nvPr>
            <p:ph type="title"/>
          </p:nvPr>
        </p:nvSpPr>
        <p:spPr>
          <a:xfrm>
            <a:off x="838200" y="365126"/>
            <a:ext cx="10515600" cy="988662"/>
          </a:xfrm>
        </p:spPr>
        <p:txBody>
          <a:bodyPr vert="horz" lIns="91440" tIns="45720" rIns="91440" bIns="45720" rtlCol="0" anchor="t">
            <a:normAutofit/>
          </a:bodyPr>
          <a:lstStyle/>
          <a:p>
            <a:r>
              <a:rPr lang="it-IT" b="1" kern="1200" dirty="0" err="1">
                <a:latin typeface="Roboto Slab" pitchFamily="2" charset="0"/>
                <a:ea typeface="Roboto Slab" pitchFamily="2" charset="0"/>
                <a:cs typeface="+mj-cs"/>
              </a:rPr>
              <a:t>Anonymization</a:t>
            </a:r>
            <a:r>
              <a:rPr lang="it-IT" b="1" kern="1200" dirty="0">
                <a:latin typeface="Roboto Slab" pitchFamily="2" charset="0"/>
                <a:ea typeface="Roboto Slab" pitchFamily="2" charset="0"/>
                <a:cs typeface="+mj-cs"/>
              </a:rPr>
              <a:t> cost</a:t>
            </a:r>
          </a:p>
        </p:txBody>
      </p:sp>
    </p:spTree>
    <p:extLst>
      <p:ext uri="{BB962C8B-B14F-4D97-AF65-F5344CB8AC3E}">
        <p14:creationId xmlns:p14="http://schemas.microsoft.com/office/powerpoint/2010/main" val="158527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
            <a:extLst>
              <a:ext uri="{FF2B5EF4-FFF2-40B4-BE49-F238E27FC236}">
                <a16:creationId xmlns:a16="http://schemas.microsoft.com/office/drawing/2014/main" id="{7D591326-FC17-4556-BA46-89AA5FFC00BD}"/>
              </a:ext>
            </a:extLst>
          </p:cNvPr>
          <p:cNvPicPr>
            <a:picLocks noGrp="1" noChangeAspect="1"/>
          </p:cNvPicPr>
          <p:nvPr>
            <p:ph type="pic" idx="1"/>
          </p:nvPr>
        </p:nvPicPr>
        <p:blipFill rotWithShape="1">
          <a:blip r:embed="rId2"/>
          <a:stretch/>
        </p:blipFill>
        <p:spPr>
          <a:xfrm>
            <a:off x="838201" y="1695648"/>
            <a:ext cx="5259388" cy="3944541"/>
          </a:xfrm>
          <a:noFill/>
        </p:spPr>
      </p:pic>
      <p:sp>
        <p:nvSpPr>
          <p:cNvPr id="5" name="CasellaDiTesto 4">
            <a:extLst>
              <a:ext uri="{FF2B5EF4-FFF2-40B4-BE49-F238E27FC236}">
                <a16:creationId xmlns:a16="http://schemas.microsoft.com/office/drawing/2014/main" id="{8046A386-863F-45AE-8EF1-5A98549B3C1C}"/>
              </a:ext>
            </a:extLst>
          </p:cNvPr>
          <p:cNvSpPr txBox="1"/>
          <p:nvPr/>
        </p:nvSpPr>
        <p:spPr>
          <a:xfrm>
            <a:off x="6327178" y="1492250"/>
            <a:ext cx="5026623" cy="43513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685766">
              <a:lnSpc>
                <a:spcPct val="90000"/>
              </a:lnSpc>
              <a:spcBef>
                <a:spcPts val="750"/>
              </a:spcBef>
            </a:pPr>
            <a:r>
              <a:rPr lang="it-IT" sz="2000" b="0" i="0" kern="1200" err="1">
                <a:solidFill>
                  <a:schemeClr val="tx1">
                    <a:lumMod val="65000"/>
                    <a:lumOff val="35000"/>
                  </a:schemeClr>
                </a:solidFill>
                <a:latin typeface="Fira Sans Light"/>
              </a:rPr>
              <a:t>This</a:t>
            </a:r>
            <a:r>
              <a:rPr lang="it-IT" sz="2000" b="0" i="0" kern="1200" dirty="0">
                <a:solidFill>
                  <a:schemeClr val="tx1">
                    <a:lumMod val="65000"/>
                    <a:lumOff val="35000"/>
                  </a:schemeClr>
                </a:solidFill>
                <a:latin typeface="Fira Sans Light"/>
              </a:rPr>
              <a:t> image shows the CC of the </a:t>
            </a:r>
            <a:r>
              <a:rPr lang="it-IT" sz="2000" b="0" i="0" kern="1200" err="1">
                <a:solidFill>
                  <a:schemeClr val="tx1">
                    <a:lumMod val="65000"/>
                    <a:lumOff val="35000"/>
                  </a:schemeClr>
                </a:solidFill>
                <a:latin typeface="Fira Sans Light"/>
              </a:rPr>
              <a:t>original</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graph</a:t>
            </a:r>
            <a:r>
              <a:rPr lang="it-IT" sz="2000" b="0" i="0" kern="1200" dirty="0">
                <a:solidFill>
                  <a:schemeClr val="tx1">
                    <a:lumMod val="65000"/>
                    <a:lumOff val="35000"/>
                  </a:schemeClr>
                </a:solidFill>
                <a:latin typeface="Fira Sans Light"/>
              </a:rPr>
              <a:t> and the CC of the </a:t>
            </a:r>
            <a:r>
              <a:rPr lang="it-IT" sz="2000" b="0" i="0" kern="1200" err="1">
                <a:solidFill>
                  <a:schemeClr val="tx1">
                    <a:lumMod val="65000"/>
                    <a:lumOff val="35000"/>
                  </a:schemeClr>
                </a:solidFill>
                <a:latin typeface="Fira Sans Light"/>
              </a:rPr>
              <a:t>supergraph</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we</a:t>
            </a:r>
            <a:r>
              <a:rPr lang="it-IT" sz="2000" b="0" i="0" kern="1200" dirty="0">
                <a:solidFill>
                  <a:schemeClr val="tx1">
                    <a:lumMod val="65000"/>
                    <a:lumOff val="35000"/>
                  </a:schemeClr>
                </a:solidFill>
                <a:latin typeface="Fira Sans Light"/>
              </a:rPr>
              <a:t> note </a:t>
            </a:r>
            <a:r>
              <a:rPr lang="it-IT" sz="2000" b="0" i="0" kern="1200" err="1">
                <a:solidFill>
                  <a:schemeClr val="tx1">
                    <a:lumMod val="65000"/>
                    <a:lumOff val="35000"/>
                  </a:schemeClr>
                </a:solidFill>
                <a:latin typeface="Fira Sans Light"/>
              </a:rPr>
              <a:t>that</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there</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is</a:t>
            </a:r>
            <a:r>
              <a:rPr lang="it-IT" sz="2000" b="0" i="0" kern="1200" dirty="0">
                <a:solidFill>
                  <a:schemeClr val="tx1">
                    <a:lumMod val="65000"/>
                    <a:lumOff val="35000"/>
                  </a:schemeClr>
                </a:solidFill>
                <a:latin typeface="Fira Sans Light"/>
              </a:rPr>
              <a:t> a small </a:t>
            </a:r>
            <a:r>
              <a:rPr lang="it-IT" sz="2000" b="0" i="0" kern="1200" err="1">
                <a:solidFill>
                  <a:schemeClr val="tx1">
                    <a:lumMod val="65000"/>
                    <a:lumOff val="35000"/>
                  </a:schemeClr>
                </a:solidFill>
                <a:latin typeface="Fira Sans Light"/>
              </a:rPr>
              <a:t>increase</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as</a:t>
            </a:r>
            <a:r>
              <a:rPr lang="it-IT" sz="2000" b="0" i="0" kern="1200" dirty="0">
                <a:solidFill>
                  <a:schemeClr val="tx1">
                    <a:lumMod val="65000"/>
                    <a:lumOff val="35000"/>
                  </a:schemeClr>
                </a:solidFill>
                <a:latin typeface="Fira Sans Light"/>
              </a:rPr>
              <a:t> k </a:t>
            </a:r>
            <a:r>
              <a:rPr lang="it-IT" sz="2000" b="0" i="0" kern="1200" err="1">
                <a:solidFill>
                  <a:schemeClr val="tx1">
                    <a:lumMod val="65000"/>
                    <a:lumOff val="35000"/>
                  </a:schemeClr>
                </a:solidFill>
                <a:latin typeface="Fira Sans Light"/>
              </a:rPr>
              <a:t>increases</a:t>
            </a:r>
            <a:r>
              <a:rPr lang="it-IT" sz="2000" b="0" i="0" kern="1200" dirty="0">
                <a:solidFill>
                  <a:schemeClr val="tx1">
                    <a:lumMod val="65000"/>
                    <a:lumOff val="35000"/>
                  </a:schemeClr>
                </a:solidFill>
                <a:latin typeface="Fira Sans Light"/>
              </a:rPr>
              <a:t>.</a:t>
            </a:r>
          </a:p>
          <a:p>
            <a:pPr defTabSz="685766">
              <a:lnSpc>
                <a:spcPct val="90000"/>
              </a:lnSpc>
              <a:spcBef>
                <a:spcPts val="750"/>
              </a:spcBef>
            </a:pPr>
            <a:endParaRPr lang="it-IT" sz="2000" b="0" i="0" kern="1200" dirty="0">
              <a:solidFill>
                <a:schemeClr val="tx1">
                  <a:lumMod val="65000"/>
                  <a:lumOff val="35000"/>
                </a:schemeClr>
              </a:solidFill>
              <a:latin typeface="Fira Sans Light" panose="020B0403050000020004" pitchFamily="34" charset="0"/>
            </a:endParaRPr>
          </a:p>
          <a:p>
            <a:pPr defTabSz="685766">
              <a:lnSpc>
                <a:spcPct val="90000"/>
              </a:lnSpc>
              <a:spcBef>
                <a:spcPts val="750"/>
              </a:spcBef>
            </a:pPr>
            <a:r>
              <a:rPr lang="it-IT" sz="2000" b="0" i="0" kern="1200" dirty="0">
                <a:solidFill>
                  <a:schemeClr val="tx1">
                    <a:lumMod val="65000"/>
                    <a:lumOff val="35000"/>
                  </a:schemeClr>
                </a:solidFill>
                <a:latin typeface="Fira Sans Light"/>
              </a:rPr>
              <a:t>The trend </a:t>
            </a:r>
            <a:r>
              <a:rPr lang="it-IT" sz="2000" b="0" i="0" kern="1200" err="1">
                <a:solidFill>
                  <a:schemeClr val="tx1">
                    <a:lumMod val="65000"/>
                    <a:lumOff val="35000"/>
                  </a:schemeClr>
                </a:solidFill>
                <a:latin typeface="Fira Sans Light"/>
              </a:rPr>
              <a:t>seems</a:t>
            </a:r>
            <a:r>
              <a:rPr lang="it-IT" sz="2000" b="0" i="0" kern="1200" dirty="0">
                <a:solidFill>
                  <a:schemeClr val="tx1">
                    <a:lumMod val="65000"/>
                    <a:lumOff val="35000"/>
                  </a:schemeClr>
                </a:solidFill>
                <a:latin typeface="Fira Sans Light"/>
              </a:rPr>
              <a:t> to </a:t>
            </a:r>
            <a:r>
              <a:rPr lang="it-IT" sz="2000" b="0" i="0" kern="1200" err="1">
                <a:solidFill>
                  <a:schemeClr val="tx1">
                    <a:lumMod val="65000"/>
                    <a:lumOff val="35000"/>
                  </a:schemeClr>
                </a:solidFill>
                <a:latin typeface="Fira Sans Light"/>
              </a:rPr>
              <a:t>bee</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increasing</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but</a:t>
            </a:r>
            <a:r>
              <a:rPr lang="it-IT" sz="2000" b="0" i="0" kern="1200" dirty="0">
                <a:solidFill>
                  <a:schemeClr val="tx1">
                    <a:lumMod val="65000"/>
                    <a:lumOff val="35000"/>
                  </a:schemeClr>
                </a:solidFill>
                <a:latin typeface="Fira Sans Light"/>
              </a:rPr>
              <a:t> the </a:t>
            </a:r>
            <a:r>
              <a:rPr lang="it-IT" sz="2000" b="0" i="0" kern="1200" err="1">
                <a:solidFill>
                  <a:schemeClr val="tx1">
                    <a:lumMod val="65000"/>
                    <a:lumOff val="35000"/>
                  </a:schemeClr>
                </a:solidFill>
                <a:latin typeface="Fira Sans Light"/>
              </a:rPr>
              <a:t>changes</a:t>
            </a:r>
            <a:r>
              <a:rPr lang="it-IT" sz="2000" b="0" i="0" kern="1200" dirty="0">
                <a:solidFill>
                  <a:schemeClr val="tx1">
                    <a:lumMod val="65000"/>
                    <a:lumOff val="35000"/>
                  </a:schemeClr>
                </a:solidFill>
                <a:latin typeface="Fira Sans Light"/>
              </a:rPr>
              <a:t> are small and </a:t>
            </a:r>
            <a:r>
              <a:rPr lang="it-IT" sz="2000" b="0" i="0" kern="1200" err="1">
                <a:solidFill>
                  <a:schemeClr val="tx1">
                    <a:lumMod val="65000"/>
                    <a:lumOff val="35000"/>
                  </a:schemeClr>
                </a:solidFill>
                <a:latin typeface="Fira Sans Light"/>
              </a:rPr>
              <a:t>negligible</a:t>
            </a:r>
            <a:r>
              <a:rPr lang="it-IT" sz="2000" b="0" i="0" kern="1200" dirty="0">
                <a:solidFill>
                  <a:schemeClr val="tx1">
                    <a:lumMod val="65000"/>
                    <a:lumOff val="35000"/>
                  </a:schemeClr>
                </a:solidFill>
                <a:latin typeface="Fira Sans Light"/>
              </a:rPr>
              <a:t>.</a:t>
            </a:r>
          </a:p>
        </p:txBody>
      </p:sp>
      <p:sp>
        <p:nvSpPr>
          <p:cNvPr id="2" name="Titolo 1">
            <a:extLst>
              <a:ext uri="{FF2B5EF4-FFF2-40B4-BE49-F238E27FC236}">
                <a16:creationId xmlns:a16="http://schemas.microsoft.com/office/drawing/2014/main" id="{7EA3A227-1816-423E-A1C5-FB8919E15697}"/>
              </a:ext>
            </a:extLst>
          </p:cNvPr>
          <p:cNvSpPr>
            <a:spLocks noGrp="1"/>
          </p:cNvSpPr>
          <p:nvPr>
            <p:ph type="title"/>
          </p:nvPr>
        </p:nvSpPr>
        <p:spPr>
          <a:xfrm>
            <a:off x="838200" y="365126"/>
            <a:ext cx="10515600" cy="988662"/>
          </a:xfrm>
        </p:spPr>
        <p:txBody>
          <a:bodyPr vert="horz" lIns="91440" tIns="45720" rIns="91440" bIns="45720" rtlCol="0" anchor="t">
            <a:normAutofit/>
          </a:bodyPr>
          <a:lstStyle/>
          <a:p>
            <a:r>
              <a:rPr lang="it-IT" b="1" kern="1200">
                <a:latin typeface="Roboto Slab" pitchFamily="2" charset="0"/>
                <a:ea typeface="Roboto Slab" pitchFamily="2" charset="0"/>
                <a:cs typeface="+mj-cs"/>
              </a:rPr>
              <a:t>Clustering Coefficient</a:t>
            </a:r>
          </a:p>
        </p:txBody>
      </p:sp>
    </p:spTree>
    <p:extLst>
      <p:ext uri="{BB962C8B-B14F-4D97-AF65-F5344CB8AC3E}">
        <p14:creationId xmlns:p14="http://schemas.microsoft.com/office/powerpoint/2010/main" val="2337776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4">
            <a:extLst>
              <a:ext uri="{FF2B5EF4-FFF2-40B4-BE49-F238E27FC236}">
                <a16:creationId xmlns:a16="http://schemas.microsoft.com/office/drawing/2014/main" id="{F5C171B4-5F7B-4EC9-8ACC-6231ADCD6DCA}"/>
              </a:ext>
            </a:extLst>
          </p:cNvPr>
          <p:cNvPicPr>
            <a:picLocks noGrp="1" noChangeAspect="1"/>
          </p:cNvPicPr>
          <p:nvPr>
            <p:ph type="pic" idx="1"/>
          </p:nvPr>
        </p:nvPicPr>
        <p:blipFill rotWithShape="1">
          <a:blip r:embed="rId2"/>
          <a:stretch/>
        </p:blipFill>
        <p:spPr>
          <a:xfrm>
            <a:off x="6096003" y="1562298"/>
            <a:ext cx="5259388" cy="3944541"/>
          </a:xfrm>
          <a:noFill/>
        </p:spPr>
      </p:pic>
      <p:sp>
        <p:nvSpPr>
          <p:cNvPr id="5" name="CasellaDiTesto 4">
            <a:extLst>
              <a:ext uri="{FF2B5EF4-FFF2-40B4-BE49-F238E27FC236}">
                <a16:creationId xmlns:a16="http://schemas.microsoft.com/office/drawing/2014/main" id="{38095507-39D6-400D-9859-9F6A92A0ABF8}"/>
              </a:ext>
            </a:extLst>
          </p:cNvPr>
          <p:cNvSpPr txBox="1"/>
          <p:nvPr/>
        </p:nvSpPr>
        <p:spPr>
          <a:xfrm>
            <a:off x="839791" y="1358900"/>
            <a:ext cx="5026623" cy="435133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685766">
              <a:lnSpc>
                <a:spcPct val="90000"/>
              </a:lnSpc>
              <a:spcBef>
                <a:spcPts val="750"/>
              </a:spcBef>
            </a:pPr>
            <a:r>
              <a:rPr lang="it-IT" sz="2000" b="0" i="0" kern="1200" dirty="0" err="1">
                <a:solidFill>
                  <a:schemeClr val="tx1">
                    <a:lumMod val="65000"/>
                    <a:lumOff val="35000"/>
                  </a:schemeClr>
                </a:solidFill>
                <a:latin typeface="Fira Sans Light"/>
              </a:rPr>
              <a:t>This</a:t>
            </a:r>
            <a:r>
              <a:rPr lang="it-IT" sz="2000" b="0" i="0" kern="1200" dirty="0">
                <a:solidFill>
                  <a:schemeClr val="tx1">
                    <a:lumMod val="65000"/>
                    <a:lumOff val="35000"/>
                  </a:schemeClr>
                </a:solidFill>
                <a:latin typeface="Fira Sans Light"/>
              </a:rPr>
              <a:t> image shows </a:t>
            </a:r>
            <a:r>
              <a:rPr lang="it-IT" sz="2000" b="0" i="0" kern="1200" dirty="0" err="1">
                <a:solidFill>
                  <a:schemeClr val="tx1">
                    <a:lumMod val="65000"/>
                    <a:lumOff val="35000"/>
                  </a:schemeClr>
                </a:solidFill>
                <a:latin typeface="Fira Sans Light"/>
              </a:rPr>
              <a:t>that</a:t>
            </a:r>
            <a:r>
              <a:rPr lang="it-IT" sz="2000" b="0" i="0" kern="1200" dirty="0">
                <a:solidFill>
                  <a:schemeClr val="tx1">
                    <a:lumMod val="65000"/>
                    <a:lumOff val="35000"/>
                  </a:schemeClr>
                </a:solidFill>
                <a:latin typeface="Fira Sans Light"/>
              </a:rPr>
              <a:t> the APL </a:t>
            </a:r>
            <a:r>
              <a:rPr lang="it-IT" sz="2000" b="0" i="0" kern="1200" dirty="0" err="1">
                <a:solidFill>
                  <a:schemeClr val="tx1">
                    <a:lumMod val="65000"/>
                    <a:lumOff val="35000"/>
                  </a:schemeClr>
                </a:solidFill>
                <a:latin typeface="Fira Sans Light"/>
              </a:rPr>
              <a:t>decrease</a:t>
            </a:r>
            <a:r>
              <a:rPr lang="it-IT" sz="2000" b="0" i="0" kern="1200" dirty="0">
                <a:solidFill>
                  <a:schemeClr val="tx1">
                    <a:lumMod val="65000"/>
                    <a:lumOff val="35000"/>
                  </a:schemeClr>
                </a:solidFill>
                <a:latin typeface="Fira Sans Light"/>
              </a:rPr>
              <a:t> with the </a:t>
            </a:r>
            <a:r>
              <a:rPr lang="it-IT" sz="2000" b="0" i="0" kern="1200" dirty="0" err="1">
                <a:solidFill>
                  <a:schemeClr val="tx1">
                    <a:lumMod val="65000"/>
                    <a:lumOff val="35000"/>
                  </a:schemeClr>
                </a:solidFill>
                <a:latin typeface="Fira Sans Light"/>
              </a:rPr>
              <a:t>increase</a:t>
            </a:r>
            <a:r>
              <a:rPr lang="it-IT" sz="2000" b="0" i="0" kern="1200" dirty="0">
                <a:solidFill>
                  <a:schemeClr val="tx1">
                    <a:lumMod val="65000"/>
                    <a:lumOff val="35000"/>
                  </a:schemeClr>
                </a:solidFill>
                <a:latin typeface="Fira Sans Light"/>
              </a:rPr>
              <a:t> of K </a:t>
            </a:r>
            <a:r>
              <a:rPr lang="it-IT" sz="2000" b="0" i="0" kern="1200" dirty="0" err="1">
                <a:solidFill>
                  <a:schemeClr val="tx1">
                    <a:lumMod val="65000"/>
                    <a:lumOff val="35000"/>
                  </a:schemeClr>
                </a:solidFill>
                <a:latin typeface="Fira Sans Light"/>
              </a:rPr>
              <a:t>since</a:t>
            </a:r>
            <a:r>
              <a:rPr lang="it-IT" sz="2000" b="0" i="0" kern="1200" dirty="0">
                <a:solidFill>
                  <a:schemeClr val="tx1">
                    <a:lumMod val="65000"/>
                    <a:lumOff val="35000"/>
                  </a:schemeClr>
                </a:solidFill>
                <a:latin typeface="Fira Sans Light"/>
              </a:rPr>
              <a:t> new connections are </a:t>
            </a:r>
            <a:r>
              <a:rPr lang="it-IT" sz="2000" b="0" i="0" kern="1200" dirty="0" err="1">
                <a:solidFill>
                  <a:schemeClr val="tx1">
                    <a:lumMod val="65000"/>
                    <a:lumOff val="35000"/>
                  </a:schemeClr>
                </a:solidFill>
                <a:latin typeface="Fira Sans Light"/>
              </a:rPr>
              <a:t>added</a:t>
            </a:r>
            <a:r>
              <a:rPr lang="it-IT" sz="2000" b="0" i="0" kern="1200" dirty="0">
                <a:solidFill>
                  <a:schemeClr val="tx1">
                    <a:lumMod val="65000"/>
                    <a:lumOff val="35000"/>
                  </a:schemeClr>
                </a:solidFill>
                <a:latin typeface="Fira Sans Light"/>
              </a:rPr>
              <a:t>. </a:t>
            </a:r>
          </a:p>
          <a:p>
            <a:pPr defTabSz="685766">
              <a:lnSpc>
                <a:spcPct val="90000"/>
              </a:lnSpc>
              <a:spcBef>
                <a:spcPts val="750"/>
              </a:spcBef>
            </a:pPr>
            <a:endParaRPr lang="it-IT" sz="2000" b="0" i="0" kern="1200" dirty="0">
              <a:solidFill>
                <a:schemeClr val="tx1">
                  <a:lumMod val="65000"/>
                  <a:lumOff val="35000"/>
                </a:schemeClr>
              </a:solidFill>
              <a:latin typeface="Fira Sans Light" panose="020B0403050000020004" pitchFamily="34" charset="0"/>
            </a:endParaRPr>
          </a:p>
          <a:p>
            <a:pPr defTabSz="685766">
              <a:lnSpc>
                <a:spcPct val="90000"/>
              </a:lnSpc>
              <a:spcBef>
                <a:spcPts val="750"/>
              </a:spcBef>
            </a:pPr>
            <a:r>
              <a:rPr lang="it-IT" sz="2000" b="0" i="0" kern="1200" err="1">
                <a:solidFill>
                  <a:schemeClr val="tx1">
                    <a:lumMod val="65000"/>
                    <a:lumOff val="35000"/>
                  </a:schemeClr>
                </a:solidFill>
                <a:latin typeface="Fira Sans Light"/>
              </a:rPr>
              <a:t>We</a:t>
            </a:r>
            <a:r>
              <a:rPr lang="it-IT" sz="2000" b="0" i="0" kern="1200" dirty="0">
                <a:solidFill>
                  <a:schemeClr val="tx1">
                    <a:lumMod val="65000"/>
                    <a:lumOff val="35000"/>
                  </a:schemeClr>
                </a:solidFill>
                <a:latin typeface="Fira Sans Light"/>
              </a:rPr>
              <a:t> </a:t>
            </a:r>
            <a:r>
              <a:rPr lang="it-IT" sz="2000" b="0" i="0" kern="1200" err="1">
                <a:solidFill>
                  <a:schemeClr val="tx1">
                    <a:lumMod val="65000"/>
                    <a:lumOff val="35000"/>
                  </a:schemeClr>
                </a:solidFill>
                <a:latin typeface="Fira Sans Light"/>
              </a:rPr>
              <a:t>have</a:t>
            </a:r>
            <a:r>
              <a:rPr lang="it-IT" sz="2000" b="0" i="0" kern="1200" dirty="0">
                <a:solidFill>
                  <a:schemeClr val="tx1">
                    <a:lumMod val="65000"/>
                    <a:lumOff val="35000"/>
                  </a:schemeClr>
                </a:solidFill>
                <a:latin typeface="Fira Sans Light"/>
              </a:rPr>
              <a:t> made </a:t>
            </a:r>
            <a:r>
              <a:rPr lang="it-IT" sz="2000" b="0" i="0" kern="1200" err="1">
                <a:solidFill>
                  <a:schemeClr val="tx1">
                    <a:lumMod val="65000"/>
                    <a:lumOff val="35000"/>
                  </a:schemeClr>
                </a:solidFill>
                <a:latin typeface="Fira Sans Light"/>
              </a:rPr>
              <a:t>this</a:t>
            </a:r>
            <a:r>
              <a:rPr lang="it-IT" sz="2000" b="0" i="0" kern="1200" dirty="0">
                <a:solidFill>
                  <a:schemeClr val="tx1">
                    <a:lumMod val="65000"/>
                    <a:lumOff val="35000"/>
                  </a:schemeClr>
                </a:solidFill>
                <a:latin typeface="Fira Sans Light"/>
              </a:rPr>
              <a:t> test on the </a:t>
            </a:r>
            <a:r>
              <a:rPr lang="it-IT" sz="2000" b="0" i="0" kern="1200" err="1">
                <a:solidFill>
                  <a:schemeClr val="tx1">
                    <a:lumMod val="65000"/>
                    <a:lumOff val="35000"/>
                  </a:schemeClr>
                </a:solidFill>
                <a:latin typeface="Fira Sans Light"/>
              </a:rPr>
              <a:t>Graph</a:t>
            </a:r>
            <a:r>
              <a:rPr lang="it-IT" sz="2000" b="0" i="0" kern="1200" dirty="0">
                <a:solidFill>
                  <a:schemeClr val="tx1">
                    <a:lumMod val="65000"/>
                    <a:lumOff val="35000"/>
                  </a:schemeClr>
                </a:solidFill>
                <a:latin typeface="Fira Sans Light"/>
              </a:rPr>
              <a:t> with 1000 </a:t>
            </a:r>
            <a:r>
              <a:rPr lang="it-IT" sz="2000" b="0" i="0" kern="1200">
                <a:solidFill>
                  <a:schemeClr val="tx1">
                    <a:lumMod val="65000"/>
                    <a:lumOff val="35000"/>
                  </a:schemeClr>
                </a:solidFill>
                <a:latin typeface="Fira Sans Light"/>
              </a:rPr>
              <a:t>nodes</a:t>
            </a:r>
            <a:r>
              <a:rPr lang="it-IT" sz="2000">
                <a:solidFill>
                  <a:schemeClr val="tx1">
                    <a:lumMod val="65000"/>
                    <a:lumOff val="35000"/>
                  </a:schemeClr>
                </a:solidFill>
                <a:latin typeface="Fira Sans Light"/>
              </a:rPr>
              <a:t>.</a:t>
            </a:r>
            <a:endParaRPr lang="it-IT" sz="2000" b="0" i="0" kern="1200" dirty="0">
              <a:solidFill>
                <a:schemeClr val="tx1">
                  <a:lumMod val="65000"/>
                  <a:lumOff val="35000"/>
                </a:schemeClr>
              </a:solidFill>
              <a:latin typeface="Fira Sans Light"/>
            </a:endParaRPr>
          </a:p>
        </p:txBody>
      </p:sp>
      <p:sp>
        <p:nvSpPr>
          <p:cNvPr id="2" name="Titolo 1">
            <a:extLst>
              <a:ext uri="{FF2B5EF4-FFF2-40B4-BE49-F238E27FC236}">
                <a16:creationId xmlns:a16="http://schemas.microsoft.com/office/drawing/2014/main" id="{BF1409AA-03E3-4CF7-8D05-52253700A311}"/>
              </a:ext>
            </a:extLst>
          </p:cNvPr>
          <p:cNvSpPr>
            <a:spLocks noGrp="1"/>
          </p:cNvSpPr>
          <p:nvPr>
            <p:ph type="title"/>
          </p:nvPr>
        </p:nvSpPr>
        <p:spPr>
          <a:xfrm>
            <a:off x="838200" y="365126"/>
            <a:ext cx="10515600" cy="988662"/>
          </a:xfrm>
        </p:spPr>
        <p:txBody>
          <a:bodyPr vert="horz" lIns="91440" tIns="45720" rIns="91440" bIns="45720" rtlCol="0" anchor="t">
            <a:normAutofit/>
          </a:bodyPr>
          <a:lstStyle/>
          <a:p>
            <a:r>
              <a:rPr lang="it-IT" b="1" kern="1200">
                <a:latin typeface="Roboto Slab" pitchFamily="2" charset="0"/>
                <a:ea typeface="Roboto Slab" pitchFamily="2" charset="0"/>
                <a:cs typeface="+mj-cs"/>
              </a:rPr>
              <a:t>APL: Average path length</a:t>
            </a:r>
          </a:p>
        </p:txBody>
      </p:sp>
    </p:spTree>
    <p:extLst>
      <p:ext uri="{BB962C8B-B14F-4D97-AF65-F5344CB8AC3E}">
        <p14:creationId xmlns:p14="http://schemas.microsoft.com/office/powerpoint/2010/main" val="1893360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200" y="2071687"/>
            <a:ext cx="10803147" cy="2714625"/>
          </a:xfrm>
        </p:spPr>
        <p:txBody>
          <a:bodyPr>
            <a:normAutofit/>
          </a:bodyPr>
          <a:lstStyle/>
          <a:p>
            <a:r>
              <a:rPr lang="en-US" b="0" dirty="0">
                <a:solidFill>
                  <a:schemeClr val="tx1">
                    <a:lumMod val="50000"/>
                    <a:lumOff val="50000"/>
                  </a:schemeClr>
                </a:solidFill>
                <a:latin typeface="Fira Sans Light"/>
                <a:ea typeface="+mn-lt"/>
                <a:cs typeface="+mn-lt"/>
              </a:rPr>
              <a:t>We started with a very small graph created by us and then we tested our algorithms </a:t>
            </a:r>
            <a:r>
              <a:rPr lang="en-US" b="0">
                <a:solidFill>
                  <a:schemeClr val="tx1">
                    <a:lumMod val="50000"/>
                    <a:lumOff val="50000"/>
                  </a:schemeClr>
                </a:solidFill>
                <a:latin typeface="Fira Sans Light"/>
                <a:ea typeface="+mn-lt"/>
                <a:cs typeface="+mn-lt"/>
              </a:rPr>
              <a:t>mainly on the laboratory datasets (graph_friend_1000_10_100 and </a:t>
            </a:r>
            <a:r>
              <a:rPr lang="en-US" b="0" dirty="0">
                <a:solidFill>
                  <a:schemeClr val="tx1">
                    <a:lumMod val="50000"/>
                    <a:lumOff val="50000"/>
                  </a:schemeClr>
                </a:solidFill>
                <a:latin typeface="Fira Sans Light"/>
                <a:ea typeface="+mn-lt"/>
                <a:cs typeface="+mn-lt"/>
              </a:rPr>
              <a:t>graph_friend_10000_100_1000). </a:t>
            </a:r>
            <a:endParaRPr lang="en-US" b="0" dirty="0">
              <a:solidFill>
                <a:schemeClr val="tx1">
                  <a:lumMod val="50000"/>
                  <a:lumOff val="50000"/>
                </a:schemeClr>
              </a:solidFill>
              <a:latin typeface="Roboto Slab"/>
              <a:ea typeface="+mn-lt"/>
              <a:cs typeface="+mn-lt"/>
            </a:endParaRPr>
          </a:p>
          <a:p>
            <a:endParaRPr lang="en-US" b="0" dirty="0">
              <a:solidFill>
                <a:schemeClr val="tx1">
                  <a:lumMod val="50000"/>
                  <a:lumOff val="50000"/>
                </a:schemeClr>
              </a:solidFill>
              <a:latin typeface="Fira Sans Light"/>
              <a:ea typeface="+mn-lt"/>
              <a:cs typeface="+mn-lt"/>
            </a:endParaRPr>
          </a:p>
          <a:p>
            <a:r>
              <a:rPr lang="en-US" b="0" dirty="0">
                <a:solidFill>
                  <a:schemeClr val="tx1">
                    <a:lumMod val="50000"/>
                    <a:lumOff val="50000"/>
                  </a:schemeClr>
                </a:solidFill>
                <a:latin typeface="Fira Sans Light"/>
                <a:ea typeface="+mn-lt"/>
                <a:cs typeface="+mn-lt"/>
              </a:rPr>
              <a:t>Without applying the probing </a:t>
            </a:r>
            <a:r>
              <a:rPr lang="en-US" b="0">
                <a:solidFill>
                  <a:schemeClr val="tx1">
                    <a:lumMod val="50000"/>
                    <a:lumOff val="50000"/>
                  </a:schemeClr>
                </a:solidFill>
                <a:latin typeface="Fira Sans Light"/>
                <a:ea typeface="+mn-lt"/>
                <a:cs typeface="+mn-lt"/>
              </a:rPr>
              <a:t>scheme, the supergraph cannot always be obtained, but as seen in the last three images we have achieved quite satisfactory results.</a:t>
            </a:r>
            <a:endParaRPr lang="en-US">
              <a:solidFill>
                <a:schemeClr val="tx1">
                  <a:lumMod val="50000"/>
                  <a:lumOff val="50000"/>
                </a:schemeClr>
              </a:solidFill>
            </a:endParaRP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42258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1B29C9-85B5-4A63-8F4E-80996CF2919C}"/>
              </a:ext>
            </a:extLst>
          </p:cNvPr>
          <p:cNvSpPr>
            <a:spLocks noGrp="1"/>
          </p:cNvSpPr>
          <p:nvPr>
            <p:ph type="title"/>
          </p:nvPr>
        </p:nvSpPr>
        <p:spPr/>
        <p:txBody>
          <a:bodyPr/>
          <a:lstStyle/>
          <a:p>
            <a:r>
              <a:rPr lang="it-IT" sz="3600" dirty="0">
                <a:latin typeface="Roboto Slab"/>
                <a:cs typeface="Calibri Light"/>
              </a:rPr>
              <a:t>Code</a:t>
            </a:r>
            <a:endParaRPr lang="it-IT" sz="3600" dirty="0">
              <a:latin typeface="Roboto Slab"/>
            </a:endParaRPr>
          </a:p>
        </p:txBody>
      </p:sp>
      <p:sp>
        <p:nvSpPr>
          <p:cNvPr id="3" name="Segnaposto contenuto 2">
            <a:extLst>
              <a:ext uri="{FF2B5EF4-FFF2-40B4-BE49-F238E27FC236}">
                <a16:creationId xmlns:a16="http://schemas.microsoft.com/office/drawing/2014/main" id="{DC458339-6BF3-4B7A-94B9-74F9D57E4C12}"/>
              </a:ext>
            </a:extLst>
          </p:cNvPr>
          <p:cNvSpPr>
            <a:spLocks noGrp="1"/>
          </p:cNvSpPr>
          <p:nvPr>
            <p:ph idx="1"/>
          </p:nvPr>
        </p:nvSpPr>
        <p:spPr/>
        <p:txBody>
          <a:bodyPr>
            <a:normAutofit/>
          </a:bodyPr>
          <a:lstStyle/>
          <a:p>
            <a:pPr marL="0" indent="0">
              <a:buNone/>
            </a:pPr>
            <a:r>
              <a:rPr lang="it-IT" sz="4000" u="sng" dirty="0">
                <a:latin typeface="Fira Sans Medium"/>
                <a:hlinkClick r:id="rId2"/>
              </a:rPr>
              <a:t>https://github.com/ManuManu97/k-degree</a:t>
            </a:r>
            <a:endParaRPr lang="it-IT" sz="4000" u="sng" dirty="0">
              <a:latin typeface="Fira Sans Medium"/>
            </a:endParaRPr>
          </a:p>
        </p:txBody>
      </p:sp>
    </p:spTree>
    <p:extLst>
      <p:ext uri="{BB962C8B-B14F-4D97-AF65-F5344CB8AC3E}">
        <p14:creationId xmlns:p14="http://schemas.microsoft.com/office/powerpoint/2010/main" val="17362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8715FC-57FF-4ACD-A418-ED4005666728}"/>
              </a:ext>
            </a:extLst>
          </p:cNvPr>
          <p:cNvSpPr>
            <a:spLocks noGrp="1"/>
          </p:cNvSpPr>
          <p:nvPr>
            <p:ph type="title"/>
          </p:nvPr>
        </p:nvSpPr>
        <p:spPr/>
        <p:txBody>
          <a:bodyPr/>
          <a:lstStyle/>
          <a:p>
            <a:r>
              <a:rPr lang="it-IT">
                <a:latin typeface="Roboto Slab"/>
              </a:rPr>
              <a:t>Graph Anonymization Problem - Introduction</a:t>
            </a:r>
            <a:endParaRPr lang="it-IT"/>
          </a:p>
        </p:txBody>
      </p:sp>
      <p:sp>
        <p:nvSpPr>
          <p:cNvPr id="3" name="Segnaposto contenuto 2">
            <a:extLst>
              <a:ext uri="{FF2B5EF4-FFF2-40B4-BE49-F238E27FC236}">
                <a16:creationId xmlns:a16="http://schemas.microsoft.com/office/drawing/2014/main" id="{1A01B5FE-58EC-4792-A4D9-D618A4B43EF9}"/>
              </a:ext>
            </a:extLst>
          </p:cNvPr>
          <p:cNvSpPr>
            <a:spLocks noGrp="1"/>
          </p:cNvSpPr>
          <p:nvPr>
            <p:ph idx="12"/>
          </p:nvPr>
        </p:nvSpPr>
        <p:spPr/>
        <p:txBody>
          <a:bodyPr/>
          <a:lstStyle/>
          <a:p>
            <a:r>
              <a:rPr lang="it-IT">
                <a:latin typeface="Fira Sans Medium"/>
              </a:rPr>
              <a:t>Why removing the identities of the nodes doesn't always guarantee privacy?</a:t>
            </a:r>
            <a:endParaRPr lang="it-IT"/>
          </a:p>
          <a:p>
            <a:r>
              <a:rPr lang="it-IT">
                <a:latin typeface="Fira Sans Medium"/>
              </a:rPr>
              <a:t>Identity disclosure: the identity of the individual who is associated with the node is revealed.</a:t>
            </a:r>
            <a:endParaRPr lang="it-IT" dirty="0"/>
          </a:p>
        </p:txBody>
      </p:sp>
      <p:sp>
        <p:nvSpPr>
          <p:cNvPr id="4" name="Segnaposto testo 3">
            <a:extLst>
              <a:ext uri="{FF2B5EF4-FFF2-40B4-BE49-F238E27FC236}">
                <a16:creationId xmlns:a16="http://schemas.microsoft.com/office/drawing/2014/main" id="{A5305945-C074-4624-9253-E032D93A0E37}"/>
              </a:ext>
            </a:extLst>
          </p:cNvPr>
          <p:cNvSpPr>
            <a:spLocks noGrp="1"/>
          </p:cNvSpPr>
          <p:nvPr>
            <p:ph type="body" sz="quarter" idx="17"/>
          </p:nvPr>
        </p:nvSpPr>
        <p:spPr/>
        <p:txBody>
          <a:bodyPr/>
          <a:lstStyle/>
          <a:p>
            <a:endParaRPr lang="it-IT"/>
          </a:p>
        </p:txBody>
      </p:sp>
    </p:spTree>
    <p:extLst>
      <p:ext uri="{BB962C8B-B14F-4D97-AF65-F5344CB8AC3E}">
        <p14:creationId xmlns:p14="http://schemas.microsoft.com/office/powerpoint/2010/main" val="237855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4" descr="Immagine che contiene testo&#10;&#10;Descrizione generata automaticamente">
            <a:extLst>
              <a:ext uri="{FF2B5EF4-FFF2-40B4-BE49-F238E27FC236}">
                <a16:creationId xmlns:a16="http://schemas.microsoft.com/office/drawing/2014/main" id="{950947C6-3716-4F91-A13E-F450F91F0193}"/>
              </a:ext>
            </a:extLst>
          </p:cNvPr>
          <p:cNvPicPr>
            <a:picLocks noChangeAspect="1"/>
          </p:cNvPicPr>
          <p:nvPr/>
        </p:nvPicPr>
        <p:blipFill>
          <a:blip r:embed="rId2"/>
          <a:stretch>
            <a:fillRect/>
          </a:stretch>
        </p:blipFill>
        <p:spPr>
          <a:xfrm>
            <a:off x="2317005" y="1609729"/>
            <a:ext cx="7557990" cy="4024630"/>
          </a:xfrm>
          <a:prstGeom prst="rect">
            <a:avLst/>
          </a:prstGeom>
          <a:noFill/>
        </p:spPr>
      </p:pic>
      <p:sp>
        <p:nvSpPr>
          <p:cNvPr id="2" name="Titolo 1">
            <a:extLst>
              <a:ext uri="{FF2B5EF4-FFF2-40B4-BE49-F238E27FC236}">
                <a16:creationId xmlns:a16="http://schemas.microsoft.com/office/drawing/2014/main" id="{CF0B6356-B157-462F-976C-3CEA9526DCA4}"/>
              </a:ext>
            </a:extLst>
          </p:cNvPr>
          <p:cNvSpPr>
            <a:spLocks noGrp="1"/>
          </p:cNvSpPr>
          <p:nvPr>
            <p:ph type="title"/>
          </p:nvPr>
        </p:nvSpPr>
        <p:spPr>
          <a:xfrm>
            <a:off x="838200" y="365126"/>
            <a:ext cx="10515600" cy="988662"/>
          </a:xfrm>
        </p:spPr>
        <p:txBody>
          <a:bodyPr anchor="t">
            <a:normAutofit/>
          </a:bodyPr>
          <a:lstStyle/>
          <a:p>
            <a:r>
              <a:rPr lang="it-IT"/>
              <a:t>Graph Anonymization Problem</a:t>
            </a:r>
          </a:p>
        </p:txBody>
      </p:sp>
    </p:spTree>
    <p:extLst>
      <p:ext uri="{BB962C8B-B14F-4D97-AF65-F5344CB8AC3E}">
        <p14:creationId xmlns:p14="http://schemas.microsoft.com/office/powerpoint/2010/main" val="246663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FF0461B6-4804-467D-80BD-3F4ED364A4A6}"/>
              </a:ext>
            </a:extLst>
          </p:cNvPr>
          <p:cNvSpPr>
            <a:spLocks noGrp="1"/>
          </p:cNvSpPr>
          <p:nvPr>
            <p:ph type="body" sz="half" idx="2"/>
          </p:nvPr>
        </p:nvSpPr>
        <p:spPr/>
        <p:txBody>
          <a:bodyPr/>
          <a:lstStyle/>
          <a:p>
            <a:r>
              <a:rPr lang="en-US" sz="2000" dirty="0"/>
              <a:t>Greedy Algorithm</a:t>
            </a:r>
          </a:p>
          <a:p>
            <a:pPr marL="285750" indent="-285750">
              <a:buFont typeface="Arial" panose="020B0604020202020204" pitchFamily="34" charset="0"/>
              <a:buChar char="•"/>
            </a:pPr>
            <a:r>
              <a:rPr lang="en-US" sz="2000" dirty="0">
                <a:latin typeface="Fira Sans ExtraLight" panose="020B0403050000020004" pitchFamily="34" charset="0"/>
              </a:rPr>
              <a:t>Solves the problem in time O(</a:t>
            </a:r>
            <a:r>
              <a:rPr lang="en-US" sz="2000" dirty="0" err="1">
                <a:latin typeface="Fira Sans ExtraLight" panose="020B0403050000020004" pitchFamily="34" charset="0"/>
              </a:rPr>
              <a:t>nk</a:t>
            </a:r>
            <a:r>
              <a:rPr lang="en-US" sz="2000" dirty="0">
                <a:latin typeface="Fira Sans ExtraLight" panose="020B0403050000020004" pitchFamily="34" charset="0"/>
              </a:rPr>
              <a:t>)</a:t>
            </a:r>
          </a:p>
          <a:p>
            <a:pPr marL="285750" indent="-285750">
              <a:buFont typeface="Arial" panose="020B0604020202020204" pitchFamily="34" charset="0"/>
              <a:buChar char="•"/>
            </a:pPr>
            <a:r>
              <a:rPr lang="en-US" sz="2000" dirty="0">
                <a:latin typeface="Fira Sans ExtraLight" panose="020B0403050000020004" pitchFamily="34" charset="0"/>
              </a:rPr>
              <a:t>Gives high-quality results</a:t>
            </a:r>
          </a:p>
          <a:p>
            <a:endParaRPr lang="en-US" dirty="0"/>
          </a:p>
        </p:txBody>
      </p:sp>
      <p:sp>
        <p:nvSpPr>
          <p:cNvPr id="3" name="Segnaposto testo 2">
            <a:extLst>
              <a:ext uri="{FF2B5EF4-FFF2-40B4-BE49-F238E27FC236}">
                <a16:creationId xmlns:a16="http://schemas.microsoft.com/office/drawing/2014/main" id="{895B7E8F-94AB-4056-8B1D-DA7B1326807B}"/>
              </a:ext>
            </a:extLst>
          </p:cNvPr>
          <p:cNvSpPr>
            <a:spLocks noGrp="1"/>
          </p:cNvSpPr>
          <p:nvPr>
            <p:ph type="body" sz="half" idx="10"/>
          </p:nvPr>
        </p:nvSpPr>
        <p:spPr/>
        <p:txBody>
          <a:bodyPr/>
          <a:lstStyle/>
          <a:p>
            <a:r>
              <a:rPr lang="en-US" sz="2000" dirty="0"/>
              <a:t>Dynamic Programming Algorithm</a:t>
            </a:r>
          </a:p>
          <a:p>
            <a:pPr marL="285750" indent="-285750">
              <a:buFont typeface="Arial" panose="020B0604020202020204" pitchFamily="34" charset="0"/>
              <a:buChar char="•"/>
            </a:pPr>
            <a:r>
              <a:rPr lang="en-US" sz="2000" dirty="0">
                <a:latin typeface="Fira Sans ExtraLight"/>
              </a:rPr>
              <a:t>Solves the problem in time O(n2) </a:t>
            </a:r>
            <a:r>
              <a:rPr lang="en-US" sz="2000">
                <a:latin typeface="Fira Sans ExtraLight"/>
              </a:rPr>
              <a:t>improvable to O(</a:t>
            </a:r>
            <a:r>
              <a:rPr lang="en-US" sz="2000" dirty="0" err="1">
                <a:latin typeface="Fira Sans ExtraLight"/>
              </a:rPr>
              <a:t>nk</a:t>
            </a:r>
            <a:r>
              <a:rPr lang="en-US" sz="2000" dirty="0">
                <a:latin typeface="Fira Sans ExtraLight"/>
              </a:rPr>
              <a:t>)</a:t>
            </a:r>
          </a:p>
          <a:p>
            <a:pPr marL="285750" indent="-285750">
              <a:buFont typeface="Arial" panose="020B0604020202020204" pitchFamily="34" charset="0"/>
              <a:buChar char="•"/>
            </a:pPr>
            <a:r>
              <a:rPr lang="en-US" sz="2000" dirty="0">
                <a:latin typeface="Fira Sans ExtraLight" panose="020B0403050000020004" pitchFamily="34" charset="0"/>
              </a:rPr>
              <a:t>Gives optimal results</a:t>
            </a:r>
          </a:p>
          <a:p>
            <a:endParaRPr lang="en-US" dirty="0"/>
          </a:p>
        </p:txBody>
      </p:sp>
      <p:sp>
        <p:nvSpPr>
          <p:cNvPr id="4" name="Segnaposto testo 3">
            <a:extLst>
              <a:ext uri="{FF2B5EF4-FFF2-40B4-BE49-F238E27FC236}">
                <a16:creationId xmlns:a16="http://schemas.microsoft.com/office/drawing/2014/main" id="{5FA829F5-5AC5-47F9-B923-B69FA14DC814}"/>
              </a:ext>
            </a:extLst>
          </p:cNvPr>
          <p:cNvSpPr>
            <a:spLocks noGrp="1"/>
          </p:cNvSpPr>
          <p:nvPr>
            <p:ph type="body" sz="quarter" idx="13"/>
          </p:nvPr>
        </p:nvSpPr>
        <p:spPr>
          <a:xfrm>
            <a:off x="836611" y="1181719"/>
            <a:ext cx="10515600" cy="1501731"/>
          </a:xfrm>
        </p:spPr>
        <p:txBody>
          <a:bodyPr>
            <a:normAutofit fontScale="92500" lnSpcReduction="20000"/>
          </a:bodyPr>
          <a:lstStyle/>
          <a:p>
            <a:pPr marL="0" indent="0" algn="just">
              <a:buNone/>
            </a:pPr>
            <a:br>
              <a:rPr lang="it-IT" sz="1900" dirty="0">
                <a:latin typeface="Fira Sans ExtraLight" panose="020B0403050000020004" pitchFamily="34" charset="0"/>
                <a:cs typeface="Calibri"/>
              </a:rPr>
            </a:br>
            <a:r>
              <a:rPr lang="it-IT" sz="2000" b="0" dirty="0" err="1">
                <a:solidFill>
                  <a:schemeClr val="tx1">
                    <a:lumMod val="50000"/>
                    <a:lumOff val="50000"/>
                  </a:schemeClr>
                </a:solidFill>
                <a:latin typeface="Fira Sans Light"/>
                <a:cs typeface="Calibri"/>
              </a:rPr>
              <a:t>Given</a:t>
            </a:r>
            <a:r>
              <a:rPr lang="it-IT" sz="2000" b="0" dirty="0">
                <a:solidFill>
                  <a:schemeClr val="tx1">
                    <a:lumMod val="50000"/>
                    <a:lumOff val="50000"/>
                  </a:schemeClr>
                </a:solidFill>
                <a:latin typeface="Fira Sans Light"/>
                <a:cs typeface="Calibri"/>
              </a:rPr>
              <a:t> d, the degree </a:t>
            </a:r>
            <a:r>
              <a:rPr lang="it-IT" sz="2000" b="0" dirty="0" err="1">
                <a:solidFill>
                  <a:schemeClr val="tx1">
                    <a:lumMod val="50000"/>
                    <a:lumOff val="50000"/>
                  </a:schemeClr>
                </a:solidFill>
                <a:latin typeface="Fira Sans Light"/>
                <a:cs typeface="Calibri"/>
              </a:rPr>
              <a:t>sequence</a:t>
            </a:r>
            <a:r>
              <a:rPr lang="it-IT" sz="2000" b="0" dirty="0">
                <a:solidFill>
                  <a:schemeClr val="tx1">
                    <a:lumMod val="50000"/>
                    <a:lumOff val="50000"/>
                  </a:schemeClr>
                </a:solidFill>
                <a:latin typeface="Fira Sans Light"/>
                <a:cs typeface="Calibri"/>
              </a:rPr>
              <a:t> of </a:t>
            </a:r>
            <a:r>
              <a:rPr lang="it-IT" sz="2000" b="0" dirty="0" err="1">
                <a:solidFill>
                  <a:schemeClr val="tx1">
                    <a:lumMod val="50000"/>
                    <a:lumOff val="50000"/>
                  </a:schemeClr>
                </a:solidFill>
                <a:latin typeface="Fira Sans Light"/>
                <a:cs typeface="Calibri"/>
              </a:rPr>
              <a:t>graph</a:t>
            </a:r>
            <a:r>
              <a:rPr lang="it-IT" sz="2000" b="0" dirty="0">
                <a:solidFill>
                  <a:schemeClr val="tx1">
                    <a:lumMod val="50000"/>
                    <a:lumOff val="50000"/>
                  </a:schemeClr>
                </a:solidFill>
                <a:latin typeface="Fira Sans Light"/>
                <a:cs typeface="Calibri"/>
              </a:rPr>
              <a:t> G(V;E), and an </a:t>
            </a:r>
            <a:r>
              <a:rPr lang="it-IT" sz="2000" b="0" dirty="0" err="1">
                <a:solidFill>
                  <a:schemeClr val="tx1">
                    <a:lumMod val="50000"/>
                    <a:lumOff val="50000"/>
                  </a:schemeClr>
                </a:solidFill>
                <a:latin typeface="Fira Sans Light"/>
                <a:cs typeface="Calibri"/>
              </a:rPr>
              <a:t>integer</a:t>
            </a:r>
            <a:r>
              <a:rPr lang="it-IT" sz="2000" b="0" dirty="0">
                <a:solidFill>
                  <a:schemeClr val="tx1">
                    <a:lumMod val="50000"/>
                    <a:lumOff val="50000"/>
                  </a:schemeClr>
                </a:solidFill>
                <a:latin typeface="Fira Sans Light"/>
                <a:cs typeface="Calibri"/>
              </a:rPr>
              <a:t> k </a:t>
            </a:r>
            <a:r>
              <a:rPr lang="it-IT" sz="2000" b="0" dirty="0" err="1">
                <a:solidFill>
                  <a:schemeClr val="tx1">
                    <a:lumMod val="50000"/>
                    <a:lumOff val="50000"/>
                  </a:schemeClr>
                </a:solidFill>
                <a:latin typeface="Fira Sans Light"/>
                <a:cs typeface="Calibri"/>
              </a:rPr>
              <a:t>construct</a:t>
            </a:r>
            <a:r>
              <a:rPr lang="it-IT" sz="2000" b="0" dirty="0">
                <a:solidFill>
                  <a:schemeClr val="tx1">
                    <a:lumMod val="50000"/>
                    <a:lumOff val="50000"/>
                  </a:schemeClr>
                </a:solidFill>
                <a:latin typeface="Fira Sans Light"/>
                <a:cs typeface="Calibri"/>
              </a:rPr>
              <a:t> a k-</a:t>
            </a:r>
            <a:r>
              <a:rPr lang="it-IT" sz="2000" b="0" dirty="0" err="1">
                <a:solidFill>
                  <a:schemeClr val="tx1">
                    <a:lumMod val="50000"/>
                    <a:lumOff val="50000"/>
                  </a:schemeClr>
                </a:solidFill>
                <a:latin typeface="Fira Sans Light"/>
                <a:cs typeface="Calibri"/>
              </a:rPr>
              <a:t>anonymous</a:t>
            </a:r>
            <a:r>
              <a:rPr lang="it-IT" sz="2000" b="0" dirty="0">
                <a:solidFill>
                  <a:schemeClr val="tx1">
                    <a:lumMod val="50000"/>
                    <a:lumOff val="50000"/>
                  </a:schemeClr>
                </a:solidFill>
                <a:latin typeface="Fira Sans Light"/>
                <a:cs typeface="Calibri"/>
              </a:rPr>
              <a:t> </a:t>
            </a:r>
            <a:r>
              <a:rPr lang="it-IT" sz="2000" b="0" dirty="0" err="1">
                <a:solidFill>
                  <a:schemeClr val="tx1">
                    <a:lumMod val="50000"/>
                    <a:lumOff val="50000"/>
                  </a:schemeClr>
                </a:solidFill>
                <a:latin typeface="Fira Sans Light"/>
                <a:cs typeface="Calibri"/>
              </a:rPr>
              <a:t>sequence</a:t>
            </a:r>
            <a:r>
              <a:rPr lang="it-IT" sz="2000" b="0" dirty="0">
                <a:solidFill>
                  <a:schemeClr val="tx1">
                    <a:lumMod val="50000"/>
                    <a:lumOff val="50000"/>
                  </a:schemeClr>
                </a:solidFill>
                <a:latin typeface="Fira Sans Light"/>
                <a:cs typeface="Calibri"/>
              </a:rPr>
              <a:t> </a:t>
            </a:r>
            <a:br>
              <a:rPr lang="it-IT" sz="2000" b="0" dirty="0">
                <a:latin typeface="Fira Sans Light" panose="020B0403050000020004" pitchFamily="34" charset="0"/>
                <a:cs typeface="Calibri"/>
              </a:rPr>
            </a:br>
            <a:br>
              <a:rPr lang="it-IT" sz="2000" b="0" dirty="0">
                <a:latin typeface="Fira Sans Light" panose="020B0403050000020004" pitchFamily="34" charset="0"/>
                <a:cs typeface="Calibri"/>
              </a:rPr>
            </a:br>
            <a:r>
              <a:rPr lang="it-IT" sz="2000" b="0" dirty="0">
                <a:solidFill>
                  <a:schemeClr val="tx1">
                    <a:lumMod val="50000"/>
                    <a:lumOff val="50000"/>
                  </a:schemeClr>
                </a:solidFill>
                <a:latin typeface="Fira Sans Light"/>
                <a:ea typeface="+mn-lt"/>
                <a:cs typeface="+mn-lt"/>
              </a:rPr>
              <a:t>d</a:t>
            </a:r>
            <a:r>
              <a:rPr lang="it-IT" sz="2000" b="0" baseline="30000" dirty="0">
                <a:solidFill>
                  <a:schemeClr val="tx1">
                    <a:lumMod val="50000"/>
                    <a:lumOff val="50000"/>
                  </a:schemeClr>
                </a:solidFill>
                <a:latin typeface="Fira Sans Light"/>
                <a:ea typeface="+mn-lt"/>
                <a:cs typeface="+mn-lt"/>
              </a:rPr>
              <a:t>^</a:t>
            </a:r>
            <a:r>
              <a:rPr lang="it-IT" sz="2000" b="0" baseline="30000" dirty="0">
                <a:solidFill>
                  <a:schemeClr val="tx1">
                    <a:lumMod val="50000"/>
                    <a:lumOff val="50000"/>
                  </a:schemeClr>
                </a:solidFill>
                <a:latin typeface="Fira Sans Light"/>
                <a:cs typeface="Calibri"/>
              </a:rPr>
              <a:t> </a:t>
            </a:r>
            <a:r>
              <a:rPr lang="it-IT" sz="2000" b="0" dirty="0" err="1">
                <a:solidFill>
                  <a:schemeClr val="tx1">
                    <a:lumMod val="50000"/>
                    <a:lumOff val="50000"/>
                  </a:schemeClr>
                </a:solidFill>
                <a:latin typeface="Fira Sans Light"/>
                <a:cs typeface="Calibri"/>
              </a:rPr>
              <a:t>such</a:t>
            </a:r>
            <a:r>
              <a:rPr lang="it-IT" sz="2000" b="0" dirty="0">
                <a:solidFill>
                  <a:schemeClr val="tx1">
                    <a:lumMod val="50000"/>
                    <a:lumOff val="50000"/>
                  </a:schemeClr>
                </a:solidFill>
                <a:latin typeface="Fira Sans Light"/>
                <a:cs typeface="Calibri"/>
              </a:rPr>
              <a:t> </a:t>
            </a:r>
            <a:r>
              <a:rPr lang="it-IT" sz="2000" b="0" dirty="0" err="1">
                <a:solidFill>
                  <a:schemeClr val="tx1">
                    <a:lumMod val="50000"/>
                    <a:lumOff val="50000"/>
                  </a:schemeClr>
                </a:solidFill>
                <a:latin typeface="Fira Sans Light"/>
                <a:cs typeface="Calibri"/>
              </a:rPr>
              <a:t>that</a:t>
            </a:r>
            <a:r>
              <a:rPr lang="it-IT" sz="2000" b="0" dirty="0">
                <a:solidFill>
                  <a:schemeClr val="tx1">
                    <a:lumMod val="50000"/>
                    <a:lumOff val="50000"/>
                  </a:schemeClr>
                </a:solidFill>
                <a:latin typeface="Fira Sans Light"/>
                <a:cs typeface="Calibri"/>
              </a:rPr>
              <a:t> L(</a:t>
            </a:r>
            <a:r>
              <a:rPr lang="it-IT" sz="2000" b="0" dirty="0">
                <a:solidFill>
                  <a:schemeClr val="tx1">
                    <a:lumMod val="50000"/>
                    <a:lumOff val="50000"/>
                  </a:schemeClr>
                </a:solidFill>
                <a:latin typeface="Fira Sans Light"/>
                <a:ea typeface="+mn-lt"/>
                <a:cs typeface="+mn-lt"/>
              </a:rPr>
              <a:t>d</a:t>
            </a:r>
            <a:r>
              <a:rPr lang="it-IT" sz="2000" b="0" baseline="30000" dirty="0">
                <a:solidFill>
                  <a:schemeClr val="tx1">
                    <a:lumMod val="50000"/>
                    <a:lumOff val="50000"/>
                  </a:schemeClr>
                </a:solidFill>
                <a:latin typeface="Fira Sans Light"/>
                <a:ea typeface="+mn-lt"/>
                <a:cs typeface="+mn-lt"/>
              </a:rPr>
              <a:t>^</a:t>
            </a:r>
            <a:r>
              <a:rPr lang="it-IT" sz="2000" b="0" dirty="0">
                <a:solidFill>
                  <a:schemeClr val="tx1">
                    <a:lumMod val="50000"/>
                    <a:lumOff val="50000"/>
                  </a:schemeClr>
                </a:solidFill>
                <a:latin typeface="Fira Sans Light"/>
                <a:ea typeface="+mn-lt"/>
                <a:cs typeface="+mn-lt"/>
              </a:rPr>
              <a:t>-</a:t>
            </a:r>
            <a:r>
              <a:rPr lang="it-IT" sz="2000" b="0" dirty="0">
                <a:solidFill>
                  <a:schemeClr val="tx1">
                    <a:lumMod val="50000"/>
                    <a:lumOff val="50000"/>
                  </a:schemeClr>
                </a:solidFill>
                <a:latin typeface="Fira Sans Light"/>
                <a:cs typeface="Calibri"/>
              </a:rPr>
              <a:t>d) </a:t>
            </a:r>
            <a:r>
              <a:rPr lang="it-IT" sz="2000" b="0" dirty="0" err="1">
                <a:solidFill>
                  <a:schemeClr val="tx1">
                    <a:lumMod val="50000"/>
                    <a:lumOff val="50000"/>
                  </a:schemeClr>
                </a:solidFill>
                <a:latin typeface="Fira Sans Light"/>
                <a:cs typeface="Calibri"/>
              </a:rPr>
              <a:t>is</a:t>
            </a:r>
            <a:r>
              <a:rPr lang="it-IT" sz="2000" b="0" dirty="0">
                <a:solidFill>
                  <a:schemeClr val="tx1">
                    <a:lumMod val="50000"/>
                    <a:lumOff val="50000"/>
                  </a:schemeClr>
                </a:solidFill>
                <a:latin typeface="Fira Sans Light"/>
                <a:cs typeface="Calibri"/>
              </a:rPr>
              <a:t> </a:t>
            </a:r>
            <a:r>
              <a:rPr lang="it-IT" sz="2000" b="0" dirty="0" err="1">
                <a:solidFill>
                  <a:schemeClr val="tx1">
                    <a:lumMod val="50000"/>
                    <a:lumOff val="50000"/>
                  </a:schemeClr>
                </a:solidFill>
                <a:latin typeface="Fira Sans Light"/>
                <a:cs typeface="Calibri"/>
              </a:rPr>
              <a:t>minimized</a:t>
            </a:r>
            <a:r>
              <a:rPr lang="it-IT" sz="2000" b="0" dirty="0">
                <a:solidFill>
                  <a:schemeClr val="tx1">
                    <a:lumMod val="50000"/>
                    <a:lumOff val="50000"/>
                  </a:schemeClr>
                </a:solidFill>
                <a:latin typeface="Fira Sans Light"/>
                <a:cs typeface="Calibri"/>
              </a:rPr>
              <a:t>.</a:t>
            </a:r>
            <a:endParaRPr lang="it-IT" sz="2000" b="0">
              <a:solidFill>
                <a:schemeClr val="tx1">
                  <a:lumMod val="50000"/>
                  <a:lumOff val="50000"/>
                </a:schemeClr>
              </a:solidFill>
              <a:latin typeface="Fira Sans Light"/>
              <a:cs typeface="Calibri"/>
            </a:endParaRPr>
          </a:p>
          <a:p>
            <a:pPr marL="0" indent="0">
              <a:buNone/>
            </a:pPr>
            <a:endParaRPr lang="it-IT" sz="2000" b="0" dirty="0">
              <a:solidFill>
                <a:schemeClr val="tx1">
                  <a:lumMod val="50000"/>
                  <a:lumOff val="50000"/>
                </a:schemeClr>
              </a:solidFill>
              <a:latin typeface="Fira Sans Light" panose="020B0403050000020004" pitchFamily="34" charset="0"/>
              <a:cs typeface="Calibri"/>
            </a:endParaRPr>
          </a:p>
          <a:p>
            <a:pPr marL="0" indent="0">
              <a:buNone/>
            </a:pPr>
            <a:r>
              <a:rPr lang="it-IT" sz="2000" b="0" dirty="0">
                <a:solidFill>
                  <a:schemeClr val="tx1">
                    <a:lumMod val="50000"/>
                    <a:lumOff val="50000"/>
                  </a:schemeClr>
                </a:solidFill>
                <a:latin typeface="Fira Sans Light"/>
                <a:cs typeface="Calibri"/>
              </a:rPr>
              <a:t>Two </a:t>
            </a:r>
            <a:r>
              <a:rPr lang="it-IT" sz="2000" b="0" dirty="0" err="1">
                <a:solidFill>
                  <a:schemeClr val="tx1">
                    <a:lumMod val="50000"/>
                    <a:lumOff val="50000"/>
                  </a:schemeClr>
                </a:solidFill>
                <a:latin typeface="Fira Sans Light"/>
                <a:cs typeface="Calibri"/>
              </a:rPr>
              <a:t>possible</a:t>
            </a:r>
            <a:r>
              <a:rPr lang="it-IT" sz="2000" b="0" dirty="0">
                <a:solidFill>
                  <a:schemeClr val="tx1">
                    <a:lumMod val="50000"/>
                    <a:lumOff val="50000"/>
                  </a:schemeClr>
                </a:solidFill>
                <a:latin typeface="Fira Sans Light"/>
                <a:cs typeface="Calibri"/>
              </a:rPr>
              <a:t> </a:t>
            </a:r>
            <a:r>
              <a:rPr lang="it-IT" sz="2000" b="0" dirty="0" err="1">
                <a:solidFill>
                  <a:schemeClr val="tx1">
                    <a:lumMod val="50000"/>
                    <a:lumOff val="50000"/>
                  </a:schemeClr>
                </a:solidFill>
                <a:latin typeface="Fira Sans Light"/>
                <a:cs typeface="Calibri"/>
              </a:rPr>
              <a:t>solutions</a:t>
            </a:r>
            <a:r>
              <a:rPr lang="it-IT" sz="2000" b="0" dirty="0">
                <a:solidFill>
                  <a:schemeClr val="tx1">
                    <a:lumMod val="50000"/>
                    <a:lumOff val="50000"/>
                  </a:schemeClr>
                </a:solidFill>
                <a:latin typeface="Fira Sans Light"/>
                <a:cs typeface="Calibri"/>
              </a:rPr>
              <a:t> are:</a:t>
            </a:r>
          </a:p>
          <a:p>
            <a:endParaRPr lang="en-US" dirty="0"/>
          </a:p>
        </p:txBody>
      </p:sp>
      <p:sp>
        <p:nvSpPr>
          <p:cNvPr id="6" name="Titolo 5">
            <a:extLst>
              <a:ext uri="{FF2B5EF4-FFF2-40B4-BE49-F238E27FC236}">
                <a16:creationId xmlns:a16="http://schemas.microsoft.com/office/drawing/2014/main" id="{F0617E52-DD7A-42D8-A1AD-868491A4432A}"/>
              </a:ext>
            </a:extLst>
          </p:cNvPr>
          <p:cNvSpPr>
            <a:spLocks noGrp="1"/>
          </p:cNvSpPr>
          <p:nvPr>
            <p:ph type="title"/>
          </p:nvPr>
        </p:nvSpPr>
        <p:spPr/>
        <p:txBody>
          <a:bodyPr/>
          <a:lstStyle/>
          <a:p>
            <a:r>
              <a:rPr lang="en-US" dirty="0"/>
              <a:t>Degree Anonymization Problem</a:t>
            </a:r>
          </a:p>
        </p:txBody>
      </p:sp>
    </p:spTree>
    <p:extLst>
      <p:ext uri="{BB962C8B-B14F-4D97-AF65-F5344CB8AC3E}">
        <p14:creationId xmlns:p14="http://schemas.microsoft.com/office/powerpoint/2010/main" val="224853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10ED21-0CD5-4CEB-B383-D3C9BFB1BAF3}"/>
              </a:ext>
            </a:extLst>
          </p:cNvPr>
          <p:cNvSpPr>
            <a:spLocks noGrp="1"/>
          </p:cNvSpPr>
          <p:nvPr>
            <p:ph type="title"/>
          </p:nvPr>
        </p:nvSpPr>
        <p:spPr>
          <a:xfrm>
            <a:off x="838200" y="365126"/>
            <a:ext cx="10515600" cy="988662"/>
          </a:xfrm>
        </p:spPr>
        <p:txBody>
          <a:bodyPr anchor="t">
            <a:normAutofit/>
          </a:bodyPr>
          <a:lstStyle/>
          <a:p>
            <a:r>
              <a:rPr lang="it-IT"/>
              <a:t>Solution: Greedy Algorithm</a:t>
            </a:r>
          </a:p>
        </p:txBody>
      </p:sp>
      <p:pic>
        <p:nvPicPr>
          <p:cNvPr id="4" name="Immagine 4" descr="Immagine che contiene testo&#10;&#10;Descrizione generata automaticamente">
            <a:extLst>
              <a:ext uri="{FF2B5EF4-FFF2-40B4-BE49-F238E27FC236}">
                <a16:creationId xmlns:a16="http://schemas.microsoft.com/office/drawing/2014/main" id="{A93F1F9E-0CC6-48E0-86A8-BC179E8D078A}"/>
              </a:ext>
            </a:extLst>
          </p:cNvPr>
          <p:cNvPicPr>
            <a:picLocks noChangeAspect="1"/>
          </p:cNvPicPr>
          <p:nvPr/>
        </p:nvPicPr>
        <p:blipFill>
          <a:blip r:embed="rId2"/>
          <a:stretch>
            <a:fillRect/>
          </a:stretch>
        </p:blipFill>
        <p:spPr>
          <a:xfrm>
            <a:off x="1346554" y="1531917"/>
            <a:ext cx="9498891" cy="4037029"/>
          </a:xfrm>
          <a:prstGeom prst="rect">
            <a:avLst/>
          </a:prstGeom>
          <a:noFill/>
        </p:spPr>
      </p:pic>
      <p:sp>
        <p:nvSpPr>
          <p:cNvPr id="3" name="Segnaposto contenuto 2">
            <a:extLst>
              <a:ext uri="{FF2B5EF4-FFF2-40B4-BE49-F238E27FC236}">
                <a16:creationId xmlns:a16="http://schemas.microsoft.com/office/drawing/2014/main" id="{2E17FE65-4A90-4317-9CE1-64BD4C9A498B}"/>
              </a:ext>
            </a:extLst>
          </p:cNvPr>
          <p:cNvSpPr>
            <a:spLocks noGrp="1"/>
          </p:cNvSpPr>
          <p:nvPr>
            <p:ph type="body" sz="quarter" idx="17"/>
          </p:nvPr>
        </p:nvSpPr>
        <p:spPr>
          <a:xfrm>
            <a:off x="838200" y="5747075"/>
            <a:ext cx="10515600" cy="429888"/>
          </a:xfrm>
        </p:spPr>
        <p:txBody>
          <a:bodyPr vert="horz" lIns="91440" tIns="45720" rIns="91440" bIns="45720" rtlCol="0" anchor="ctr">
            <a:normAutofit/>
          </a:bodyPr>
          <a:lstStyle/>
          <a:p>
            <a:pPr marL="0" indent="0">
              <a:buNone/>
            </a:pPr>
            <a:endParaRPr lang="it-IT"/>
          </a:p>
          <a:p>
            <a:pPr marL="0" indent="0">
              <a:buNone/>
            </a:pPr>
            <a:endParaRPr lang="it-IT"/>
          </a:p>
          <a:p>
            <a:pPr marL="0" indent="0">
              <a:buNone/>
            </a:pPr>
            <a:endParaRPr lang="it-IT"/>
          </a:p>
          <a:p>
            <a:pPr marL="0" indent="0">
              <a:buNone/>
            </a:pPr>
            <a:endParaRPr lang="it-IT"/>
          </a:p>
        </p:txBody>
      </p:sp>
    </p:spTree>
    <p:extLst>
      <p:ext uri="{BB962C8B-B14F-4D97-AF65-F5344CB8AC3E}">
        <p14:creationId xmlns:p14="http://schemas.microsoft.com/office/powerpoint/2010/main" val="356042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141A04-C8FD-4A22-B638-9CB80B41E1E5}"/>
              </a:ext>
            </a:extLst>
          </p:cNvPr>
          <p:cNvSpPr>
            <a:spLocks noGrp="1"/>
          </p:cNvSpPr>
          <p:nvPr>
            <p:ph type="title"/>
          </p:nvPr>
        </p:nvSpPr>
        <p:spPr>
          <a:xfrm>
            <a:off x="838200" y="365126"/>
            <a:ext cx="10515600" cy="988662"/>
          </a:xfrm>
        </p:spPr>
        <p:txBody>
          <a:bodyPr vert="horz" lIns="91440" tIns="45720" rIns="91440" bIns="45720" rtlCol="0" anchor="t">
            <a:normAutofit/>
          </a:bodyPr>
          <a:lstStyle/>
          <a:p>
            <a:r>
              <a:rPr lang="it-IT" b="1" kern="1200">
                <a:latin typeface="Roboto Slab" pitchFamily="2" charset="0"/>
                <a:ea typeface="Roboto Slab" pitchFamily="2" charset="0"/>
                <a:cs typeface="+mj-cs"/>
              </a:rPr>
              <a:t>Solution: Dynamic Programming</a:t>
            </a:r>
          </a:p>
        </p:txBody>
      </p:sp>
      <p:pic>
        <p:nvPicPr>
          <p:cNvPr id="4" name="Immagine 4" descr="Immagine che contiene testo&#10;&#10;Descrizione generata automaticamente">
            <a:extLst>
              <a:ext uri="{FF2B5EF4-FFF2-40B4-BE49-F238E27FC236}">
                <a16:creationId xmlns:a16="http://schemas.microsoft.com/office/drawing/2014/main" id="{0698B5F0-58A7-40B7-BF3F-A98210C52B21}"/>
              </a:ext>
            </a:extLst>
          </p:cNvPr>
          <p:cNvPicPr>
            <a:picLocks noGrp="1" noChangeAspect="1"/>
          </p:cNvPicPr>
          <p:nvPr>
            <p:ph idx="12"/>
          </p:nvPr>
        </p:nvPicPr>
        <p:blipFill>
          <a:blip r:embed="rId2"/>
          <a:stretch>
            <a:fillRect/>
          </a:stretch>
        </p:blipFill>
        <p:spPr>
          <a:xfrm>
            <a:off x="1902110" y="1353788"/>
            <a:ext cx="8387779" cy="3732562"/>
          </a:xfrm>
          <a:noFill/>
        </p:spPr>
      </p:pic>
      <p:sp>
        <p:nvSpPr>
          <p:cNvPr id="6" name="Segnaposto testo 3">
            <a:extLst>
              <a:ext uri="{FF2B5EF4-FFF2-40B4-BE49-F238E27FC236}">
                <a16:creationId xmlns:a16="http://schemas.microsoft.com/office/drawing/2014/main" id="{2EBD2A0E-C1D0-4902-A123-F5E5AC3C7E0A}"/>
              </a:ext>
            </a:extLst>
          </p:cNvPr>
          <p:cNvSpPr txBox="1">
            <a:spLocks/>
          </p:cNvSpPr>
          <p:nvPr/>
        </p:nvSpPr>
        <p:spPr>
          <a:xfrm>
            <a:off x="838200" y="5504212"/>
            <a:ext cx="10515600" cy="429889"/>
          </a:xfrm>
          <a:prstGeom prst="rect">
            <a:avLst/>
          </a:prstGeom>
        </p:spPr>
        <p:txBody>
          <a:bodyPr lIns="91440" tIns="45720" rIns="91440" bIns="45720" anchor="t">
            <a:normAutofit/>
          </a:bodyPr>
          <a:lstStyle>
            <a:lvl1pPr marL="171442" indent="-171442" algn="l" defTabSz="685766" rtl="0" eaLnBrk="1" latinLnBrk="0" hangingPunct="1">
              <a:lnSpc>
                <a:spcPct val="90000"/>
              </a:lnSpc>
              <a:spcBef>
                <a:spcPts val="750"/>
              </a:spcBef>
              <a:buFont typeface="Fira Sans" panose="020B0503050000020004" pitchFamily="34" charset="0"/>
              <a:buChar char="―"/>
              <a:defRPr sz="1800" b="0" i="0" kern="1200">
                <a:solidFill>
                  <a:schemeClr val="tx1">
                    <a:lumMod val="65000"/>
                    <a:lumOff val="35000"/>
                  </a:schemeClr>
                </a:solidFill>
                <a:latin typeface="Fira Sans Medium" panose="020B0503050000020004" pitchFamily="34" charset="0"/>
                <a:ea typeface="+mn-ea"/>
                <a:cs typeface="+mn-cs"/>
              </a:defRPr>
            </a:lvl1pPr>
            <a:lvl2pPr marL="557185" marR="0" indent="-214303" algn="l" defTabSz="685766" rtl="0" eaLnBrk="1" fontAlgn="auto" latinLnBrk="0" hangingPunct="1">
              <a:lnSpc>
                <a:spcPct val="90000"/>
              </a:lnSpc>
              <a:spcBef>
                <a:spcPts val="375"/>
              </a:spcBef>
              <a:spcAft>
                <a:spcPts val="0"/>
              </a:spcAft>
              <a:buClrTx/>
              <a:buSzTx/>
              <a:buFont typeface="Fira Sans" panose="020B0503050000020004" pitchFamily="34" charset="0"/>
              <a:buChar char="–"/>
              <a:tabLst/>
              <a:defRPr sz="1650" b="0" i="0" kern="1200">
                <a:solidFill>
                  <a:schemeClr val="tx1">
                    <a:lumMod val="65000"/>
                    <a:lumOff val="35000"/>
                  </a:schemeClr>
                </a:solidFill>
                <a:latin typeface="Fira Sans" panose="020B0503050000020004" pitchFamily="34" charset="0"/>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Fira Sans" panose="020B0503050000020004" pitchFamily="34" charset="0"/>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66">
              <a:lnSpc>
                <a:spcPct val="90000"/>
              </a:lnSpc>
              <a:spcBef>
                <a:spcPts val="750"/>
              </a:spcBef>
              <a:buNone/>
            </a:pPr>
            <a:r>
              <a:rPr lang="it-IT" sz="2400" b="0" kern="1200" dirty="0" err="1">
                <a:solidFill>
                  <a:schemeClr val="tx1">
                    <a:lumMod val="50000"/>
                    <a:lumOff val="50000"/>
                  </a:schemeClr>
                </a:solidFill>
                <a:latin typeface="Fira Sans Light"/>
              </a:rPr>
              <a:t>If</a:t>
            </a:r>
            <a:r>
              <a:rPr lang="it-IT" sz="2400" b="0" kern="1200" dirty="0">
                <a:solidFill>
                  <a:schemeClr val="tx1">
                    <a:lumMod val="50000"/>
                    <a:lumOff val="50000"/>
                  </a:schemeClr>
                </a:solidFill>
                <a:latin typeface="Fira Sans Light"/>
              </a:rPr>
              <a:t> i ≥ 2k, </a:t>
            </a:r>
            <a:r>
              <a:rPr lang="it-IT" sz="2400" b="0" kern="1200" dirty="0" err="1">
                <a:solidFill>
                  <a:schemeClr val="tx1">
                    <a:lumMod val="50000"/>
                    <a:lumOff val="50000"/>
                  </a:schemeClr>
                </a:solidFill>
                <a:latin typeface="Fira Sans Light"/>
              </a:rPr>
              <a:t>we</a:t>
            </a:r>
            <a:r>
              <a:rPr lang="it-IT" sz="2400" b="0" kern="1200" dirty="0">
                <a:solidFill>
                  <a:schemeClr val="tx1">
                    <a:lumMod val="50000"/>
                    <a:lumOff val="50000"/>
                  </a:schemeClr>
                </a:solidFill>
                <a:latin typeface="Fira Sans Light"/>
              </a:rPr>
              <a:t> check </a:t>
            </a:r>
            <a:r>
              <a:rPr lang="it-IT" sz="2400" b="0" kern="1200" dirty="0" err="1">
                <a:solidFill>
                  <a:schemeClr val="tx1">
                    <a:lumMod val="50000"/>
                    <a:lumOff val="50000"/>
                  </a:schemeClr>
                </a:solidFill>
                <a:latin typeface="Fira Sans Light"/>
              </a:rPr>
              <a:t>whether</a:t>
            </a:r>
            <a:r>
              <a:rPr lang="it-IT" sz="2400" b="0" kern="1200" dirty="0">
                <a:solidFill>
                  <a:schemeClr val="tx1">
                    <a:lumMod val="50000"/>
                    <a:lumOff val="50000"/>
                  </a:schemeClr>
                </a:solidFill>
                <a:latin typeface="Fira Sans Light"/>
              </a:rPr>
              <a:t> </a:t>
            </a:r>
            <a:r>
              <a:rPr lang="it-IT" sz="2400" b="0" kern="1200" dirty="0" err="1">
                <a:solidFill>
                  <a:schemeClr val="tx1">
                    <a:lumMod val="50000"/>
                    <a:lumOff val="50000"/>
                  </a:schemeClr>
                </a:solidFill>
                <a:latin typeface="Fira Sans Light"/>
              </a:rPr>
              <a:t>it</a:t>
            </a:r>
            <a:r>
              <a:rPr lang="it-IT" sz="2400" b="0" kern="1200" dirty="0">
                <a:solidFill>
                  <a:schemeClr val="tx1">
                    <a:lumMod val="50000"/>
                    <a:lumOff val="50000"/>
                  </a:schemeClr>
                </a:solidFill>
                <a:latin typeface="Fira Sans Light"/>
              </a:rPr>
              <a:t> </a:t>
            </a:r>
            <a:r>
              <a:rPr lang="it-IT" sz="2400" b="0" kern="1200" dirty="0" err="1">
                <a:solidFill>
                  <a:schemeClr val="tx1">
                    <a:lumMod val="50000"/>
                    <a:lumOff val="50000"/>
                  </a:schemeClr>
                </a:solidFill>
                <a:latin typeface="Fira Sans Light"/>
              </a:rPr>
              <a:t>is</a:t>
            </a:r>
            <a:r>
              <a:rPr lang="it-IT" sz="2400" b="0" kern="1200" dirty="0">
                <a:solidFill>
                  <a:schemeClr val="tx1">
                    <a:lumMod val="50000"/>
                    <a:lumOff val="50000"/>
                  </a:schemeClr>
                </a:solidFill>
                <a:latin typeface="Fira Sans Light"/>
              </a:rPr>
              <a:t> </a:t>
            </a:r>
            <a:r>
              <a:rPr lang="it-IT" sz="2400" b="0" kern="1200" dirty="0" err="1">
                <a:solidFill>
                  <a:schemeClr val="tx1">
                    <a:lumMod val="50000"/>
                    <a:lumOff val="50000"/>
                  </a:schemeClr>
                </a:solidFill>
                <a:latin typeface="Fira Sans Light"/>
              </a:rPr>
              <a:t>cheaper</a:t>
            </a:r>
            <a:r>
              <a:rPr lang="it-IT" sz="2400" b="0" kern="1200" dirty="0">
                <a:solidFill>
                  <a:schemeClr val="tx1">
                    <a:lumMod val="50000"/>
                    <a:lumOff val="50000"/>
                  </a:schemeClr>
                </a:solidFill>
                <a:latin typeface="Fira Sans Light"/>
              </a:rPr>
              <a:t> to split the </a:t>
            </a:r>
            <a:r>
              <a:rPr lang="it-IT" sz="2400" b="0" kern="1200" dirty="0" err="1">
                <a:solidFill>
                  <a:schemeClr val="tx1">
                    <a:lumMod val="50000"/>
                    <a:lumOff val="50000"/>
                  </a:schemeClr>
                </a:solidFill>
                <a:latin typeface="Fira Sans Light"/>
              </a:rPr>
              <a:t>sequence</a:t>
            </a:r>
            <a:r>
              <a:rPr lang="it-IT" sz="2400" b="0" kern="1200" dirty="0">
                <a:solidFill>
                  <a:schemeClr val="tx1">
                    <a:lumMod val="50000"/>
                    <a:lumOff val="50000"/>
                  </a:schemeClr>
                </a:solidFill>
                <a:latin typeface="Fira Sans Light"/>
              </a:rPr>
              <a:t> or </a:t>
            </a:r>
            <a:r>
              <a:rPr lang="it-IT" sz="2400" b="0" kern="1200" dirty="0" err="1">
                <a:solidFill>
                  <a:schemeClr val="tx1">
                    <a:lumMod val="50000"/>
                    <a:lumOff val="50000"/>
                  </a:schemeClr>
                </a:solidFill>
                <a:latin typeface="Fira Sans Light"/>
              </a:rPr>
              <a:t>not</a:t>
            </a:r>
            <a:r>
              <a:rPr lang="it-IT" sz="2400" b="0" kern="1200" dirty="0">
                <a:solidFill>
                  <a:schemeClr val="tx1">
                    <a:lumMod val="50000"/>
                    <a:lumOff val="50000"/>
                  </a:schemeClr>
                </a:solidFill>
                <a:latin typeface="Fira Sans Light"/>
              </a:rPr>
              <a:t>.</a:t>
            </a:r>
          </a:p>
        </p:txBody>
      </p:sp>
    </p:spTree>
    <p:extLst>
      <p:ext uri="{BB962C8B-B14F-4D97-AF65-F5344CB8AC3E}">
        <p14:creationId xmlns:p14="http://schemas.microsoft.com/office/powerpoint/2010/main" val="1313268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200" y="1763363"/>
            <a:ext cx="10515600" cy="978202"/>
          </a:xfrm>
        </p:spPr>
        <p:txBody>
          <a:bodyPr/>
          <a:lstStyle/>
          <a:p>
            <a:pPr algn="just">
              <a:buNone/>
            </a:pPr>
            <a:r>
              <a:rPr lang="it-IT" b="0" dirty="0">
                <a:solidFill>
                  <a:schemeClr val="tx1">
                    <a:lumMod val="50000"/>
                    <a:lumOff val="50000"/>
                  </a:schemeClr>
                </a:solidFill>
                <a:latin typeface="Fira Sans Light"/>
                <a:ea typeface="+mn-lt"/>
                <a:cs typeface="+mn-lt"/>
              </a:rPr>
              <a:t>To </a:t>
            </a:r>
            <a:r>
              <a:rPr lang="it-IT" b="0" dirty="0" err="1">
                <a:solidFill>
                  <a:schemeClr val="tx1">
                    <a:lumMod val="50000"/>
                    <a:lumOff val="50000"/>
                  </a:schemeClr>
                </a:solidFill>
                <a:latin typeface="Fira Sans Light"/>
                <a:ea typeface="+mn-lt"/>
                <a:cs typeface="+mn-lt"/>
              </a:rPr>
              <a:t>improve</a:t>
            </a:r>
            <a:r>
              <a:rPr lang="it-IT" b="0" dirty="0">
                <a:solidFill>
                  <a:schemeClr val="tx1">
                    <a:lumMod val="50000"/>
                    <a:lumOff val="50000"/>
                  </a:schemeClr>
                </a:solidFill>
                <a:latin typeface="Fira Sans Light"/>
                <a:ea typeface="+mn-lt"/>
                <a:cs typeface="+mn-lt"/>
              </a:rPr>
              <a:t> the running time of the DP </a:t>
            </a:r>
            <a:r>
              <a:rPr lang="it-IT" b="0" dirty="0" err="1">
                <a:solidFill>
                  <a:schemeClr val="tx1">
                    <a:lumMod val="50000"/>
                    <a:lumOff val="50000"/>
                  </a:schemeClr>
                </a:solidFill>
                <a:latin typeface="Fira Sans Light"/>
                <a:ea typeface="+mn-lt"/>
                <a:cs typeface="+mn-lt"/>
              </a:rPr>
              <a:t>algorithm</a:t>
            </a:r>
            <a:r>
              <a:rPr lang="it-IT" b="0" dirty="0">
                <a:solidFill>
                  <a:schemeClr val="tx1">
                    <a:lumMod val="50000"/>
                    <a:lumOff val="50000"/>
                  </a:schemeClr>
                </a:solidFill>
                <a:latin typeface="Fira Sans Light"/>
                <a:ea typeface="+mn-lt"/>
                <a:cs typeface="+mn-lt"/>
              </a:rPr>
              <a:t> from O(n</a:t>
            </a:r>
            <a:r>
              <a:rPr lang="it-IT" b="0" baseline="30000" dirty="0">
                <a:solidFill>
                  <a:schemeClr val="tx1">
                    <a:lumMod val="50000"/>
                    <a:lumOff val="50000"/>
                  </a:schemeClr>
                </a:solidFill>
                <a:latin typeface="Fira Sans Light"/>
                <a:ea typeface="+mn-lt"/>
                <a:cs typeface="+mn-lt"/>
              </a:rPr>
              <a:t>2</a:t>
            </a:r>
            <a:r>
              <a:rPr lang="it-IT" b="0" dirty="0">
                <a:solidFill>
                  <a:schemeClr val="tx1">
                    <a:lumMod val="50000"/>
                    <a:lumOff val="50000"/>
                  </a:schemeClr>
                </a:solidFill>
                <a:latin typeface="Fira Sans Light"/>
                <a:ea typeface="+mn-lt"/>
                <a:cs typeface="+mn-lt"/>
              </a:rPr>
              <a:t>) to O(</a:t>
            </a:r>
            <a:r>
              <a:rPr lang="it-IT" b="0" dirty="0" err="1">
                <a:solidFill>
                  <a:schemeClr val="tx1">
                    <a:lumMod val="50000"/>
                    <a:lumOff val="50000"/>
                  </a:schemeClr>
                </a:solidFill>
                <a:latin typeface="Fira Sans Light"/>
                <a:ea typeface="+mn-lt"/>
                <a:cs typeface="+mn-lt"/>
              </a:rPr>
              <a:t>nk</a:t>
            </a:r>
            <a:r>
              <a:rPr lang="it-IT" b="0" dirty="0">
                <a:solidFill>
                  <a:schemeClr val="tx1">
                    <a:lumMod val="50000"/>
                    <a:lumOff val="50000"/>
                  </a:schemeClr>
                </a:solidFill>
                <a:latin typeface="Fira Sans Light"/>
                <a:ea typeface="+mn-lt"/>
                <a:cs typeface="+mn-lt"/>
              </a:rPr>
              <a:t>) </a:t>
            </a:r>
            <a:r>
              <a:rPr lang="it-IT" b="0" dirty="0" err="1">
                <a:solidFill>
                  <a:schemeClr val="tx1">
                    <a:lumMod val="50000"/>
                    <a:lumOff val="50000"/>
                  </a:schemeClr>
                </a:solidFill>
                <a:latin typeface="Fira Sans Light"/>
                <a:ea typeface="+mn-lt"/>
                <a:cs typeface="+mn-lt"/>
              </a:rPr>
              <a:t>it</a:t>
            </a:r>
            <a:r>
              <a:rPr lang="it-IT" b="0" dirty="0">
                <a:solidFill>
                  <a:schemeClr val="tx1">
                    <a:lumMod val="50000"/>
                    <a:lumOff val="50000"/>
                  </a:schemeClr>
                </a:solidFill>
                <a:latin typeface="Fira Sans Light"/>
                <a:ea typeface="+mn-lt"/>
                <a:cs typeface="+mn-lt"/>
              </a:rPr>
              <a:t> </a:t>
            </a:r>
            <a:r>
              <a:rPr lang="it-IT" b="0" dirty="0" err="1">
                <a:solidFill>
                  <a:schemeClr val="tx1">
                    <a:lumMod val="50000"/>
                    <a:lumOff val="50000"/>
                  </a:schemeClr>
                </a:solidFill>
                <a:latin typeface="Fira Sans Light"/>
                <a:ea typeface="+mn-lt"/>
                <a:cs typeface="+mn-lt"/>
              </a:rPr>
              <a:t>is</a:t>
            </a:r>
            <a:r>
              <a:rPr lang="it-IT" b="0" dirty="0">
                <a:solidFill>
                  <a:schemeClr val="tx1">
                    <a:lumMod val="50000"/>
                    <a:lumOff val="50000"/>
                  </a:schemeClr>
                </a:solidFill>
                <a:latin typeface="Fira Sans Light"/>
                <a:ea typeface="+mn-lt"/>
                <a:cs typeface="+mn-lt"/>
              </a:rPr>
              <a:t> </a:t>
            </a:r>
            <a:r>
              <a:rPr lang="it-IT" b="0" dirty="0" err="1">
                <a:solidFill>
                  <a:schemeClr val="tx1">
                    <a:lumMod val="50000"/>
                    <a:lumOff val="50000"/>
                  </a:schemeClr>
                </a:solidFill>
                <a:latin typeface="Fira Sans Light"/>
                <a:ea typeface="+mn-lt"/>
                <a:cs typeface="+mn-lt"/>
              </a:rPr>
              <a:t>necessary</a:t>
            </a:r>
            <a:r>
              <a:rPr lang="it-IT" b="0" dirty="0">
                <a:solidFill>
                  <a:schemeClr val="tx1">
                    <a:lumMod val="50000"/>
                    <a:lumOff val="50000"/>
                  </a:schemeClr>
                </a:solidFill>
                <a:latin typeface="Fira Sans Light"/>
                <a:ea typeface="+mn-lt"/>
                <a:cs typeface="+mn-lt"/>
              </a:rPr>
              <a:t> to </a:t>
            </a:r>
            <a:r>
              <a:rPr lang="it-IT" b="0" dirty="0" err="1">
                <a:solidFill>
                  <a:schemeClr val="tx1">
                    <a:lumMod val="50000"/>
                    <a:lumOff val="50000"/>
                  </a:schemeClr>
                </a:solidFill>
                <a:latin typeface="Fira Sans Light"/>
                <a:ea typeface="+mn-lt"/>
                <a:cs typeface="+mn-lt"/>
              </a:rPr>
              <a:t>change</a:t>
            </a:r>
            <a:r>
              <a:rPr lang="it-IT" b="0" dirty="0">
                <a:solidFill>
                  <a:schemeClr val="tx1">
                    <a:lumMod val="50000"/>
                    <a:lumOff val="50000"/>
                  </a:schemeClr>
                </a:solidFill>
                <a:latin typeface="Fira Sans Light"/>
                <a:ea typeface="+mn-lt"/>
                <a:cs typeface="+mn-lt"/>
              </a:rPr>
              <a:t> the range in </a:t>
            </a:r>
            <a:r>
              <a:rPr lang="it-IT" b="0" dirty="0" err="1">
                <a:solidFill>
                  <a:schemeClr val="tx1">
                    <a:lumMod val="50000"/>
                    <a:lumOff val="50000"/>
                  </a:schemeClr>
                </a:solidFill>
                <a:latin typeface="Fira Sans Light"/>
                <a:ea typeface="+mn-lt"/>
                <a:cs typeface="+mn-lt"/>
              </a:rPr>
              <a:t>which</a:t>
            </a:r>
            <a:r>
              <a:rPr lang="it-IT" b="0" dirty="0">
                <a:solidFill>
                  <a:schemeClr val="tx1">
                    <a:lumMod val="50000"/>
                    <a:lumOff val="50000"/>
                  </a:schemeClr>
                </a:solidFill>
                <a:latin typeface="Fira Sans Light"/>
                <a:ea typeface="+mn-lt"/>
                <a:cs typeface="+mn-lt"/>
              </a:rPr>
              <a:t> to </a:t>
            </a:r>
            <a:r>
              <a:rPr lang="it-IT" b="0" dirty="0" err="1">
                <a:solidFill>
                  <a:schemeClr val="tx1">
                    <a:lumMod val="50000"/>
                    <a:lumOff val="50000"/>
                  </a:schemeClr>
                </a:solidFill>
                <a:latin typeface="Fira Sans Light"/>
                <a:ea typeface="+mn-lt"/>
                <a:cs typeface="+mn-lt"/>
              </a:rPr>
              <a:t>choose</a:t>
            </a:r>
            <a:r>
              <a:rPr lang="it-IT" b="0" dirty="0">
                <a:solidFill>
                  <a:schemeClr val="tx1">
                    <a:lumMod val="50000"/>
                    <a:lumOff val="50000"/>
                  </a:schemeClr>
                </a:solidFill>
                <a:latin typeface="Fira Sans Light"/>
                <a:ea typeface="+mn-lt"/>
                <a:cs typeface="+mn-lt"/>
              </a:rPr>
              <a:t> t and the </a:t>
            </a:r>
            <a:r>
              <a:rPr lang="it-IT" b="0" dirty="0" err="1">
                <a:solidFill>
                  <a:schemeClr val="tx1">
                    <a:lumMod val="50000"/>
                    <a:lumOff val="50000"/>
                  </a:schemeClr>
                </a:solidFill>
                <a:latin typeface="Fira Sans Light"/>
                <a:ea typeface="+mn-lt"/>
                <a:cs typeface="+mn-lt"/>
              </a:rPr>
              <a:t>result</a:t>
            </a:r>
            <a:r>
              <a:rPr lang="it-IT" b="0" dirty="0">
                <a:solidFill>
                  <a:schemeClr val="tx1">
                    <a:lumMod val="50000"/>
                    <a:lumOff val="50000"/>
                  </a:schemeClr>
                </a:solidFill>
                <a:latin typeface="Fira Sans Light"/>
                <a:ea typeface="+mn-lt"/>
                <a:cs typeface="+mn-lt"/>
              </a:rPr>
              <a:t> </a:t>
            </a:r>
            <a:r>
              <a:rPr lang="it-IT" b="0" dirty="0" err="1">
                <a:solidFill>
                  <a:schemeClr val="tx1">
                    <a:lumMod val="50000"/>
                    <a:lumOff val="50000"/>
                  </a:schemeClr>
                </a:solidFill>
                <a:latin typeface="Fira Sans Light"/>
                <a:ea typeface="+mn-lt"/>
                <a:cs typeface="+mn-lt"/>
              </a:rPr>
              <a:t>is</a:t>
            </a:r>
            <a:r>
              <a:rPr lang="it-IT" b="0" dirty="0">
                <a:solidFill>
                  <a:schemeClr val="tx1">
                    <a:lumMod val="50000"/>
                    <a:lumOff val="50000"/>
                  </a:schemeClr>
                </a:solidFill>
                <a:latin typeface="Fira Sans Light"/>
                <a:ea typeface="+mn-lt"/>
                <a:cs typeface="+mn-lt"/>
              </a:rPr>
              <a:t> </a:t>
            </a:r>
            <a:r>
              <a:rPr lang="it-IT" b="0" dirty="0" err="1">
                <a:solidFill>
                  <a:schemeClr val="tx1">
                    <a:lumMod val="50000"/>
                    <a:lumOff val="50000"/>
                  </a:schemeClr>
                </a:solidFill>
                <a:latin typeface="Fira Sans Light"/>
                <a:ea typeface="+mn-lt"/>
                <a:cs typeface="+mn-lt"/>
              </a:rPr>
              <a:t>this</a:t>
            </a:r>
            <a:r>
              <a:rPr lang="it-IT" b="0" dirty="0">
                <a:solidFill>
                  <a:schemeClr val="tx1">
                    <a:lumMod val="50000"/>
                    <a:lumOff val="50000"/>
                  </a:schemeClr>
                </a:solidFill>
                <a:latin typeface="Fira Sans Light"/>
                <a:ea typeface="+mn-lt"/>
                <a:cs typeface="+mn-lt"/>
              </a:rPr>
              <a:t>:</a:t>
            </a:r>
            <a:endParaRPr lang="it-IT" b="0" baseline="30000" dirty="0">
              <a:solidFill>
                <a:schemeClr val="tx1">
                  <a:lumMod val="50000"/>
                  <a:lumOff val="50000"/>
                </a:schemeClr>
              </a:solidFill>
              <a:latin typeface="Fira Sans Light"/>
              <a:ea typeface="+mn-lt"/>
              <a:cs typeface="+mn-lt"/>
            </a:endParaRP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Dynamic Programming</a:t>
            </a:r>
          </a:p>
        </p:txBody>
      </p:sp>
      <p:pic>
        <p:nvPicPr>
          <p:cNvPr id="6" name="Immagine 4">
            <a:extLst>
              <a:ext uri="{FF2B5EF4-FFF2-40B4-BE49-F238E27FC236}">
                <a16:creationId xmlns:a16="http://schemas.microsoft.com/office/drawing/2014/main" id="{F5195D98-8E9E-4949-8DEA-327BC921ED6A}"/>
              </a:ext>
            </a:extLst>
          </p:cNvPr>
          <p:cNvPicPr>
            <a:picLocks noChangeAspect="1"/>
          </p:cNvPicPr>
          <p:nvPr/>
        </p:nvPicPr>
        <p:blipFill>
          <a:blip r:embed="rId2"/>
          <a:stretch>
            <a:fillRect/>
          </a:stretch>
        </p:blipFill>
        <p:spPr>
          <a:xfrm>
            <a:off x="2761890" y="3684632"/>
            <a:ext cx="6668219" cy="1097919"/>
          </a:xfrm>
          <a:prstGeom prst="rect">
            <a:avLst/>
          </a:prstGeom>
        </p:spPr>
      </p:pic>
    </p:spTree>
    <p:extLst>
      <p:ext uri="{BB962C8B-B14F-4D97-AF65-F5344CB8AC3E}">
        <p14:creationId xmlns:p14="http://schemas.microsoft.com/office/powerpoint/2010/main" val="109953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200" y="4363688"/>
            <a:ext cx="10515600" cy="1856137"/>
          </a:xfrm>
        </p:spPr>
        <p:txBody>
          <a:bodyPr>
            <a:normAutofit/>
          </a:bodyPr>
          <a:lstStyle/>
          <a:p>
            <a:pPr>
              <a:buNone/>
            </a:pPr>
            <a:r>
              <a:rPr lang="en-US" b="0" dirty="0">
                <a:solidFill>
                  <a:schemeClr val="tx1">
                    <a:lumMod val="50000"/>
                    <a:lumOff val="50000"/>
                  </a:schemeClr>
                </a:solidFill>
                <a:latin typeface="Fira Sans Light"/>
                <a:ea typeface="+mn-lt"/>
                <a:cs typeface="+mn-lt"/>
              </a:rPr>
              <a:t>The first output show the original degrees sequence.</a:t>
            </a:r>
          </a:p>
          <a:p>
            <a:pPr>
              <a:buNone/>
            </a:pPr>
            <a:endParaRPr lang="en-US" b="0" dirty="0">
              <a:solidFill>
                <a:schemeClr val="tx1">
                  <a:lumMod val="50000"/>
                  <a:lumOff val="50000"/>
                </a:schemeClr>
              </a:solidFill>
              <a:latin typeface="Fira Sans Light" panose="020B0403050000020004" pitchFamily="34" charset="0"/>
              <a:ea typeface="+mn-lt"/>
              <a:cs typeface="+mn-lt"/>
            </a:endParaRPr>
          </a:p>
          <a:p>
            <a:pPr>
              <a:buNone/>
            </a:pPr>
            <a:r>
              <a:rPr lang="en-US" b="0" dirty="0">
                <a:solidFill>
                  <a:schemeClr val="tx1">
                    <a:lumMod val="50000"/>
                    <a:lumOff val="50000"/>
                  </a:schemeClr>
                </a:solidFill>
                <a:latin typeface="Fira Sans Light"/>
                <a:ea typeface="+mn-lt"/>
                <a:cs typeface="+mn-lt"/>
              </a:rPr>
              <a:t>The second output is the result of the application </a:t>
            </a:r>
            <a:r>
              <a:rPr lang="en-US" b="0">
                <a:solidFill>
                  <a:schemeClr val="tx1">
                    <a:lumMod val="50000"/>
                    <a:lumOff val="50000"/>
                  </a:schemeClr>
                </a:solidFill>
                <a:latin typeface="Fira Sans Light"/>
                <a:ea typeface="+mn-lt"/>
                <a:cs typeface="+mn-lt"/>
              </a:rPr>
              <a:t>of the Dynamic Programming Algorithm on a graph of 100 nodes with K=4.</a:t>
            </a:r>
          </a:p>
          <a:p>
            <a:pPr>
              <a:buNone/>
            </a:pPr>
            <a:endParaRPr lang="en-US" b="0" dirty="0">
              <a:solidFill>
                <a:schemeClr val="tx1"/>
              </a:solidFill>
              <a:latin typeface="Fira Sans Light" panose="020B0403050000020004" pitchFamily="34" charset="0"/>
              <a:ea typeface="+mn-lt"/>
              <a:cs typeface="+mn-lt"/>
            </a:endParaRP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Dynamic Programming Algorithm</a:t>
            </a:r>
          </a:p>
        </p:txBody>
      </p:sp>
      <p:pic>
        <p:nvPicPr>
          <p:cNvPr id="5" name="Segnaposto contenuto 4" descr="Immagine che contiene tastiera, elettronico, computer, sedendo&#10;&#10;Descrizione generata automaticamente">
            <a:extLst>
              <a:ext uri="{FF2B5EF4-FFF2-40B4-BE49-F238E27FC236}">
                <a16:creationId xmlns:a16="http://schemas.microsoft.com/office/drawing/2014/main" id="{009FB5D2-6AA7-44EA-8870-10808A8BD1CC}"/>
              </a:ext>
            </a:extLst>
          </p:cNvPr>
          <p:cNvPicPr>
            <a:picLocks noGrp="1" noChangeAspect="1"/>
          </p:cNvPicPr>
          <p:nvPr>
            <p:ph idx="1"/>
          </p:nvPr>
        </p:nvPicPr>
        <p:blipFill>
          <a:blip r:embed="rId2"/>
          <a:stretch>
            <a:fillRect/>
          </a:stretch>
        </p:blipFill>
        <p:spPr>
          <a:xfrm>
            <a:off x="451359" y="1625435"/>
            <a:ext cx="11289282" cy="2078606"/>
          </a:xfrm>
        </p:spPr>
      </p:pic>
    </p:spTree>
    <p:extLst>
      <p:ext uri="{BB962C8B-B14F-4D97-AF65-F5344CB8AC3E}">
        <p14:creationId xmlns:p14="http://schemas.microsoft.com/office/powerpoint/2010/main" val="77737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9E1EC7-BCBA-4472-9C5D-820A5D8892F2}"/>
              </a:ext>
            </a:extLst>
          </p:cNvPr>
          <p:cNvSpPr>
            <a:spLocks noGrp="1"/>
          </p:cNvSpPr>
          <p:nvPr>
            <p:ph type="body" sz="quarter" idx="13"/>
          </p:nvPr>
        </p:nvSpPr>
        <p:spPr>
          <a:xfrm>
            <a:off x="838199" y="4058888"/>
            <a:ext cx="10515600" cy="1856137"/>
          </a:xfrm>
        </p:spPr>
        <p:txBody>
          <a:bodyPr>
            <a:normAutofit/>
          </a:bodyPr>
          <a:lstStyle/>
          <a:p>
            <a:r>
              <a:rPr lang="en-US" b="0">
                <a:solidFill>
                  <a:schemeClr val="tx1">
                    <a:lumMod val="50000"/>
                    <a:lumOff val="50000"/>
                  </a:schemeClr>
                </a:solidFill>
                <a:latin typeface="Fira Sans Light"/>
                <a:ea typeface="+mn-lt"/>
                <a:cs typeface="+mn-lt"/>
              </a:rPr>
              <a:t>By definition</a:t>
            </a:r>
            <a:r>
              <a:rPr lang="en-US" b="0" dirty="0">
                <a:solidFill>
                  <a:schemeClr val="tx1">
                    <a:lumMod val="50000"/>
                    <a:lumOff val="50000"/>
                  </a:schemeClr>
                </a:solidFill>
                <a:latin typeface="Fira Sans Light"/>
                <a:ea typeface="+mn-lt"/>
                <a:cs typeface="+mn-lt"/>
              </a:rPr>
              <a:t> the new graph must have all the edges of the original graph, but this requirement may be too strict to satisfy. In many cases the new graph can contain most of the edges of the original graph, but not necessarily all of them.</a:t>
            </a:r>
          </a:p>
        </p:txBody>
      </p:sp>
      <p:sp>
        <p:nvSpPr>
          <p:cNvPr id="4" name="Titolo 3">
            <a:extLst>
              <a:ext uri="{FF2B5EF4-FFF2-40B4-BE49-F238E27FC236}">
                <a16:creationId xmlns:a16="http://schemas.microsoft.com/office/drawing/2014/main" id="{80F122C1-3444-42BD-9C14-6746F657DD2C}"/>
              </a:ext>
            </a:extLst>
          </p:cNvPr>
          <p:cNvSpPr>
            <a:spLocks noGrp="1"/>
          </p:cNvSpPr>
          <p:nvPr>
            <p:ph type="title"/>
          </p:nvPr>
        </p:nvSpPr>
        <p:spPr/>
        <p:txBody>
          <a:bodyPr/>
          <a:lstStyle/>
          <a:p>
            <a:r>
              <a:rPr lang="en-US" dirty="0"/>
              <a:t>Graph Construction</a:t>
            </a:r>
          </a:p>
        </p:txBody>
      </p:sp>
      <p:pic>
        <p:nvPicPr>
          <p:cNvPr id="7" name="Immagine 7" descr="Immagine che contiene testo&#10;&#10;Descrizione generata automaticamente">
            <a:extLst>
              <a:ext uri="{FF2B5EF4-FFF2-40B4-BE49-F238E27FC236}">
                <a16:creationId xmlns:a16="http://schemas.microsoft.com/office/drawing/2014/main" id="{74A49513-21C8-43AF-97C1-3B2C4EFC5E53}"/>
              </a:ext>
            </a:extLst>
          </p:cNvPr>
          <p:cNvPicPr>
            <a:picLocks noGrp="1" noChangeAspect="1"/>
          </p:cNvPicPr>
          <p:nvPr>
            <p:ph idx="1"/>
          </p:nvPr>
        </p:nvPicPr>
        <p:blipFill>
          <a:blip r:embed="rId2"/>
          <a:stretch>
            <a:fillRect/>
          </a:stretch>
        </p:blipFill>
        <p:spPr>
          <a:xfrm>
            <a:off x="3139120" y="1708195"/>
            <a:ext cx="5913759" cy="1303861"/>
          </a:xfrm>
        </p:spPr>
      </p:pic>
    </p:spTree>
    <p:extLst>
      <p:ext uri="{BB962C8B-B14F-4D97-AF65-F5344CB8AC3E}">
        <p14:creationId xmlns:p14="http://schemas.microsoft.com/office/powerpoint/2010/main" val="1131235752"/>
      </p:ext>
    </p:extLst>
  </p:cSld>
  <p:clrMapOvr>
    <a:masterClrMapping/>
  </p:clrMapOvr>
</p:sld>
</file>

<file path=ppt/theme/theme1.xml><?xml version="1.0" encoding="utf-8"?>
<a:theme xmlns:a="http://schemas.openxmlformats.org/drawingml/2006/main" name="DIBRIS_MFN_presentazione_widescreen">
  <a:themeElements>
    <a:clrScheme name="mfn">
      <a:dk1>
        <a:srgbClr val="000000"/>
      </a:dk1>
      <a:lt1>
        <a:srgbClr val="FFFFFF"/>
      </a:lt1>
      <a:dk2>
        <a:srgbClr val="000000"/>
      </a:dk2>
      <a:lt2>
        <a:srgbClr val="E7E6E6"/>
      </a:lt2>
      <a:accent1>
        <a:srgbClr val="007C58"/>
      </a:accent1>
      <a:accent2>
        <a:srgbClr val="007C58"/>
      </a:accent2>
      <a:accent3>
        <a:srgbClr val="007C58"/>
      </a:accent3>
      <a:accent4>
        <a:srgbClr val="007C58"/>
      </a:accent4>
      <a:accent5>
        <a:srgbClr val="007C58"/>
      </a:accent5>
      <a:accent6>
        <a:srgbClr val="007C58"/>
      </a:accent6>
      <a:hlink>
        <a:srgbClr val="007C58"/>
      </a:hlink>
      <a:folHlink>
        <a:srgbClr val="E7E6E6"/>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marL="0" indent="0" algn="l">
          <a:buNone/>
          <a:defRPr sz="1050" b="0" i="1" dirty="0" smtClean="0">
            <a:latin typeface="Fira Sans" panose="020B0503050000020004" pitchFamily="34" charset="0"/>
          </a:defRPr>
        </a:defPPr>
      </a:lstStyle>
    </a:txDef>
  </a:objectDefaults>
  <a:extraClrSchemeLst/>
  <a:extLst>
    <a:ext uri="{05A4C25C-085E-4340-85A3-A5531E510DB2}">
      <thm15:themeFamily xmlns:thm15="http://schemas.microsoft.com/office/thememl/2012/main" name="Presentation1" id="{7BBFC1F2-B527-4E2E-B549-69B05850BB6A}" vid="{3A1EBA81-F3AF-46BF-AC1B-9214A6ACB3BA}"/>
    </a:ext>
  </a:extLst>
</a:theme>
</file>

<file path=docProps/app.xml><?xml version="1.0" encoding="utf-8"?>
<Properties xmlns="http://schemas.openxmlformats.org/officeDocument/2006/extended-properties" xmlns:vt="http://schemas.openxmlformats.org/officeDocument/2006/docPropsVTypes">
  <TotalTime>1</TotalTime>
  <Words>762</Words>
  <Application>Microsoft Office PowerPoint</Application>
  <PresentationFormat>Widescreen</PresentationFormat>
  <Paragraphs>61</Paragraphs>
  <Slides>19</Slides>
  <Notes>0</Notes>
  <HiddenSlides>0</HiddenSlides>
  <MMClips>0</MMClips>
  <ScaleCrop>false</ScaleCrop>
  <HeadingPairs>
    <vt:vector size="4" baseType="variant">
      <vt:variant>
        <vt:lpstr>Tema</vt:lpstr>
      </vt:variant>
      <vt:variant>
        <vt:i4>1</vt:i4>
      </vt:variant>
      <vt:variant>
        <vt:lpstr>Titoli diapositive</vt:lpstr>
      </vt:variant>
      <vt:variant>
        <vt:i4>19</vt:i4>
      </vt:variant>
    </vt:vector>
  </HeadingPairs>
  <TitlesOfParts>
    <vt:vector size="20" baseType="lpstr">
      <vt:lpstr>DIBRIS_MFN_presentazione_widescreen</vt:lpstr>
      <vt:lpstr>K Degree Anonymity</vt:lpstr>
      <vt:lpstr>Graph Anonymization Problem - Introduction</vt:lpstr>
      <vt:lpstr>Graph Anonymization Problem</vt:lpstr>
      <vt:lpstr>Degree Anonymization Problem</vt:lpstr>
      <vt:lpstr>Solution: Greedy Algorithm</vt:lpstr>
      <vt:lpstr>Solution: Dynamic Programming</vt:lpstr>
      <vt:lpstr>Dynamic Programming</vt:lpstr>
      <vt:lpstr>Dynamic Programming Algorithm</vt:lpstr>
      <vt:lpstr>Graph Construction</vt:lpstr>
      <vt:lpstr>Lemma 1: ConstructGraph</vt:lpstr>
      <vt:lpstr>Lemma 2: SuperGraph</vt:lpstr>
      <vt:lpstr>SuperGraph Algorithm</vt:lpstr>
      <vt:lpstr>ConstructGraph and SuperGraph</vt:lpstr>
      <vt:lpstr>Original Graph and SuperGraph</vt:lpstr>
      <vt:lpstr>Anonymization cost</vt:lpstr>
      <vt:lpstr>Clustering Coefficient</vt:lpstr>
      <vt:lpstr>APL: Average path length</vt:lpstr>
      <vt:lpstr>Conclusions</vt:lpstr>
      <vt:lpstr>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Degree Anonymity</dc:title>
  <dc:creator>Alessandro Pighetti</dc:creator>
  <cp:lastModifiedBy>Alessandro Pighetti</cp:lastModifiedBy>
  <cp:revision>160</cp:revision>
  <dcterms:created xsi:type="dcterms:W3CDTF">2021-01-11T11:36:22Z</dcterms:created>
  <dcterms:modified xsi:type="dcterms:W3CDTF">2021-01-18T14:42:19Z</dcterms:modified>
</cp:coreProperties>
</file>