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3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39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6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64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15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8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9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3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9755-7FF3-47A2-B745-6B8EE635C062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B5D33-1C22-49E5-B193-44426B333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71707"/>
              </p:ext>
            </p:extLst>
          </p:nvPr>
        </p:nvGraphicFramePr>
        <p:xfrm>
          <a:off x="2402377" y="1397000"/>
          <a:ext cx="4738254" cy="3499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1166399"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3</a:t>
                      </a:r>
                      <a:endParaRPr lang="fr-FR" sz="3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2</a:t>
                      </a:r>
                      <a:endParaRPr lang="fr-FR" sz="3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1</a:t>
                      </a:r>
                      <a:endParaRPr lang="fr-FR" sz="3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1166399"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4</a:t>
                      </a:r>
                      <a:endParaRPr lang="fr-FR" sz="3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0</a:t>
                      </a:r>
                      <a:endParaRPr lang="fr-FR" sz="3600" baseline="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8</a:t>
                      </a:r>
                      <a:endParaRPr lang="fr-FR" sz="3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1166399"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5</a:t>
                      </a:r>
                      <a:endParaRPr lang="fr-FR" sz="3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6</a:t>
                      </a:r>
                      <a:endParaRPr lang="fr-FR" sz="3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7</a:t>
                      </a:r>
                      <a:endParaRPr lang="fr-FR" sz="3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1812175" y="997527"/>
            <a:ext cx="5586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803862" y="997527"/>
            <a:ext cx="0" cy="42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41763" y="5303520"/>
            <a:ext cx="32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642167" y="812861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479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07500"/>
              </p:ext>
            </p:extLst>
          </p:nvPr>
        </p:nvGraphicFramePr>
        <p:xfrm>
          <a:off x="2402377" y="1397000"/>
          <a:ext cx="4738254" cy="3499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1166399"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3</a:t>
                      </a:r>
                      <a:endParaRPr lang="fr-FR" sz="3600" baseline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2</a:t>
                      </a:r>
                      <a:endParaRPr lang="fr-FR" sz="3600" baseline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1</a:t>
                      </a:r>
                      <a:endParaRPr lang="fr-FR" sz="3600" baseline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1166399"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4</a:t>
                      </a:r>
                      <a:endParaRPr lang="fr-FR" sz="3600" baseline="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0</a:t>
                      </a:r>
                      <a:endParaRPr lang="fr-FR" sz="3600" baseline="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8</a:t>
                      </a:r>
                      <a:endParaRPr lang="fr-FR" sz="3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1166399"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5</a:t>
                      </a:r>
                      <a:endParaRPr lang="fr-FR" sz="3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6</a:t>
                      </a:r>
                      <a:endParaRPr lang="fr-FR" sz="3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aseline="0" dirty="0" smtClean="0"/>
                        <a:t>7</a:t>
                      </a:r>
                      <a:endParaRPr lang="fr-FR" sz="3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1812175" y="997527"/>
            <a:ext cx="5586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803862" y="997527"/>
            <a:ext cx="0" cy="42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41763" y="5303520"/>
            <a:ext cx="32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642167" y="812861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970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50121"/>
              </p:ext>
            </p:extLst>
          </p:nvPr>
        </p:nvGraphicFramePr>
        <p:xfrm>
          <a:off x="603849" y="78452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603849" y="189781"/>
            <a:ext cx="816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Possibilités de crête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5895"/>
              </p:ext>
            </p:extLst>
          </p:nvPr>
        </p:nvGraphicFramePr>
        <p:xfrm>
          <a:off x="4554746" y="784795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55203"/>
              </p:ext>
            </p:extLst>
          </p:nvPr>
        </p:nvGraphicFramePr>
        <p:xfrm>
          <a:off x="7188676" y="78452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96358"/>
              </p:ext>
            </p:extLst>
          </p:nvPr>
        </p:nvGraphicFramePr>
        <p:xfrm>
          <a:off x="5871711" y="78452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82993"/>
              </p:ext>
            </p:extLst>
          </p:nvPr>
        </p:nvGraphicFramePr>
        <p:xfrm>
          <a:off x="1920814" y="78452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32758"/>
              </p:ext>
            </p:extLst>
          </p:nvPr>
        </p:nvGraphicFramePr>
        <p:xfrm>
          <a:off x="3237780" y="78452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58850"/>
              </p:ext>
            </p:extLst>
          </p:nvPr>
        </p:nvGraphicFramePr>
        <p:xfrm>
          <a:off x="3237780" y="189920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40708"/>
              </p:ext>
            </p:extLst>
          </p:nvPr>
        </p:nvGraphicFramePr>
        <p:xfrm>
          <a:off x="1927323" y="1913449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75645"/>
              </p:ext>
            </p:extLst>
          </p:nvPr>
        </p:nvGraphicFramePr>
        <p:xfrm>
          <a:off x="7188677" y="190680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65184"/>
              </p:ext>
            </p:extLst>
          </p:nvPr>
        </p:nvGraphicFramePr>
        <p:xfrm>
          <a:off x="5871712" y="189619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40669"/>
              </p:ext>
            </p:extLst>
          </p:nvPr>
        </p:nvGraphicFramePr>
        <p:xfrm>
          <a:off x="4554746" y="1899206"/>
          <a:ext cx="1099947" cy="90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11316432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30458722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1153792161"/>
                    </a:ext>
                  </a:extLst>
                </a:gridCol>
              </a:tblGrid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3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2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1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1305492886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4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0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8</a:t>
                      </a:r>
                      <a:endParaRPr lang="fr-FR" sz="1300" baseline="0" dirty="0"/>
                    </a:p>
                  </a:txBody>
                  <a:tcPr marL="34444" marR="34444" marT="17221" marB="17221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93593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5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6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aseline="0" dirty="0" smtClean="0"/>
                        <a:t>7</a:t>
                      </a:r>
                      <a:endParaRPr lang="fr-FR" sz="1300" baseline="0" dirty="0"/>
                    </a:p>
                  </a:txBody>
                  <a:tcPr marL="34444" marR="34444" marT="17221" marB="17221" anchor="ctr"/>
                </a:tc>
                <a:extLst>
                  <a:ext uri="{0D108BD9-81ED-4DB2-BD59-A6C34878D82A}">
                    <a16:rowId xmlns:a16="http://schemas.microsoft.com/office/drawing/2014/main" val="3593638159"/>
                  </a:ext>
                </a:extLst>
              </a:tr>
            </a:tbl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3237781" y="3153609"/>
            <a:ext cx="505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 lorsque tous les pixels blancs sont strictement inférieurs aux pixels marrons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4679" y="715992"/>
            <a:ext cx="2544793" cy="21738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809967" y="715991"/>
            <a:ext cx="2544793" cy="217385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21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30439</TotalTime>
  <Words>136</Words>
  <Application>Microsoft Office PowerPoint</Application>
  <PresentationFormat>Affichage à l'écran (4:3)</PresentationFormat>
  <Paragraphs>123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Cerema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M. Manuel COLLONGUES</dc:creator>
  <cp:lastModifiedBy>M. Manuel COLLONGUES</cp:lastModifiedBy>
  <cp:revision>8</cp:revision>
  <dcterms:created xsi:type="dcterms:W3CDTF">2020-03-30T12:38:45Z</dcterms:created>
  <dcterms:modified xsi:type="dcterms:W3CDTF">2020-06-03T19:02:49Z</dcterms:modified>
</cp:coreProperties>
</file>