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fr-FR" b="1" u="sng" dirty="0" smtClean="0">
                <a:solidFill>
                  <a:srgbClr val="C00000"/>
                </a:solidFill>
              </a:rPr>
              <a:t>Jeu du Drapeau Anglais</a:t>
            </a:r>
            <a:endParaRPr lang="fr-FR" b="1" u="sng" dirty="0">
              <a:solidFill>
                <a:srgbClr val="C00000"/>
              </a:solidFill>
            </a:endParaRPr>
          </a:p>
        </p:txBody>
      </p:sp>
      <p:sp>
        <p:nvSpPr>
          <p:cNvPr id="4" name="AutoShape 2" descr="data:image/jpeg;base64,/9j/4AAQSkZJRgABAQAAAQABAAD/2wCEAAkGBhASEBUUEhQWFBQVGBUaFxcYFRYYFxQXFBYYGBMXFxcbGyYeFx4jGhYVHy8gJCcpLCwsGh4xNTAqNSYrLSkBCQoKDgwOGg8PGiwlHyQ1LSksNiwpLCovLTQqLywsNCwqLywsLC8uLDE0LC8sLCwxLCw0LCwsLDQwLC8pLC4sLP/AABEIAMsA+AMBIgACEQEDEQH/xAAcAAEAAwADAQEAAAAAAAAAAAAABQYHAwQIAQL/xABMEAABAgMEBgQJCQYFAwUAAAABAgMABBEFEiExBgcTQVFhInFygTI1NkJSYpGhsxQjM4KSsbK0w0NzdKLB0hUkNFPRF5PwJWOD4fH/xAAbAQEAAgMBAQAAAAAAAAAAAAAABQYCAwQHAf/EADcRAAEDAgIGCQIGAgMAAAAAAAEAAgMEEQUhBhIxUWHRE0FxgZGhscHwIuEUMjNCUvEVIyRikv/aAAwDAQACEQMRAD8A0+1LUcW+tptRQlhCVurAF5SnK7NpNRQYC8ojEBSaUrGVWXrbnmbWSy6sTDD7iEFJSE7IrWEXm1ACoFK0yNTvxi0WlpLs0vOuBCflAYPzagXAkBIompCl78bp92GSW08pt4TLC9pdVfWVyjDak3Vpu3VXFAq9YgZb4IvVEIgNBdKTaMi3NFvZXy4LgVepcWU+FQVrSuUT8ESEIQRIQhBEhCEESEIQRIQhBEhCEESEIQRIQhBEhCEESEIQRIQhBEhCEESEIQRIQhBFjOk0+tqTaaKH0LCEVJbmEBFEpBJ+bKTiCK4/dGYWjbPygKaCi84uiEdFKipRWmgSdmDieBGcbi7Mvf45NJQCsBuVuja3LhU2/W5VJAJ7sQKxlU9om+zPiaWy8Qh1LtxtLC1KDakqUKIdqcsVBOGdIItm1QWW9L2Qy0+2ppxKnqoWKKF51RFRzBBi5xCaKaYSlos7WWXepS+g0DjZNaBaa4ZGhyO4mJuCJCEcbkwhPhKA6yBlSv3j2x9Aui5IR1n55KQTdWqlcEtrUSRuFBFStDWpLtqKUsuqUKghQDdCMqgkqHeK8o6IaSaf9Nt18LgNqu0Iy2b1szJrs2m0Z4qKlnl6IiFnNPLQczeKBwQEo94F7dxiSjwOpd+aw7+V1gZQtrUoAVOA4xGzmk8m1W/MNAiuF8FWGYupqa8qRh01POuGrji1nHwlKVnnmY68d8ej7f3v8B89FgZdwWwzGs2z05KWvGnRbPtqqgpHB/1VkfRe+wn++MmhHWMDphv8fsselctZOtWR9F77Cf74tcxOobaLqzdQlN4mhwSBUmgqY89EYRtttLLtkuKAxXLFVK5VbvZxC4xQx0jGuivnfauml/2yNY7YSB4lfuS03s900RMt14KJRXqvgVibSsEVBqOMeY471m27My/0Ly299EqISTzTke8RUGV/8h4K91GibbXgk/8AQ9xyXo+EZ3q+09mpuY2DwQroFQUBdVVNM6YGteAi6PW/LofDDjiUOlKVAKwCgokCijgTVJwziShPTi8YJVQraOSil6KW19uSkIQhGS40hCEESEIQRIQhBEhCEESEIQRUGU8oJrsSXw34oesTxnZn8R+uzF8lPKCa7El8N+KHrF8Z2Z/EfrswRWDW9Ky1m3J+VDkvOLWQHGUo2ThpeUJhBN1V4VNaEkg1rFasfXnbUy5calmF0xWUMvkoQPCUfnSBQVxOEbtaFmMPpuPtNuoBBuuIStNRWhooEVxOPOMx1LyuzTakmKJDUytIrQrF4KbF6mY+bG4Y3o+HZks2EBwJ2KRsLWfKO0RNoU2o1qq8pbRKsDVOaRlQUIGOUX6z1sLTfZKFJVjeRdorvGcYjpBq8nZUk3Nq36bYJp2k+En7ucQlmWu/LrvsOKbV6pwPJQyUORBiNFbKz6ZQrzNo/SVjelon28xzHn2L0nEda+j0tMpo82lXBWS09ShiPujPbB1xKFEzbdeLjeB6yg4HuI6o0OyLelppN5hxKxvAwUntJOI7xEhBVAnWjdY+BVUrcLqaT9VmW8Zjx5qg23qpcSSqVWFj0FmiuoKyPfTrijzsg6yq46hSFcFAj2cRzEeho60/ZrL6Ch1CVpO5QrTmOB5iLFTY5LHlKNYeB+/zNRLogdi89wjTbc1UoVVUqu4f9tdSnqC/CT33ooNq2DMyxo+2pFcjmk9ShgerOLJTV8FT+R2e45H52LSWkbV0IQhHasUjcbCb21mNJVjfl0pIyrebu7ssIw6Np1ezIXZzONbt5J5XVqoPZSnKkV7H23gaePqCt0Di11wsFUmhpwj5Hf0glg3NvoAACXXAAMgAs0AjoR5WRY2Xu0bw9ocOvNWzVc8RabQBwUl0HmNmpX3pES+tYf55P7lH43IrWgs5srRl1HAFYScv2gKN+7pRedbsn9A6B6aCceSkjh6fv4RbdGJA2cA9dx5fZecaXsIqWu3tHkSoDR7WBNS1EqO2b9FZNUj1V4kdRqOqNLsDS6VmwNmujm9tVAscaDzhzFe6MOj6hZBBBIIxBBoQeIO6LlV4TDUfUPpdvHuFTWyEL0VCMo0f1mPs0TMAvo9KoDie/JffjzjSLJt2XmU3mXAviMlJ7STiIqlVh81MfrGW8bPsuhrw5d+EIRwLJIQhBEhCEESEIQRUGU8oJrsSXw34oesXxnZn8R+uzF8lPKCa7El8N+KHrF8Z2Z/EfrswRb0YzHQxkNaQ2wxQBLqWnTQmvSF4069uongaUjTozdSQ1paCEj/MyJrTAgoX4SsMTRkDqpwgihLN0znJFxTRVtUNqUkocrhcN3oq8JOWWIHCJ0pse1D0x8nmDzCConn4DmPHpRWtPpMN2g8BkspWMvPSCr+a9Fei6TYZTV8TXuFiQDccd4+dqwgqpqZ+tE4g8FYbf1XTjFVND5Q2N6B0wObeZ+rWKk06ttYKSpC0nAglKkkc8wYtdjabzstQJcvoHmL6QpwB8JPcYsK9IrKnxScZ2LpA+dHHIfOJFftCkVGt0ani+qLMcPl/VXOh0sNtSrbcbx7jYfLsUPYGtiaZol8B9A3nBwDtZK7xXnGj2FpxJTdA24ErNOgvorx3CuCvqkxnNq6qngNpJuImWziKKAXTPsq7iOqKZOSLrKyh1Cm1jNKgQeuh++IPpp4DZ48ealH4ZhmJjXp3Brv+vu3+l6Yj8PMpWkpUApJzBAIPWDnGFWFrFnpagv7VHoOVVQeqqt5OHOnKNGsLWlJP0S4TLrwwWRcPUvL20jsiq2P67FVmtwCrpswNZu9vuNq+W3qwlnaqZJYWdwxb+zmnuPdGf23odNyuLiLyPTRVSO/Cqe8CNyQsEAg1BxBGRHKPsWGmxieHJx1hx5/2q66MFecY0zVHPVbfaPmqSsfXBSfwD2xOW3q+k5iqgnZOHz28BXmjwT7AecQ2i2iE1IzwJo6ytKkFacLvnJKknEYppgSMc4lKnEIKymcwGzttjwzy+dywawtcqRrLkS3aTuFA5dWKU85IBy9YKirRpuuiQxl3gMwtBPVRSN/Ne7+kZlHmtQ3VlIXsmDT9NRRu4W8MvZcsq+ULSsZpUFDfik1GHdG16yGA7Z20GNxTaxhXBRunqwX7ow+NwscibsMJGJLCkUw8JoFKeQxSkjuiTwWboqgHiD5qvaXQ60Ucm4keOfsshhHwGOeUk3HVBDaFLUdyQSfdlHrZIAuV5suGJKwJCbdeHyUL2ifOSbtwHepWSQeefOLNYmrghO2nlhlpIvFN4BVPXVkgdWPUY/NtayGZdBl7MbShI/a0picylJxUfWV7N8V3EcegpmlrPqPl9/mak6DC6iufqxN7T1DtPwq4v6RCRZbE8+hbhzuJIWQa4hA8IVwvUT7YlrKt2WmU1YdS5xAPSHWk9JPeI86zU0txZW4pS1qxKlEknrJi0aI6BTkyQ4CZdvc6ahR7CQQT14DnFC/HPlkybt3ZfZXCo0bpqan15ZrO3nZ2AbfPuW4QjrWbIlptKC4t0gYrcNVK647Md4VLcACQDdIQhH1YpCEIIqDKeUE12JL4b8UPWL4zsz+I/XZi+SnlBNdiS+G/FD1i+M7M/iP12YIt6jPdNzs7csd3pEKVMtEDLptgJqetdaerGhRn+txwNiznyVANWhLVu70qvX/cmlOcEXT1tydHGHfSSpBz8whSeXnq9higRrms+SvyN6mLTiFbslVQfeoZcBGRxesHk16UDdce/uuWQfUkIQiWWC7VnWq+wq8y4ps77pwPWMld4i2S2sRDqdnPy6H0Y9IJF4c7pwrzBTFJhHJUUUFSLStB9VmyR8Zu02KurugtnTgrZ8wELz2ThJ3ZAHpjr6Qip21obOyuLrRu+mnpI+0Mu+kcDQUVC7Uq3UrWu6lMYv8AozP22mg2S3W+D9E4UGS1EKy43hFPxDRqJg1ongdpA+3orRQ6UVcP0yfWOO3x53VCsTSqblD8y6oJ9A9JB+qcO8Yxotha4GV0TNILSt60VUg/V8JP80S9o6vpSbTfdZ+TvHMtLFK8crquu6DEPKamJcfSPuL7KUowphne3xWBDUQus03Hbl87FMz4hhFezWnaWu4DPxGR7/BX2RtBp5AW0tLiD5ySCOrkeUdiKtZOrqUliFNKeSv0tqQTyISACOREWgR3sLiPqCqNS2Fr/wDQ4kcRY+p9uxVPWhZ+1s5ZGJaUhwdxuq/lWo90YbHpW05MPMuNHJxC0/aSRXLnHmx1spUUqBBBIIOYIwIMRlc2zg5XnRSfWgfEf2m/j/S/MbBqdnb0o42TXZuVpjglxIpyzSrDr4xj8X/U5P3ZpxrCjjdR1tnr4KV7I0UjtWUKT0gh6WgfwsfA8rq1yuraRZvOPrLgqT01BCEiuANCK7szQ8I4bR1j2dKILcqkOEZJbSEt15r34bwD/wAVnWxITImis7VTBSkgm8W21YpKRuBwruziggRJVuKVEji1xPf7DYoDCdHaaWJs8jta+dhl3E7fRTGkWlkzOrq8vog9FtOCE9Q3nHM1MdSx7FfmnQ0ygqUceASBmpRyA/8AM4tOi+q+YmKLfqw1zHzihXck+DvxV7DGs2LYMvKN7NhAQN5zUo8VE4kxxRUz5TrP2eakq7HKWgZ0NKAXDd+Udu/sHeVWtGNV8tLUW9R90cR82k8kb+tXsEXWPy44EgkkAAEknAADMk7ozLTLWKXKsyhKUec6MCviEb0jnmeQzsFDh7p3akQy6zu7V5/V1stQ7pJnEn5sHUrorS2WM2mVSq+4q9UjwUFKb10neSAcBlviZjz/AGRO7GYadHmLSruB6Q9lRHoCO7E6FtIWBuwjzH9hcbHayQhCIlbEhCEEVBlPKCa7El8N+KHrF8Z2Z/EfrsxfJTygmuxJfDfih6xfGdmfxH67MEW9RRddaVf4M8tKrpaWwsYbw8gD3qB7ovUVzWNLFdkzqRQf5d04+okrP4YIu/bDAmZJxKOkHWlFBxxvJvIPHOmEZExoXaC60lnBT0rqc+0RXujVdB5za2ZJrJCiqXZvEUpeDaQsYesCO6K5bGtZEs8pkSxUWiUE30oFUmgugBWFMc476bFjQMIyzPXf2XRT4fNWu1YW3I4geqqSdAbRJ/06vtt/3xJy2qqdVS8ppGXnKURyoE098JjXPMEdBhtJ9ZS1CnULsR0xrZtFQN0tI7LdSOXSJj7JpTIdlu4H3Kl49Fa120AdruV1ZpXVCL3zkxVPBDd0+1SiPdE/J6u7OaxLd+m9xRUN+YwT7t0ZY5rGtNRr8oI6kNgewJiIn7cmXyds84uprRSyRXknIZnIRHTaQzyfuPkPRd0WiE1/re0dlz62W6O27ZkoCNow1jilF2tcAapQK8N0RE7rZs9BojaO80ooM+KyPujFIREvr5HG/wB1Mw6K0rf1HOPgB871qc1rpTX5uWJHFbgGHUEmntiFmdb88oUSlpGGYSokcxeUR7oo0I0OqpT1qTiwKgj2Rg9tz6lWGa1g2k5nMLGNeiEo96QDSIyZt2ac+kfdWK1opxZFeNCaR0YRqMjjtJUhHSQR/kY0dgAXL8rc9NX2jHETCEYLoAA2JEhYFtLlJhD6AFKRXA1oQpJSQacjEfCPoJBuFjIxsjSxwuDke9bdo/rMk5qiHPmHDhdWRcVyC8u40ick9GJJp0utsNpWfOCcuaRkn6tKx51id0f00nJMgNOVR/tr6SO4Zp+qRHfHWbOkF+KqFXo0QHGjeW32tJNjwvzv2r0FHDNzaGkKW4oJQkVJOQEVPRrWdKzJShz5h04AKNUKPBK93UacMYhdaEpO1vqVelRSgTgEKO9wVxNclZYgYHOeoImVcgZrAD5kOKo1XTTUjtSZpB+eKhNL9NXZxRQglDAOCMiunnL/ALch14xWYQj0OGFkLAxgsFGEk7V8jdtFJ7bSTCzmUAHtI6Ct3FJjCo1TVTPXpVxs5tuVHZcFRu9ILiHx2LWpw/8AifXLktkRzV3hCEUxdCQhCCKgynlBNdiS+G/FD1i+M7M/iP12Yvkp5QTXYkvhvxQ9YvjOzP4j9dmCLeoiNMGFLs6bQkVUqWmEgYCpU0sAVOGZiXjp2z/pnv3Tn4DBFAaq/E0n+6H4lRnetOS2dorO5xKF7uFw+9Bi76lFE2FKV/8Ae90w7SOjrJ0OmpuYbcl274Dd1RvoTiFKIFFKHpRyVbC6PIKw6O1LIKy8jgAQRmbDf7LKIRbGtV1pkgFpKRxLrdB7FE+6JaT1NTJ+leaRl4IUs88wkYdcRQp5T+0q+yYxQx5mVvcb+l1nsI16U1NSoptHnVn1bqAfco++JyU1c2a3+wCjxWpat9ciae6N7aKQ7bBRkulFEz8us7sHOywWkSUno3OOmjbDqvqKAHWSKCN2W/Z8mD9AxvoAhBPUkYnwfdELaGtGSRUN33j6qbqd+9VPcDnHfBgs0v5QT2D3UVNpfb9OPxPsB7qhyWqe0V+EG2u24D+C9/4In5TUsKfOzJrwQ3gMeJVjhyEWrRu3JubO0LSWGN168pbvNPghIy6VDwFcxZI2Pw5kDtR+Z7b+mSipdJa6X8rg3sHO6pcvqls5NK7VdD5zlK8jdA90fJqw7BlFBLqWUqzota1nlUEnDkcDHFpxrIRLXmZYhb+IKsClk1oa7lKzw3b+EY/NTS3FqW4oqWo1UonEkxxTSxRGzGglTGHUFfXN6Wpme1p2WJBPG3UPmxb1YqLKevCVRLqu0vXGkCla3a9HkYyXWOylFpvJSkJA2VAAABVpBOAi96ptHpiXbdceTcDwbuJOCqIv1JT5tbwpWKVrQaItN0nJQaI5jZpT96THyoJdAHEWN+aywdrYsVkiY8uaG5Em/wDG/hmqpEho9JIem2Wl1uuOISqhoaKUAaGI+JfRFQE/LE4DbN/iER7M3BXCpJbC8jbY+it1u6n3U1VKubQf7a6JWByV4Ku+7FCnrOdZWUOoU2sblAg9Y4jnHpYRRrW0laadMpajSVoVi28EVQtJwClJqShQNQSnfuApElPSxjMG3oqThePVbyWPb0lt2TrcOo23bVjUXTRTWS7LjZTIL7BwxxWgHcK4KTTzT7RlHe0l1Zi5t7PVtmiK7MG+qm/ZqHhjln1xnykkGhwIji/2U7rjJWcOo8WhIOY6wci0+oK022NB2Zhr5TZqgtJxLVfaEE4pPqK7iMBFImpNxpRQ4hSFDcoEH359cdOzrWfYVeZcU2rikkV6xke+LrZutILARPy6H0ilFhCbw4koV0Seq7FuoNKHMAZOL8fnziqVX6JzxkupzrDdsPI/MlUYuequeuTimz+1bNO0g3h7r8T8pYNiT6asEIUMwhRQtPW2rCnOnfHds3VzLsPNvNOu3m1VxKFBQoQRgkbiYnJ8XpamBzM8xu8NnFVV9PLC/VeLEb8lbIQhFUWaQhCCKgynlBNdiS+G/Gfaw3//AFezUUyeSqvamECn8nvjQZTygmuxJfDfjONYXjuz+21+aMEXoWOCfYK2nEDArQpIrlVSSBX2xzwgioupJQ/wOWAINC+DyPyh00PDAg94iY0s0yTIlsFsuFwKOCwm7dujEUOdT7DFb1CeJ0/vnvvEdHWy4DNNDeGqn6y1U+4xI4ZTsnqAx4uM/RYPNhkpBzW+KdGWNebuHuRHQf1szRrcaaTwrfVQfaFYo8ItrcKpG7GeZPutHSOVnf1kWiqtHEor6LacOq8D76xHT2ls88m64+sjHAEIBrnW4Be74iY/TTSlKCUgqUTQAAkk8ABiY6W0sDMwxo7gsdYlfknf7f8A7jQdC9Xd6j02micCho5q33nBuHq+3gZPQvV8lmj0yAp2lUoIBS1zO5SvcN1c4uM/PtstqcdUEIQKqUd3/J3U3xXsSxjbHAcus8ufgt8URcQLXO5cxISKmgAHUAB90ZbpxrPvVZklEJwvPAkE8Q3vAy6XXTiYbTbWG7NktNVblwTxCnd1V8s+j7a4Ui9FtDZieX0BdbB6TqgbqeIHpK5DvpFGmqXSHUiV/wANwSKkZ+KriBbMA7B27zw9SomQs919wNtIK1qyAz5nkOZjRJKw5OyUh2aIfmzihpJqEc8v5lDd0RUR9m7elLNbLFngLeODj5orHkaUWcch0RzNYo8xMLWorWoqUo1KlEkk8yYsuEaOF1panZ1D589VE4xpI+pvDT/Szf1nkOHjuWqavtIn5t6ZW6rABq6gYIQCXK3RzoKnMxSdbPjE/u2/6xO6onyHn07ihB59FRA/GYg9baCLRqRm02RzHSH3gxx6RRtjlc1osPp9F80UP/Mz/ifUKlxIaPf6uX/fNfETEfHcseYCJhlaskuNqNM6JWCfuiqN2helTAmNwG4rdrf0nTKPMh2mydvgqxqhSbtCeKeka7xnHzS3RxuflSgUv0vNLrgFUwxGaVDA54Gu4RB62WKyzS8Oi7Su+ikKy70j2CIDQPTYy6ksPGrKjRKifoSefoV9meVYvn+NFTRiWMZ5gjfn1cfm3b4nDUPglD2GxGYX61aW+uVmFyMxVN5Rug+Y7kU9SsKbqgU8KLJpPorJTzymz8zNgBSVU+kT6VMnBWqSahQI4Ur09ZmiO1R8rYFHmwCu7mtCclCmak4Y8ByEcKX/APFrODiDSclqGoNFFQGNCMr4FRSlFDlEDSRxuk/DT7DsKs1bM5zW4nSHVOx4HUeR+ZlUPSPQqbkjVxF5vc4ipRjlU+aeRp3xAxrGi+sdKxsZ6hBwDpSLprudTlyrSnGmcd6f1ZWdM1cYUW72RaUlTdeScR3AiMK7BpqZ9rcu4qUw/SuN7dWqFjvHuOV1jMdyz7WeZWlTbikFJrgogZ1oQDiOW+LbamqKdbxaUh4cAbiuuisP5oqk5Ycy0u44y4lXAoOXEHIjqiIdHJGcwQrRFW0lW2zHtdw+xzXoxl0KSFDJQBHURUR+4h9D5grkJcmtdmlJqCDVAuHA80xMRYAbi68glZ0cjmbiR4JCEI+rWqDKeUE12JL4b8ZxrC8d2f22vzRjR5TygmuxJfDfjONYXjuz+21+aMEXoWEIQRULUrKhqzVNg1CJmZTXebq6V90VDT2b2loPHckpQPqJAP8ANei/asH0Gy0OAi4XJxV7IEfK3yFV6qZxk85MlxxbhzWpSjl56ird1xY8AjvI9+4W8f6WmU5WXFCEWrRjV+/MkLcBaZ9I+Goeok/ecOFYs808cDdeQ2C0gE7FAWZZL0w4G2UFauWQHFRySOZjW9EdB2pMX1UcfIoVbkg5hAOXM5nkMImbIsZiWb2bKAlOZ3lRpSqjmTFa0v1ksylW2aOvjMV6CDkb5BxI9Ed9IpmJYyZQWj6WeZ+blI0dDLUyBkTbn0Vgt/SJiTa2jyqDzUihUs8EiuP3CMQ0q0vfnnKr6LaSbjYySDvPpKpv+6OutyctCYFb7zqsBwSK8MkJFeQEXuRsOSshAdmiH5siqGxiEHDEVyofPPcK51djZq5/RxDJXeOGkwJnSTnWlOwD23Die7conRrV6Nn8ptBWxYFDcJIUsbr29IPAdI8sDH70j04LiNhKJ2EskUAACVLGGdPBFa4DPfwiIt/SR+ccvOqwHgoHgI6hx5nH7oi4v2FYFFSAPkzd6fPm9UzEsWnr33kOXUBsHzevkfYQixqJV51SH/Mvfuh+MRw655Oj7DnpNqR/21Xv1I6Orqd2doN40DgWg/WF5O70kpi264JS9JIWM0Op37lJUD143ffFB0miPSE7wD4Zeysejk3R1sfG48RzWNwhCKOvXFtOkiTNWIhwdJQbZd3eaBtDQYVoV4dcZRGqar5tL9mqZVQ3CtChvuOVUPxKHdGZWhJKZdW0rNtSknndNK9+ffHp+jlR0kBZ3+P9LxLFKcwVT49xP28lddANNy2Uy0wr5s4NrJ+jO5Cj6JyHDLLL92xKKsifE00kmVeJS4hNOiVVJSBuxF5OWRTgIoEXzRDSZEw2ZGd6TaxdbWo47rqCeNaXTxAHCNWN4R0gM8O0ZnnzWzDa78M8tkF2OycN45jaFH6eWMgLTNsUUxMdKoySsip6r2J67wiuSNpPMqvNOKbPFJIr1jI98WWVdVZrzklOpLkm9W6qmCQTg6gY03VGYIBGWMbpPom7JqBrtGV+A4MjvAVuCqY8Du3034LibKqLoJvzjKx60xPDzSPDmG7HZtO8cx1qTltaM8ml7ZLFN6CCedUqGPdTHKJVrW8adKWBPJ0gewoMZ3CJV+GUj9rB3XHoowPdvW3aI6SidaWsIuFK6FN8r81JBqQOJwpuidjLdU8/dmHWjk4gKHW2f+Fn2RqUU/EqcU9Q5jdmRC3sNwkIQiPWaoMp5QTXYkvhvxnGsLx3Z/ba/NGNHlPKCa7El8N+M41heO7P7bX5owRehY4pqYCEKWakISVEDMhIqaeyOWIrSyaLchNOAAlEu+oA5EpaURX2QRUPQWeLWiiFjA3JgDPAuTLqBlzVFYsTRyYm13WUVAPSWcEI61f0FTyi9attHWnrBk2naqRQuEA3alTriwkkY0BV30i9y0shtIQ2kISMkpAAHUBEvR4iKSEtYLuJ7hzWtzNYqsaN6u5eWotyjzo3qHQSfVQa48zj1RY7QtFphsuOrCEJzJPuHE8hjEDpZp7LySSmoce3Ng5c1nzRyzPvjG7f0jmJxy+8qud1IwQgHclP9czvMQdbiLnuu86zvT5uVkwrAJauz3/Szf1ns5+qs+l2tB2Yq3LVaaOBVk4vHiPAHIY890Qmi2hUxOqqkXGh4Tqh0RxCfSOeA7yIm7A0Cbbb+U2krZNDJo1C1nHAgYjiEjE8o/OkOmrkwNhLp2MuKgNoAClj1gnIZ9EYcax9w/CKjEHa78m71LVuM02GMNNQAa3Wdv8AZ8h5KTm9I5Wz2zL2cApw4OTBorHLA5LI+yOBxikPzClqK1qKlKNSSakk8TEnKaIzzvgS7nWpNwe1dOMTknqrnFUvqabHaKjnwApljn7IvlOKHD2ajXAb88/JUOaWWd5fISSd6psI0yT1SND6V9auSEpQM+JvHKJqV1dWeinzRWRvWtZrzIqB7oxkxulbsuewc7LARuWMx9QknIV6sY3lnRyTT4MuyP8A4kf8R30oAyAHVhHI7SBv7Y/P7FZdFxWHWRZM4h5DiJd4ltaFfRL3KrwFagGNc0usxUzJPMoFVLTVIJoCpCgpIruxAiXhEHiFaa22s21rjxXRTuMDxI3aCCO5YoxqntFQqQ2jHJTgr19EERyf9IrQ4s/9xX9sbPCIP8FFxVlOk9af4+H3VH1d6JTci47ti2W3Ep8FRJCknDCg3KV7oidYOiUwubLzDSnELSkqugEhY6JwGOQSa03mNOhErQTuoXa0efVmoGtqX1khlktc7uGS88TEsttV1aVIVwUCk+wxxx6Fm5Jt1N1xCVp4KSFD2GKtamrCTcqW7zKvVN5P2Vf0IizwY9E7KVpHmOfqo8xHqVcsC2WrQaEjO4q/YvecFAYAn0uB87I458LM8/ZpMnaCC9JLBCFUqAK1vIOeGBKa1TgRz4rT1ZzrWLd14DHoG6vD1Vb+omJux9K0OI+R2o3dJ6IW6kgK3C/UC6rHwx11BxMTiOHsmd+KoXZjMgbe223kpahxDomGnqG60Z6uscWnqPqqzbmhym0beWUJiWNSFoxKBXJYHDeRzqExXIv9oaIT1nOF+zVKcaUaqa8I03Ap/aDE4jpD3xEOP2dOqN6shMmt4EfMKXXGuRbPsz3mOig0iH6VYLHf1FbKjBnOb01GekZw/MO0e6g7HtRUu+h5GaDWnpDJSe8Ejvje5eYStCVpNUqAUDxChUH2RhtsaMTMti4iqDk4jpNqHG8Mu+kX/VdbgcYMuo9JrFPNtRr7lEjqKY6sZiZPCKiM3tkbbjyPqoaMkHVKu8IQiqLeqDKeUE12JL4b8ZxrC8d2f22vzRjR5TygmuxJfDfjONYXjuz+21+aMEXoWKDrg0ylpWQeYU5R+YaUhCE0KrqwUlah5qMFCvsrF+jKtfOjEoqSXOuBfyhtLTTZCjdoXqmqcsluY9UEXf1ZaZSjdiy95ZCmwW7l033FpxOzTmsdIC8MK1qRSPxa9vWzOgplJZxhojwlAIWsHffWQEggjwceZiwautE5aSkWdi2kOONNKdcGKnFlAJJUcbtSaJyFcBnFpjU+Mvy1rDgpClq4qb6uiDnb3G48BbzJWPyWqCcWauuNtg54qWrPgAAePhRc9FNXMvJq2ijtnR4KimgRn4KamhxzJPKkW2Ea2U0bDcDNdNVjlbUtLHOs09QFvv5qOnNH5Z5y+62HFDAXyVJApTBBN0eyO3LybbYohCUD1UhP3COaEdhkeRqkmyhrJCEIwRIQhBEhCEESEIQRIQhBEhCEESEIQRI4ZqTbdTdcQlaeCkhQ9hjmhH0Eg3CLq2dZjbCbrdQjci8SlOdbtakVrllhkI6NvaJSk4Pnmxe3OJ6Kx9bf1GoiYhHx/wDsvr59q2RSvhcHxkgjdkswmNFbVs43pJ0vsitWs8DmC0cFdaceQjh0e0gknJpCigyM0FXTdBLDpUaKQtGaK91DQkmkampAOYrEHb2hkrNg7RPS3L89PUrM9SiQOEa4xLBcwPtfaDsKmP8AIQVQ1a2O5/m3J3eNhU6hVRHyOpZMq622EOubUpwCyKFSRkVcVbid9K4VMfY2KFcACQDdU2U8oJrsSXw34zjWF47s/ttfmjGjynlBNdiS+G/GcawvHdn9tr80YLFehYzXX0smzmmgoJ200yg14XXDUdSgg/8A7GlRnms8Bc9Y7JrVU5tK0BFGLhII53h3Vgi0JKaCnCPsBCCJCEIIkIQgiQhCCJCEIIkIQgiQhCCJCEIIkIQgiQhCCJCEIIkIQgiQhCCJCEIIqDKeUE12JL4b8ZzrB8d2f22vzRjfE2eyHC4G0bRV2q7ib5ughNVUqaVNOFTHVmdHJNxxLjkswtxFLq1NNqUkg3hdURUY44b4IpKKHpCb+kVmovfRMzbpSBlfSWwTwBoR9WL5HB8ha2u12aNrcubS6L9y9euX6Vu3saZVgi54QhBEhCEESEIQRIQhBEhCEESEIQRIQhBEhCEESEIQRIQhBEhCEESEIQRIQhBEhCEEX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886" y="2133600"/>
            <a:ext cx="390984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44115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70C0"/>
                </a:solidFill>
              </a:rPr>
              <a:t>Principe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Deux joueurs ou joueur contre ordinateur</a:t>
            </a:r>
          </a:p>
          <a:p>
            <a:r>
              <a:rPr lang="fr-FR" dirty="0" smtClean="0"/>
              <a:t>Trois pions par joueur</a:t>
            </a:r>
          </a:p>
          <a:p>
            <a:r>
              <a:rPr lang="fr-FR" dirty="0" smtClean="0"/>
              <a:t>Un déplacement = une case a une autre en suivant les lignes</a:t>
            </a:r>
          </a:p>
          <a:p>
            <a:r>
              <a:rPr lang="fr-FR" dirty="0" smtClean="0"/>
              <a:t>Aligner les trois pions de son équipe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51649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dirty="0" smtClean="0">
                <a:solidFill>
                  <a:srgbClr val="0070C0"/>
                </a:solidFill>
              </a:rPr>
              <a:t>Le menu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4525963"/>
          </a:xfrm>
        </p:spPr>
        <p:txBody>
          <a:bodyPr/>
          <a:lstStyle/>
          <a:p>
            <a:r>
              <a:rPr lang="fr-FR" dirty="0" smtClean="0"/>
              <a:t>Esthétique du menu</a:t>
            </a:r>
          </a:p>
          <a:p>
            <a:r>
              <a:rPr lang="fr-FR" dirty="0" smtClean="0"/>
              <a:t> Renvoi vers autres programmes</a:t>
            </a:r>
          </a:p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524000" y="2438400"/>
            <a:ext cx="6553200" cy="3581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657600" y="3657600"/>
            <a:ext cx="2438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J1 VS J2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657600" y="4648200"/>
            <a:ext cx="2438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J1 VS IA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590800" y="2590800"/>
            <a:ext cx="45720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/>
              <a:t>TMQ</a:t>
            </a:r>
            <a:endParaRPr lang="fr-F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70C0"/>
                </a:solidFill>
              </a:rPr>
              <a:t>Fonctions/Struct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Struct JEU</a:t>
            </a:r>
          </a:p>
          <a:p>
            <a:r>
              <a:rPr lang="fr-FR" dirty="0"/>
              <a:t>Fct </a:t>
            </a:r>
            <a:r>
              <a:rPr lang="fr-FR" dirty="0" smtClean="0"/>
              <a:t>« coord »</a:t>
            </a:r>
          </a:p>
          <a:p>
            <a:r>
              <a:rPr lang="fr-FR" dirty="0" smtClean="0"/>
              <a:t>Fct « victoire »</a:t>
            </a:r>
          </a:p>
          <a:p>
            <a:r>
              <a:rPr lang="fr-FR" dirty="0" smtClean="0"/>
              <a:t>Fct « possible »</a:t>
            </a:r>
          </a:p>
          <a:p>
            <a:r>
              <a:rPr lang="fr-FR" dirty="0" smtClean="0"/>
              <a:t>Fct « déplacement »</a:t>
            </a:r>
          </a:p>
          <a:p>
            <a:r>
              <a:rPr lang="fr-FR" dirty="0" smtClean="0"/>
              <a:t>Fct « verif déplacement »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63180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70C0"/>
                </a:solidFill>
              </a:rPr>
              <a:t>Main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Plateau</a:t>
            </a:r>
          </a:p>
          <a:p>
            <a:r>
              <a:rPr lang="fr-FR" dirty="0" smtClean="0"/>
              <a:t>Positionnement</a:t>
            </a:r>
          </a:p>
          <a:p>
            <a:r>
              <a:rPr lang="fr-FR" smtClean="0"/>
              <a:t>Déplacements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Ajouts 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Ordinateur IA non aléatoire</a:t>
            </a:r>
          </a:p>
          <a:p>
            <a:r>
              <a:rPr lang="fr-FR" dirty="0" smtClean="0"/>
              <a:t>Menu</a:t>
            </a:r>
          </a:p>
          <a:p>
            <a:r>
              <a:rPr lang="fr-FR" dirty="0" smtClean="0"/>
              <a:t>Mode réseau</a:t>
            </a:r>
          </a:p>
          <a:p>
            <a:r>
              <a:rPr lang="fr-FR" dirty="0" smtClean="0"/>
              <a:t>Animations et décors</a:t>
            </a:r>
          </a:p>
        </p:txBody>
      </p:sp>
    </p:spTree>
    <p:extLst>
      <p:ext uri="{BB962C8B-B14F-4D97-AF65-F5344CB8AC3E}">
        <p14:creationId xmlns="" xmlns:p14="http://schemas.microsoft.com/office/powerpoint/2010/main" val="368617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71</Words>
  <Application>Microsoft Office PowerPoint</Application>
  <PresentationFormat>Affichage à l'écran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Office Theme</vt:lpstr>
      <vt:lpstr>Jeu du Drapeau Anglais</vt:lpstr>
      <vt:lpstr>Principe</vt:lpstr>
      <vt:lpstr>Le menu</vt:lpstr>
      <vt:lpstr>Fonctions/Struct</vt:lpstr>
      <vt:lpstr>Main</vt:lpstr>
      <vt:lpstr>Ajouts 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Jeu du Drapeau Anglais</dc:title>
  <dc:creator>Manu</dc:creator>
  <cp:lastModifiedBy>Votre nom</cp:lastModifiedBy>
  <cp:revision>5</cp:revision>
  <dcterms:created xsi:type="dcterms:W3CDTF">2006-08-16T00:00:00Z</dcterms:created>
  <dcterms:modified xsi:type="dcterms:W3CDTF">2013-05-16T08:30:00Z</dcterms:modified>
</cp:coreProperties>
</file>