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7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3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1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3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8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5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9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EDD-6969-4786-8656-F49D272D6C74}" type="datetimeFigureOut">
              <a:rPr lang="it-IT" smtClean="0"/>
              <a:t>29/05/2022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04;p33">
            <a:extLst>
              <a:ext uri="{FF2B5EF4-FFF2-40B4-BE49-F238E27FC236}">
                <a16:creationId xmlns:a16="http://schemas.microsoft.com/office/drawing/2014/main" id="{AA9A45DF-6B05-FA42-083B-4E6CB82B4AA4}"/>
              </a:ext>
            </a:extLst>
          </p:cNvPr>
          <p:cNvSpPr txBox="1"/>
          <p:nvPr/>
        </p:nvSpPr>
        <p:spPr>
          <a:xfrm>
            <a:off x="1393696" y="-14068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12;p33">
            <a:extLst>
              <a:ext uri="{FF2B5EF4-FFF2-40B4-BE49-F238E27FC236}">
                <a16:creationId xmlns:a16="http://schemas.microsoft.com/office/drawing/2014/main" id="{C6D146CF-9298-8C05-B6DA-FF160EAFED80}"/>
              </a:ext>
            </a:extLst>
          </p:cNvPr>
          <p:cNvSpPr txBox="1"/>
          <p:nvPr/>
        </p:nvSpPr>
        <p:spPr>
          <a:xfrm>
            <a:off x="4680562" y="1095332"/>
            <a:ext cx="1294651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46304540-DF47-24B7-7642-7E48C599839E}"/>
              </a:ext>
            </a:extLst>
          </p:cNvPr>
          <p:cNvSpPr/>
          <p:nvPr/>
        </p:nvSpPr>
        <p:spPr>
          <a:xfrm>
            <a:off x="188095" y="865563"/>
            <a:ext cx="2205875" cy="114504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3EF1E0B4-9B83-AB7F-ED83-E3F984CAC484}"/>
              </a:ext>
            </a:extLst>
          </p:cNvPr>
          <p:cNvSpPr/>
          <p:nvPr/>
        </p:nvSpPr>
        <p:spPr>
          <a:xfrm>
            <a:off x="499646" y="117704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EB5D6391-F300-557E-70BF-A0177071AB7B}"/>
              </a:ext>
            </a:extLst>
          </p:cNvPr>
          <p:cNvSpPr/>
          <p:nvPr/>
        </p:nvSpPr>
        <p:spPr>
          <a:xfrm>
            <a:off x="1963756" y="141704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33">
            <a:extLst>
              <a:ext uri="{FF2B5EF4-FFF2-40B4-BE49-F238E27FC236}">
                <a16:creationId xmlns:a16="http://schemas.microsoft.com/office/drawing/2014/main" id="{E8D1C903-669D-C779-3331-DC96ADAC7273}"/>
              </a:ext>
            </a:extLst>
          </p:cNvPr>
          <p:cNvSpPr txBox="1"/>
          <p:nvPr/>
        </p:nvSpPr>
        <p:spPr>
          <a:xfrm>
            <a:off x="2049705" y="1210743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7;p33">
            <a:extLst>
              <a:ext uri="{FF2B5EF4-FFF2-40B4-BE49-F238E27FC236}">
                <a16:creationId xmlns:a16="http://schemas.microsoft.com/office/drawing/2014/main" id="{5A2F041C-D87F-DF2F-1BB0-9A4152CDFD29}"/>
              </a:ext>
            </a:extLst>
          </p:cNvPr>
          <p:cNvSpPr txBox="1"/>
          <p:nvPr/>
        </p:nvSpPr>
        <p:spPr>
          <a:xfrm>
            <a:off x="2575972" y="1651535"/>
            <a:ext cx="1499952" cy="2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credentials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>
            <a:extLst>
              <a:ext uri="{FF2B5EF4-FFF2-40B4-BE49-F238E27FC236}">
                <a16:creationId xmlns:a16="http://schemas.microsoft.com/office/drawing/2014/main" id="{D4D0CEB8-F39C-827C-E7DF-C8DAA87544A8}"/>
              </a:ext>
            </a:extLst>
          </p:cNvPr>
          <p:cNvSpPr txBox="1"/>
          <p:nvPr/>
        </p:nvSpPr>
        <p:spPr>
          <a:xfrm>
            <a:off x="2927243" y="866811"/>
            <a:ext cx="1695130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username, password, role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>
            <a:extLst>
              <a:ext uri="{FF2B5EF4-FFF2-40B4-BE49-F238E27FC236}">
                <a16:creationId xmlns:a16="http://schemas.microsoft.com/office/drawing/2014/main" id="{9B4C8E6C-5F7E-FD05-C995-38BDC5D9D049}"/>
              </a:ext>
            </a:extLst>
          </p:cNvPr>
          <p:cNvCxnSpPr>
            <a:cxnSpLocks/>
          </p:cNvCxnSpPr>
          <p:nvPr/>
        </p:nvCxnSpPr>
        <p:spPr>
          <a:xfrm flipH="1">
            <a:off x="2923083" y="1134721"/>
            <a:ext cx="200484" cy="35688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>
            <a:extLst>
              <a:ext uri="{FF2B5EF4-FFF2-40B4-BE49-F238E27FC236}">
                <a16:creationId xmlns:a16="http://schemas.microsoft.com/office/drawing/2014/main" id="{D906A901-E73E-2B0E-C461-13E0F3C48A1A}"/>
              </a:ext>
            </a:extLst>
          </p:cNvPr>
          <p:cNvSpPr/>
          <p:nvPr/>
        </p:nvSpPr>
        <p:spPr>
          <a:xfrm>
            <a:off x="3316147" y="1337602"/>
            <a:ext cx="1350986" cy="32123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>
            <a:extLst>
              <a:ext uri="{FF2B5EF4-FFF2-40B4-BE49-F238E27FC236}">
                <a16:creationId xmlns:a16="http://schemas.microsoft.com/office/drawing/2014/main" id="{9012C2ED-3C17-551D-AC0F-8A5BFA074C0F}"/>
              </a:ext>
            </a:extLst>
          </p:cNvPr>
          <p:cNvSpPr txBox="1"/>
          <p:nvPr/>
        </p:nvSpPr>
        <p:spPr>
          <a:xfrm>
            <a:off x="4160975" y="1681176"/>
            <a:ext cx="1146023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3;p33">
            <a:extLst>
              <a:ext uri="{FF2B5EF4-FFF2-40B4-BE49-F238E27FC236}">
                <a16:creationId xmlns:a16="http://schemas.microsoft.com/office/drawing/2014/main" id="{6719F195-B1A4-9249-0C2F-1DF452989EE3}"/>
              </a:ext>
            </a:extLst>
          </p:cNvPr>
          <p:cNvSpPr/>
          <p:nvPr/>
        </p:nvSpPr>
        <p:spPr>
          <a:xfrm>
            <a:off x="2766795" y="2262203"/>
            <a:ext cx="159320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GotoClientHome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0;p33">
            <a:extLst>
              <a:ext uri="{FF2B5EF4-FFF2-40B4-BE49-F238E27FC236}">
                <a16:creationId xmlns:a16="http://schemas.microsoft.com/office/drawing/2014/main" id="{BB853C21-E48C-5E52-B652-71125829DC59}"/>
              </a:ext>
            </a:extLst>
          </p:cNvPr>
          <p:cNvSpPr/>
          <p:nvPr/>
        </p:nvSpPr>
        <p:spPr>
          <a:xfrm>
            <a:off x="3653539" y="1587689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00;p33">
            <a:extLst>
              <a:ext uri="{FF2B5EF4-FFF2-40B4-BE49-F238E27FC236}">
                <a16:creationId xmlns:a16="http://schemas.microsoft.com/office/drawing/2014/main" id="{F2D6672C-9236-BD76-CF94-E6DFC7DDDE5F}"/>
              </a:ext>
            </a:extLst>
          </p:cNvPr>
          <p:cNvSpPr/>
          <p:nvPr/>
        </p:nvSpPr>
        <p:spPr>
          <a:xfrm>
            <a:off x="4080207" y="158313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97;p33">
            <a:extLst>
              <a:ext uri="{FF2B5EF4-FFF2-40B4-BE49-F238E27FC236}">
                <a16:creationId xmlns:a16="http://schemas.microsoft.com/office/drawing/2014/main" id="{D450CEDB-C74A-4B20-CA9D-6477E2E83E4B}"/>
              </a:ext>
            </a:extLst>
          </p:cNvPr>
          <p:cNvSpPr/>
          <p:nvPr/>
        </p:nvSpPr>
        <p:spPr>
          <a:xfrm>
            <a:off x="40262" y="3155272"/>
            <a:ext cx="2205875" cy="114504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98;p33">
            <a:extLst>
              <a:ext uri="{FF2B5EF4-FFF2-40B4-BE49-F238E27FC236}">
                <a16:creationId xmlns:a16="http://schemas.microsoft.com/office/drawing/2014/main" id="{EB54BA64-F22F-1BC2-5C5D-B00A8D78D4A0}"/>
              </a:ext>
            </a:extLst>
          </p:cNvPr>
          <p:cNvSpPr/>
          <p:nvPr/>
        </p:nvSpPr>
        <p:spPr>
          <a:xfrm>
            <a:off x="351813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00;p33">
            <a:extLst>
              <a:ext uri="{FF2B5EF4-FFF2-40B4-BE49-F238E27FC236}">
                <a16:creationId xmlns:a16="http://schemas.microsoft.com/office/drawing/2014/main" id="{58E4A170-BC24-229C-D505-24AA8BDF7104}"/>
              </a:ext>
            </a:extLst>
          </p:cNvPr>
          <p:cNvSpPr/>
          <p:nvPr/>
        </p:nvSpPr>
        <p:spPr>
          <a:xfrm>
            <a:off x="1594246" y="3402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03;p33">
            <a:extLst>
              <a:ext uri="{FF2B5EF4-FFF2-40B4-BE49-F238E27FC236}">
                <a16:creationId xmlns:a16="http://schemas.microsoft.com/office/drawing/2014/main" id="{559DDCBB-AD77-9191-D09F-80B17E949501}"/>
              </a:ext>
            </a:extLst>
          </p:cNvPr>
          <p:cNvSpPr/>
          <p:nvPr/>
        </p:nvSpPr>
        <p:spPr>
          <a:xfrm>
            <a:off x="1501008" y="2473762"/>
            <a:ext cx="1020690" cy="313535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</p:txBody>
      </p:sp>
      <p:sp>
        <p:nvSpPr>
          <p:cNvPr id="121" name="Google Shape;204;p33">
            <a:extLst>
              <a:ext uri="{FF2B5EF4-FFF2-40B4-BE49-F238E27FC236}">
                <a16:creationId xmlns:a16="http://schemas.microsoft.com/office/drawing/2014/main" id="{078C2A45-B4B3-E509-517A-788E40ABDE50}"/>
              </a:ext>
            </a:extLst>
          </p:cNvPr>
          <p:cNvSpPr txBox="1"/>
          <p:nvPr/>
        </p:nvSpPr>
        <p:spPr>
          <a:xfrm>
            <a:off x="1698396" y="3144367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00;p33">
            <a:extLst>
              <a:ext uri="{FF2B5EF4-FFF2-40B4-BE49-F238E27FC236}">
                <a16:creationId xmlns:a16="http://schemas.microsoft.com/office/drawing/2014/main" id="{99B99F56-0033-D9DF-26E2-7BC72A8EE7E0}"/>
              </a:ext>
            </a:extLst>
          </p:cNvPr>
          <p:cNvSpPr/>
          <p:nvPr/>
        </p:nvSpPr>
        <p:spPr>
          <a:xfrm>
            <a:off x="1778789" y="239152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04;p33">
            <a:extLst>
              <a:ext uri="{FF2B5EF4-FFF2-40B4-BE49-F238E27FC236}">
                <a16:creationId xmlns:a16="http://schemas.microsoft.com/office/drawing/2014/main" id="{BF76C5B1-F178-1DF2-7BC0-30A6152FEC52}"/>
              </a:ext>
            </a:extLst>
          </p:cNvPr>
          <p:cNvSpPr txBox="1"/>
          <p:nvPr/>
        </p:nvSpPr>
        <p:spPr>
          <a:xfrm>
            <a:off x="1892954" y="2198259"/>
            <a:ext cx="78742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user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200;p33">
            <a:extLst>
              <a:ext uri="{FF2B5EF4-FFF2-40B4-BE49-F238E27FC236}">
                <a16:creationId xmlns:a16="http://schemas.microsoft.com/office/drawing/2014/main" id="{116531CE-15B7-DF66-2E1E-B94B1B68784F}"/>
              </a:ext>
            </a:extLst>
          </p:cNvPr>
          <p:cNvSpPr/>
          <p:nvPr/>
        </p:nvSpPr>
        <p:spPr>
          <a:xfrm>
            <a:off x="1993674" y="2708341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205;p33">
            <a:extLst>
              <a:ext uri="{FF2B5EF4-FFF2-40B4-BE49-F238E27FC236}">
                <a16:creationId xmlns:a16="http://schemas.microsoft.com/office/drawing/2014/main" id="{54DA9AB7-ABC1-6767-53B3-282F386458DF}"/>
              </a:ext>
            </a:extLst>
          </p:cNvPr>
          <p:cNvCxnSpPr>
            <a:cxnSpLocks/>
            <a:stCxn id="129" idx="4"/>
            <a:endCxn id="111" idx="0"/>
          </p:cNvCxnSpPr>
          <p:nvPr/>
        </p:nvCxnSpPr>
        <p:spPr>
          <a:xfrm rot="5400000">
            <a:off x="1474535" y="2528416"/>
            <a:ext cx="295522" cy="95819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34" name="Google Shape;204;p33">
            <a:extLst>
              <a:ext uri="{FF2B5EF4-FFF2-40B4-BE49-F238E27FC236}">
                <a16:creationId xmlns:a16="http://schemas.microsoft.com/office/drawing/2014/main" id="{D1FEEE76-F076-FCF0-99B5-074797A1CED6}"/>
              </a:ext>
            </a:extLst>
          </p:cNvPr>
          <p:cNvSpPr txBox="1"/>
          <p:nvPr/>
        </p:nvSpPr>
        <p:spPr>
          <a:xfrm>
            <a:off x="926328" y="2792369"/>
            <a:ext cx="14595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registered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00;p33">
            <a:extLst>
              <a:ext uri="{FF2B5EF4-FFF2-40B4-BE49-F238E27FC236}">
                <a16:creationId xmlns:a16="http://schemas.microsoft.com/office/drawing/2014/main" id="{B8B54430-0E5E-15EE-C2EE-5C63EC23269E}"/>
              </a:ext>
            </a:extLst>
          </p:cNvPr>
          <p:cNvSpPr/>
          <p:nvPr/>
        </p:nvSpPr>
        <p:spPr>
          <a:xfrm>
            <a:off x="4529728" y="142872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03;p33">
            <a:extLst>
              <a:ext uri="{FF2B5EF4-FFF2-40B4-BE49-F238E27FC236}">
                <a16:creationId xmlns:a16="http://schemas.microsoft.com/office/drawing/2014/main" id="{12D8A067-A6F0-E74C-49A5-9285EB37FA01}"/>
              </a:ext>
            </a:extLst>
          </p:cNvPr>
          <p:cNvSpPr/>
          <p:nvPr/>
        </p:nvSpPr>
        <p:spPr>
          <a:xfrm>
            <a:off x="4934856" y="2262203"/>
            <a:ext cx="1688531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GotoWorkerHome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03;p33">
            <a:extLst>
              <a:ext uri="{FF2B5EF4-FFF2-40B4-BE49-F238E27FC236}">
                <a16:creationId xmlns:a16="http://schemas.microsoft.com/office/drawing/2014/main" id="{8BED012D-2EDF-2493-650E-0EB56203259D}"/>
              </a:ext>
            </a:extLst>
          </p:cNvPr>
          <p:cNvSpPr/>
          <p:nvPr/>
        </p:nvSpPr>
        <p:spPr>
          <a:xfrm>
            <a:off x="249212" y="92784"/>
            <a:ext cx="1095660" cy="369237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200;p33">
            <a:extLst>
              <a:ext uri="{FF2B5EF4-FFF2-40B4-BE49-F238E27FC236}">
                <a16:creationId xmlns:a16="http://schemas.microsoft.com/office/drawing/2014/main" id="{AD66AEDE-08FB-0A88-8C01-A41F7383D8B1}"/>
              </a:ext>
            </a:extLst>
          </p:cNvPr>
          <p:cNvSpPr/>
          <p:nvPr/>
        </p:nvSpPr>
        <p:spPr>
          <a:xfrm>
            <a:off x="1227087" y="14423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00;p33">
            <a:extLst>
              <a:ext uri="{FF2B5EF4-FFF2-40B4-BE49-F238E27FC236}">
                <a16:creationId xmlns:a16="http://schemas.microsoft.com/office/drawing/2014/main" id="{1904321B-98FD-1EBA-DDB6-46B7D085EB4D}"/>
              </a:ext>
            </a:extLst>
          </p:cNvPr>
          <p:cNvSpPr/>
          <p:nvPr/>
        </p:nvSpPr>
        <p:spPr>
          <a:xfrm>
            <a:off x="481446" y="38631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04;p33">
            <a:extLst>
              <a:ext uri="{FF2B5EF4-FFF2-40B4-BE49-F238E27FC236}">
                <a16:creationId xmlns:a16="http://schemas.microsoft.com/office/drawing/2014/main" id="{EF993E55-3235-4A11-DD41-FB6781CA44D1}"/>
              </a:ext>
            </a:extLst>
          </p:cNvPr>
          <p:cNvSpPr txBox="1"/>
          <p:nvPr/>
        </p:nvSpPr>
        <p:spPr>
          <a:xfrm>
            <a:off x="598126" y="462020"/>
            <a:ext cx="1288379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already logged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00;p33">
            <a:extLst>
              <a:ext uri="{FF2B5EF4-FFF2-40B4-BE49-F238E27FC236}">
                <a16:creationId xmlns:a16="http://schemas.microsoft.com/office/drawing/2014/main" id="{5033CF2F-6B0F-4931-AF9E-8AC5296593C5}"/>
              </a:ext>
            </a:extLst>
          </p:cNvPr>
          <p:cNvSpPr/>
          <p:nvPr/>
        </p:nvSpPr>
        <p:spPr>
          <a:xfrm>
            <a:off x="1178263" y="3431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>
            <a:extLst>
              <a:ext uri="{FF2B5EF4-FFF2-40B4-BE49-F238E27FC236}">
                <a16:creationId xmlns:a16="http://schemas.microsoft.com/office/drawing/2014/main" id="{2188A7BA-B4EA-2F62-6586-E6DD13F04D41}"/>
              </a:ext>
            </a:extLst>
          </p:cNvPr>
          <p:cNvSpPr txBox="1"/>
          <p:nvPr/>
        </p:nvSpPr>
        <p:spPr>
          <a:xfrm>
            <a:off x="1385131" y="203374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97;p33">
            <a:extLst>
              <a:ext uri="{FF2B5EF4-FFF2-40B4-BE49-F238E27FC236}">
                <a16:creationId xmlns:a16="http://schemas.microsoft.com/office/drawing/2014/main" id="{C4DD85B8-31AD-436B-F08B-5536B70FC663}"/>
              </a:ext>
            </a:extLst>
          </p:cNvPr>
          <p:cNvSpPr/>
          <p:nvPr/>
        </p:nvSpPr>
        <p:spPr>
          <a:xfrm>
            <a:off x="2326062" y="3155272"/>
            <a:ext cx="2205875" cy="293859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98;p33">
            <a:extLst>
              <a:ext uri="{FF2B5EF4-FFF2-40B4-BE49-F238E27FC236}">
                <a16:creationId xmlns:a16="http://schemas.microsoft.com/office/drawing/2014/main" id="{7319F900-3B5C-4E36-4039-CFF5054671D0}"/>
              </a:ext>
            </a:extLst>
          </p:cNvPr>
          <p:cNvSpPr/>
          <p:nvPr/>
        </p:nvSpPr>
        <p:spPr>
          <a:xfrm>
            <a:off x="2637613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choice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product]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0;p33">
            <a:extLst>
              <a:ext uri="{FF2B5EF4-FFF2-40B4-BE49-F238E27FC236}">
                <a16:creationId xmlns:a16="http://schemas.microsoft.com/office/drawing/2014/main" id="{FBB2D766-CF0C-BD4B-E2DE-C0B8E0C49DD5}"/>
              </a:ext>
            </a:extLst>
          </p:cNvPr>
          <p:cNvSpPr/>
          <p:nvPr/>
        </p:nvSpPr>
        <p:spPr>
          <a:xfrm>
            <a:off x="3880046" y="3402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97;p33">
            <a:extLst>
              <a:ext uri="{FF2B5EF4-FFF2-40B4-BE49-F238E27FC236}">
                <a16:creationId xmlns:a16="http://schemas.microsoft.com/office/drawing/2014/main" id="{CDE9E1A6-BF82-8C3E-A2E3-F8869AA1A5A0}"/>
              </a:ext>
            </a:extLst>
          </p:cNvPr>
          <p:cNvSpPr/>
          <p:nvPr/>
        </p:nvSpPr>
        <p:spPr>
          <a:xfrm>
            <a:off x="4611863" y="3155271"/>
            <a:ext cx="2205875" cy="2132345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198;p33">
            <a:extLst>
              <a:ext uri="{FF2B5EF4-FFF2-40B4-BE49-F238E27FC236}">
                <a16:creationId xmlns:a16="http://schemas.microsoft.com/office/drawing/2014/main" id="{2DAB1679-F475-3C5D-3C8A-87C124C9917A}"/>
              </a:ext>
            </a:extLst>
          </p:cNvPr>
          <p:cNvSpPr/>
          <p:nvPr/>
        </p:nvSpPr>
        <p:spPr>
          <a:xfrm>
            <a:off x="4923414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00;p33">
            <a:extLst>
              <a:ext uri="{FF2B5EF4-FFF2-40B4-BE49-F238E27FC236}">
                <a16:creationId xmlns:a16="http://schemas.microsoft.com/office/drawing/2014/main" id="{26EA251C-B9F2-B210-275B-D762E3CD850C}"/>
              </a:ext>
            </a:extLst>
          </p:cNvPr>
          <p:cNvSpPr/>
          <p:nvPr/>
        </p:nvSpPr>
        <p:spPr>
          <a:xfrm>
            <a:off x="4798189" y="37842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05;p33">
            <a:extLst>
              <a:ext uri="{FF2B5EF4-FFF2-40B4-BE49-F238E27FC236}">
                <a16:creationId xmlns:a16="http://schemas.microsoft.com/office/drawing/2014/main" id="{28263334-55CE-A886-31E5-FF86EE7F5F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96318" y="2796210"/>
            <a:ext cx="612336" cy="601043"/>
          </a:xfrm>
          <a:prstGeom prst="bentConnector3">
            <a:avLst>
              <a:gd name="adj1" fmla="val 49999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48" name="Google Shape;205;p33">
            <a:extLst>
              <a:ext uri="{FF2B5EF4-FFF2-40B4-BE49-F238E27FC236}">
                <a16:creationId xmlns:a16="http://schemas.microsoft.com/office/drawing/2014/main" id="{47B53815-C083-9F6D-86A5-A47CB3F83DC8}"/>
              </a:ext>
            </a:extLst>
          </p:cNvPr>
          <p:cNvCxnSpPr>
            <a:cxnSpLocks/>
            <a:stCxn id="124" idx="0"/>
            <a:endCxn id="5" idx="2"/>
          </p:cNvCxnSpPr>
          <p:nvPr/>
        </p:nvCxnSpPr>
        <p:spPr>
          <a:xfrm rot="16200000" flipV="1">
            <a:off x="1350968" y="1855991"/>
            <a:ext cx="470347" cy="60073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1" name="Google Shape;205;p33">
            <a:extLst>
              <a:ext uri="{FF2B5EF4-FFF2-40B4-BE49-F238E27FC236}">
                <a16:creationId xmlns:a16="http://schemas.microsoft.com/office/drawing/2014/main" id="{23EF6056-11F4-71A8-4E02-8808F942CA85}"/>
              </a:ext>
            </a:extLst>
          </p:cNvPr>
          <p:cNvCxnSpPr>
            <a:cxnSpLocks/>
            <a:stCxn id="7" idx="6"/>
            <a:endCxn id="14" idx="5"/>
          </p:cNvCxnSpPr>
          <p:nvPr/>
        </p:nvCxnSpPr>
        <p:spPr>
          <a:xfrm>
            <a:off x="2179190" y="1492753"/>
            <a:ext cx="1177112" cy="5468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4" name="Google Shape;205;p33">
            <a:extLst>
              <a:ext uri="{FF2B5EF4-FFF2-40B4-BE49-F238E27FC236}">
                <a16:creationId xmlns:a16="http://schemas.microsoft.com/office/drawing/2014/main" id="{E499BBD4-9FDB-0280-9B3B-4D01D98831DA}"/>
              </a:ext>
            </a:extLst>
          </p:cNvPr>
          <p:cNvCxnSpPr>
            <a:cxnSpLocks/>
            <a:stCxn id="43" idx="4"/>
          </p:cNvCxnSpPr>
          <p:nvPr/>
        </p:nvCxnSpPr>
        <p:spPr>
          <a:xfrm rot="5400000">
            <a:off x="2998527" y="1124029"/>
            <a:ext cx="147660" cy="1377799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7" name="Google Shape;205;p33">
            <a:extLst>
              <a:ext uri="{FF2B5EF4-FFF2-40B4-BE49-F238E27FC236}">
                <a16:creationId xmlns:a16="http://schemas.microsoft.com/office/drawing/2014/main" id="{D8398D09-FDB9-6B7E-8B5C-4FFE225FFEA0}"/>
              </a:ext>
            </a:extLst>
          </p:cNvPr>
          <p:cNvCxnSpPr>
            <a:cxnSpLocks/>
            <a:stCxn id="92" idx="4"/>
            <a:endCxn id="20" idx="0"/>
          </p:cNvCxnSpPr>
          <p:nvPr/>
        </p:nvCxnSpPr>
        <p:spPr>
          <a:xfrm rot="5400000">
            <a:off x="3611830" y="1686109"/>
            <a:ext cx="527660" cy="62452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0" name="Google Shape;205;p33">
            <a:extLst>
              <a:ext uri="{FF2B5EF4-FFF2-40B4-BE49-F238E27FC236}">
                <a16:creationId xmlns:a16="http://schemas.microsoft.com/office/drawing/2014/main" id="{2BE53E88-FB06-83E5-ED3C-529D404E7890}"/>
              </a:ext>
            </a:extLst>
          </p:cNvPr>
          <p:cNvCxnSpPr>
            <a:cxnSpLocks/>
            <a:stCxn id="150" idx="6"/>
            <a:endCxn id="153" idx="0"/>
          </p:cNvCxnSpPr>
          <p:nvPr/>
        </p:nvCxnSpPr>
        <p:spPr>
          <a:xfrm>
            <a:off x="4745162" y="1504434"/>
            <a:ext cx="1033960" cy="757769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6" name="Google Shape;205;p33">
            <a:extLst>
              <a:ext uri="{FF2B5EF4-FFF2-40B4-BE49-F238E27FC236}">
                <a16:creationId xmlns:a16="http://schemas.microsoft.com/office/drawing/2014/main" id="{EF275E87-9E80-EBE6-96E1-52EA8C0A2D48}"/>
              </a:ext>
            </a:extLst>
          </p:cNvPr>
          <p:cNvCxnSpPr>
            <a:cxnSpLocks/>
            <a:stCxn id="196" idx="6"/>
            <a:endCxn id="153" idx="2"/>
          </p:cNvCxnSpPr>
          <p:nvPr/>
        </p:nvCxnSpPr>
        <p:spPr>
          <a:xfrm>
            <a:off x="1393697" y="418903"/>
            <a:ext cx="5189640" cy="2003500"/>
          </a:xfrm>
          <a:prstGeom prst="bentConnector3">
            <a:avLst>
              <a:gd name="adj1" fmla="val 10179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70" name="Google Shape;205;p33">
            <a:extLst>
              <a:ext uri="{FF2B5EF4-FFF2-40B4-BE49-F238E27FC236}">
                <a16:creationId xmlns:a16="http://schemas.microsoft.com/office/drawing/2014/main" id="{8A972789-6E66-9875-1944-850D9515CFAC}"/>
              </a:ext>
            </a:extLst>
          </p:cNvPr>
          <p:cNvCxnSpPr>
            <a:cxnSpLocks/>
            <a:stCxn id="158" idx="6"/>
            <a:endCxn id="20" idx="4"/>
          </p:cNvCxnSpPr>
          <p:nvPr/>
        </p:nvCxnSpPr>
        <p:spPr>
          <a:xfrm>
            <a:off x="1442521" y="219944"/>
            <a:ext cx="2120875" cy="2362659"/>
          </a:xfrm>
          <a:prstGeom prst="bentConnector4">
            <a:avLst>
              <a:gd name="adj1" fmla="val 252306"/>
              <a:gd name="adj2" fmla="val 10967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80" name="Google Shape;205;p33">
            <a:extLst>
              <a:ext uri="{FF2B5EF4-FFF2-40B4-BE49-F238E27FC236}">
                <a16:creationId xmlns:a16="http://schemas.microsoft.com/office/drawing/2014/main" id="{4ADFD16D-C271-19CB-E1CD-9E26CC784162}"/>
              </a:ext>
            </a:extLst>
          </p:cNvPr>
          <p:cNvCxnSpPr>
            <a:cxnSpLocks/>
            <a:stCxn id="184" idx="4"/>
            <a:endCxn id="4" idx="0"/>
          </p:cNvCxnSpPr>
          <p:nvPr/>
        </p:nvCxnSpPr>
        <p:spPr>
          <a:xfrm rot="16200000" flipH="1">
            <a:off x="776179" y="350709"/>
            <a:ext cx="327838" cy="70187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3" name="Google Shape;198;p33">
            <a:extLst>
              <a:ext uri="{FF2B5EF4-FFF2-40B4-BE49-F238E27FC236}">
                <a16:creationId xmlns:a16="http://schemas.microsoft.com/office/drawing/2014/main" id="{3B62F9C6-38CB-7718-5BCA-87FD6827A5C8}"/>
              </a:ext>
            </a:extLst>
          </p:cNvPr>
          <p:cNvSpPr/>
          <p:nvPr/>
        </p:nvSpPr>
        <p:spPr>
          <a:xfrm>
            <a:off x="2637613" y="4300321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choice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option]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200;p33">
            <a:extLst>
              <a:ext uri="{FF2B5EF4-FFF2-40B4-BE49-F238E27FC236}">
                <a16:creationId xmlns:a16="http://schemas.microsoft.com/office/drawing/2014/main" id="{A5E0B91D-4696-26CA-DFE9-7C825D8B1A22}"/>
              </a:ext>
            </a:extLst>
          </p:cNvPr>
          <p:cNvSpPr/>
          <p:nvPr/>
        </p:nvSpPr>
        <p:spPr>
          <a:xfrm>
            <a:off x="2988840" y="2506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200;p33">
            <a:extLst>
              <a:ext uri="{FF2B5EF4-FFF2-40B4-BE49-F238E27FC236}">
                <a16:creationId xmlns:a16="http://schemas.microsoft.com/office/drawing/2014/main" id="{72462DD2-4A94-36A7-70BF-166ACCF29082}"/>
              </a:ext>
            </a:extLst>
          </p:cNvPr>
          <p:cNvSpPr/>
          <p:nvPr/>
        </p:nvSpPr>
        <p:spPr>
          <a:xfrm>
            <a:off x="5671404" y="250689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205;p33">
            <a:extLst>
              <a:ext uri="{FF2B5EF4-FFF2-40B4-BE49-F238E27FC236}">
                <a16:creationId xmlns:a16="http://schemas.microsoft.com/office/drawing/2014/main" id="{5E602496-4D84-7589-B165-71CE4A508C48}"/>
              </a:ext>
            </a:extLst>
          </p:cNvPr>
          <p:cNvCxnSpPr>
            <a:cxnSpLocks/>
            <a:stCxn id="317" idx="4"/>
          </p:cNvCxnSpPr>
          <p:nvPr/>
        </p:nvCxnSpPr>
        <p:spPr>
          <a:xfrm>
            <a:off x="3096557" y="2658307"/>
            <a:ext cx="0" cy="496965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22" name="Google Shape;205;p33">
            <a:extLst>
              <a:ext uri="{FF2B5EF4-FFF2-40B4-BE49-F238E27FC236}">
                <a16:creationId xmlns:a16="http://schemas.microsoft.com/office/drawing/2014/main" id="{88ED76EF-8FBE-5F1E-3FA7-0F617787EF8D}"/>
              </a:ext>
            </a:extLst>
          </p:cNvPr>
          <p:cNvCxnSpPr>
            <a:cxnSpLocks/>
          </p:cNvCxnSpPr>
          <p:nvPr/>
        </p:nvCxnSpPr>
        <p:spPr>
          <a:xfrm rot="5400000">
            <a:off x="5498248" y="2874629"/>
            <a:ext cx="496966" cy="6432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25" name="Google Shape;207;p33">
            <a:extLst>
              <a:ext uri="{FF2B5EF4-FFF2-40B4-BE49-F238E27FC236}">
                <a16:creationId xmlns:a16="http://schemas.microsoft.com/office/drawing/2014/main" id="{C9325BE6-C1E1-555A-5140-271CF6F36316}"/>
              </a:ext>
            </a:extLst>
          </p:cNvPr>
          <p:cNvSpPr txBox="1"/>
          <p:nvPr/>
        </p:nvSpPr>
        <p:spPr>
          <a:xfrm>
            <a:off x="2097602" y="2588185"/>
            <a:ext cx="1020690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207;p33">
            <a:extLst>
              <a:ext uri="{FF2B5EF4-FFF2-40B4-BE49-F238E27FC236}">
                <a16:creationId xmlns:a16="http://schemas.microsoft.com/office/drawing/2014/main" id="{313A757B-7FF8-4C4E-9E04-8C686DCB314F}"/>
              </a:ext>
            </a:extLst>
          </p:cNvPr>
          <p:cNvSpPr txBox="1"/>
          <p:nvPr/>
        </p:nvSpPr>
        <p:spPr>
          <a:xfrm>
            <a:off x="4219874" y="2568966"/>
            <a:ext cx="1553283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quotes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 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198;p33">
            <a:extLst>
              <a:ext uri="{FF2B5EF4-FFF2-40B4-BE49-F238E27FC236}">
                <a16:creationId xmlns:a16="http://schemas.microsoft.com/office/drawing/2014/main" id="{9B7D0A1A-9EDA-7F4D-B907-705249A64F39}"/>
              </a:ext>
            </a:extLst>
          </p:cNvPr>
          <p:cNvSpPr/>
          <p:nvPr/>
        </p:nvSpPr>
        <p:spPr>
          <a:xfrm>
            <a:off x="2647614" y="5121102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quotes]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200;p33">
            <a:extLst>
              <a:ext uri="{FF2B5EF4-FFF2-40B4-BE49-F238E27FC236}">
                <a16:creationId xmlns:a16="http://schemas.microsoft.com/office/drawing/2014/main" id="{930CCA92-0111-F724-F560-BEDA0CEDBBAC}"/>
              </a:ext>
            </a:extLst>
          </p:cNvPr>
          <p:cNvSpPr/>
          <p:nvPr/>
        </p:nvSpPr>
        <p:spPr>
          <a:xfrm>
            <a:off x="3327872" y="5799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197;p33">
            <a:extLst>
              <a:ext uri="{FF2B5EF4-FFF2-40B4-BE49-F238E27FC236}">
                <a16:creationId xmlns:a16="http://schemas.microsoft.com/office/drawing/2014/main" id="{E07FEBFE-E467-AE6D-FB5D-9E4DF43F6901}"/>
              </a:ext>
            </a:extLst>
          </p:cNvPr>
          <p:cNvSpPr/>
          <p:nvPr/>
        </p:nvSpPr>
        <p:spPr>
          <a:xfrm>
            <a:off x="370097" y="7403026"/>
            <a:ext cx="2205875" cy="206096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Details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198;p33">
            <a:extLst>
              <a:ext uri="{FF2B5EF4-FFF2-40B4-BE49-F238E27FC236}">
                <a16:creationId xmlns:a16="http://schemas.microsoft.com/office/drawing/2014/main" id="{217D1C2B-2871-0A0F-8126-943A8AC3D0C9}"/>
              </a:ext>
            </a:extLst>
          </p:cNvPr>
          <p:cNvSpPr/>
          <p:nvPr/>
        </p:nvSpPr>
        <p:spPr>
          <a:xfrm>
            <a:off x="682359" y="7728366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details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205;p33">
            <a:extLst>
              <a:ext uri="{FF2B5EF4-FFF2-40B4-BE49-F238E27FC236}">
                <a16:creationId xmlns:a16="http://schemas.microsoft.com/office/drawing/2014/main" id="{D31A34E0-A058-A81E-CFDB-EAEB31878849}"/>
              </a:ext>
            </a:extLst>
          </p:cNvPr>
          <p:cNvCxnSpPr>
            <a:cxnSpLocks/>
            <a:stCxn id="207" idx="0"/>
          </p:cNvCxnSpPr>
          <p:nvPr/>
        </p:nvCxnSpPr>
        <p:spPr>
          <a:xfrm rot="16200000" flipV="1">
            <a:off x="3254481" y="2669615"/>
            <a:ext cx="835104" cy="63146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0" name="Google Shape;204;p33">
            <a:extLst>
              <a:ext uri="{FF2B5EF4-FFF2-40B4-BE49-F238E27FC236}">
                <a16:creationId xmlns:a16="http://schemas.microsoft.com/office/drawing/2014/main" id="{EA4BDB4E-63F8-D64C-C223-B30EE8DFDC80}"/>
              </a:ext>
            </a:extLst>
          </p:cNvPr>
          <p:cNvSpPr txBox="1"/>
          <p:nvPr/>
        </p:nvSpPr>
        <p:spPr>
          <a:xfrm>
            <a:off x="3971010" y="3168319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198;p33">
            <a:extLst>
              <a:ext uri="{FF2B5EF4-FFF2-40B4-BE49-F238E27FC236}">
                <a16:creationId xmlns:a16="http://schemas.microsoft.com/office/drawing/2014/main" id="{38E6E22F-E64D-B204-FDD0-6897B1EF3AC0}"/>
              </a:ext>
            </a:extLst>
          </p:cNvPr>
          <p:cNvSpPr/>
          <p:nvPr/>
        </p:nvSpPr>
        <p:spPr>
          <a:xfrm>
            <a:off x="4923414" y="430291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3;p33">
            <a:extLst>
              <a:ext uri="{FF2B5EF4-FFF2-40B4-BE49-F238E27FC236}">
                <a16:creationId xmlns:a16="http://schemas.microsoft.com/office/drawing/2014/main" id="{6D684A36-DD04-E3C8-CC4D-2900E21879CA}"/>
              </a:ext>
            </a:extLst>
          </p:cNvPr>
          <p:cNvSpPr/>
          <p:nvPr/>
        </p:nvSpPr>
        <p:spPr>
          <a:xfrm>
            <a:off x="2548327" y="6486140"/>
            <a:ext cx="1687694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205;p33">
            <a:extLst>
              <a:ext uri="{FF2B5EF4-FFF2-40B4-BE49-F238E27FC236}">
                <a16:creationId xmlns:a16="http://schemas.microsoft.com/office/drawing/2014/main" id="{31292637-F3B2-8BF9-61D0-D7F9C24762A6}"/>
              </a:ext>
            </a:extLst>
          </p:cNvPr>
          <p:cNvCxnSpPr>
            <a:cxnSpLocks/>
            <a:stCxn id="333" idx="4"/>
            <a:endCxn id="342" idx="1"/>
          </p:cNvCxnSpPr>
          <p:nvPr/>
        </p:nvCxnSpPr>
        <p:spPr>
          <a:xfrm flipH="1">
            <a:off x="3432224" y="5951134"/>
            <a:ext cx="3365" cy="5350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0" name="Google Shape;204;p33">
            <a:extLst>
              <a:ext uri="{FF2B5EF4-FFF2-40B4-BE49-F238E27FC236}">
                <a16:creationId xmlns:a16="http://schemas.microsoft.com/office/drawing/2014/main" id="{5B08D219-029C-CB66-1DE4-C0DB951150C4}"/>
              </a:ext>
            </a:extLst>
          </p:cNvPr>
          <p:cNvSpPr txBox="1"/>
          <p:nvPr/>
        </p:nvSpPr>
        <p:spPr>
          <a:xfrm>
            <a:off x="3465997" y="5841043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200;p33">
            <a:extLst>
              <a:ext uri="{FF2B5EF4-FFF2-40B4-BE49-F238E27FC236}">
                <a16:creationId xmlns:a16="http://schemas.microsoft.com/office/drawing/2014/main" id="{F692F1C4-763E-0518-E847-3E9C2B8D1790}"/>
              </a:ext>
            </a:extLst>
          </p:cNvPr>
          <p:cNvSpPr/>
          <p:nvPr/>
        </p:nvSpPr>
        <p:spPr>
          <a:xfrm>
            <a:off x="3324648" y="5799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205;p33">
            <a:extLst>
              <a:ext uri="{FF2B5EF4-FFF2-40B4-BE49-F238E27FC236}">
                <a16:creationId xmlns:a16="http://schemas.microsoft.com/office/drawing/2014/main" id="{98FBA697-FE8C-0240-E7D2-BA8741AC4B54}"/>
              </a:ext>
            </a:extLst>
          </p:cNvPr>
          <p:cNvCxnSpPr>
            <a:cxnSpLocks/>
            <a:stCxn id="353" idx="4"/>
          </p:cNvCxnSpPr>
          <p:nvPr/>
        </p:nvCxnSpPr>
        <p:spPr>
          <a:xfrm flipH="1">
            <a:off x="3429000" y="5951134"/>
            <a:ext cx="3365" cy="5350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5" name="Google Shape;204;p33">
            <a:extLst>
              <a:ext uri="{FF2B5EF4-FFF2-40B4-BE49-F238E27FC236}">
                <a16:creationId xmlns:a16="http://schemas.microsoft.com/office/drawing/2014/main" id="{A8A94CBA-B132-7960-983C-C5B2D02B221D}"/>
              </a:ext>
            </a:extLst>
          </p:cNvPr>
          <p:cNvSpPr txBox="1"/>
          <p:nvPr/>
        </p:nvSpPr>
        <p:spPr>
          <a:xfrm>
            <a:off x="3465997" y="6752209"/>
            <a:ext cx="89179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200;p33">
            <a:extLst>
              <a:ext uri="{FF2B5EF4-FFF2-40B4-BE49-F238E27FC236}">
                <a16:creationId xmlns:a16="http://schemas.microsoft.com/office/drawing/2014/main" id="{46EC6895-24D3-7A6E-9117-0886536E3AF9}"/>
              </a:ext>
            </a:extLst>
          </p:cNvPr>
          <p:cNvSpPr/>
          <p:nvPr/>
        </p:nvSpPr>
        <p:spPr>
          <a:xfrm>
            <a:off x="3321282" y="673810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205;p33">
            <a:extLst>
              <a:ext uri="{FF2B5EF4-FFF2-40B4-BE49-F238E27FC236}">
                <a16:creationId xmlns:a16="http://schemas.microsoft.com/office/drawing/2014/main" id="{FF1C8888-3FD7-1B58-2D2F-2FA33ECB092B}"/>
              </a:ext>
            </a:extLst>
          </p:cNvPr>
          <p:cNvCxnSpPr>
            <a:cxnSpLocks/>
            <a:stCxn id="356" idx="4"/>
            <a:endCxn id="334" idx="0"/>
          </p:cNvCxnSpPr>
          <p:nvPr/>
        </p:nvCxnSpPr>
        <p:spPr>
          <a:xfrm rot="5400000">
            <a:off x="2194261" y="6168288"/>
            <a:ext cx="513512" cy="1955964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62" name="Google Shape;205;p33">
            <a:extLst>
              <a:ext uri="{FF2B5EF4-FFF2-40B4-BE49-F238E27FC236}">
                <a16:creationId xmlns:a16="http://schemas.microsoft.com/office/drawing/2014/main" id="{6798AD5E-6E08-1D5D-455F-4B44E5AF5961}"/>
              </a:ext>
            </a:extLst>
          </p:cNvPr>
          <p:cNvCxnSpPr>
            <a:cxnSpLocks/>
            <a:stCxn id="210" idx="2"/>
            <a:endCxn id="342" idx="2"/>
          </p:cNvCxnSpPr>
          <p:nvPr/>
        </p:nvCxnSpPr>
        <p:spPr>
          <a:xfrm rot="10800000" flipV="1">
            <a:off x="4195971" y="3859906"/>
            <a:ext cx="602218" cy="2786433"/>
          </a:xfrm>
          <a:prstGeom prst="bentConnector3">
            <a:avLst>
              <a:gd name="adj1" fmla="val 1567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72" name="Google Shape;204;p33">
            <a:extLst>
              <a:ext uri="{FF2B5EF4-FFF2-40B4-BE49-F238E27FC236}">
                <a16:creationId xmlns:a16="http://schemas.microsoft.com/office/drawing/2014/main" id="{34B62997-F06E-ADF8-567C-A372A4701C07}"/>
              </a:ext>
            </a:extLst>
          </p:cNvPr>
          <p:cNvSpPr txBox="1"/>
          <p:nvPr/>
        </p:nvSpPr>
        <p:spPr>
          <a:xfrm>
            <a:off x="4547477" y="356099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198;p33">
            <a:extLst>
              <a:ext uri="{FF2B5EF4-FFF2-40B4-BE49-F238E27FC236}">
                <a16:creationId xmlns:a16="http://schemas.microsoft.com/office/drawing/2014/main" id="{D1345816-0C93-C96F-DCB0-F9AF826AC2F5}"/>
              </a:ext>
            </a:extLst>
          </p:cNvPr>
          <p:cNvSpPr/>
          <p:nvPr/>
        </p:nvSpPr>
        <p:spPr>
          <a:xfrm>
            <a:off x="688009" y="859849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price]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203;p33">
            <a:extLst>
              <a:ext uri="{FF2B5EF4-FFF2-40B4-BE49-F238E27FC236}">
                <a16:creationId xmlns:a16="http://schemas.microsoft.com/office/drawing/2014/main" id="{BC3C9BF1-0CA4-BA63-EF1C-C1CCC63107B0}"/>
              </a:ext>
            </a:extLst>
          </p:cNvPr>
          <p:cNvSpPr/>
          <p:nvPr/>
        </p:nvSpPr>
        <p:spPr>
          <a:xfrm>
            <a:off x="3051485" y="8368794"/>
            <a:ext cx="127773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UpdatePrice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200;p33">
            <a:extLst>
              <a:ext uri="{FF2B5EF4-FFF2-40B4-BE49-F238E27FC236}">
                <a16:creationId xmlns:a16="http://schemas.microsoft.com/office/drawing/2014/main" id="{A77F0E53-822B-9FDC-80F1-543A517E76E4}"/>
              </a:ext>
            </a:extLst>
          </p:cNvPr>
          <p:cNvSpPr/>
          <p:nvPr/>
        </p:nvSpPr>
        <p:spPr>
          <a:xfrm>
            <a:off x="2146902" y="904043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205;p33">
            <a:extLst>
              <a:ext uri="{FF2B5EF4-FFF2-40B4-BE49-F238E27FC236}">
                <a16:creationId xmlns:a16="http://schemas.microsoft.com/office/drawing/2014/main" id="{A50EEB94-0104-E33D-B802-5D1358621875}"/>
              </a:ext>
            </a:extLst>
          </p:cNvPr>
          <p:cNvCxnSpPr>
            <a:cxnSpLocks/>
            <a:stCxn id="380" idx="6"/>
            <a:endCxn id="378" idx="4"/>
          </p:cNvCxnSpPr>
          <p:nvPr/>
        </p:nvCxnSpPr>
        <p:spPr>
          <a:xfrm flipV="1">
            <a:off x="2362336" y="8689194"/>
            <a:ext cx="1328015" cy="42694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85" name="Google Shape;204;p33">
            <a:extLst>
              <a:ext uri="{FF2B5EF4-FFF2-40B4-BE49-F238E27FC236}">
                <a16:creationId xmlns:a16="http://schemas.microsoft.com/office/drawing/2014/main" id="{8E3A1E87-271B-785D-CA8E-0248AB0E1116}"/>
              </a:ext>
            </a:extLst>
          </p:cNvPr>
          <p:cNvSpPr txBox="1"/>
          <p:nvPr/>
        </p:nvSpPr>
        <p:spPr>
          <a:xfrm>
            <a:off x="2218625" y="8854109"/>
            <a:ext cx="7146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</p:txBody>
      </p:sp>
      <p:sp>
        <p:nvSpPr>
          <p:cNvPr id="387" name="Google Shape;200;p33">
            <a:extLst>
              <a:ext uri="{FF2B5EF4-FFF2-40B4-BE49-F238E27FC236}">
                <a16:creationId xmlns:a16="http://schemas.microsoft.com/office/drawing/2014/main" id="{47AFF609-D78D-12AB-ADD1-119E7B727122}"/>
              </a:ext>
            </a:extLst>
          </p:cNvPr>
          <p:cNvSpPr/>
          <p:nvPr/>
        </p:nvSpPr>
        <p:spPr>
          <a:xfrm>
            <a:off x="2474731" y="76133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200;p33">
            <a:extLst>
              <a:ext uri="{FF2B5EF4-FFF2-40B4-BE49-F238E27FC236}">
                <a16:creationId xmlns:a16="http://schemas.microsoft.com/office/drawing/2014/main" id="{049DB43C-5ABE-EFEA-A24A-46BE50D8F80E}"/>
              </a:ext>
            </a:extLst>
          </p:cNvPr>
          <p:cNvSpPr/>
          <p:nvPr/>
        </p:nvSpPr>
        <p:spPr>
          <a:xfrm>
            <a:off x="574642" y="733858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205;p33">
            <a:extLst>
              <a:ext uri="{FF2B5EF4-FFF2-40B4-BE49-F238E27FC236}">
                <a16:creationId xmlns:a16="http://schemas.microsoft.com/office/drawing/2014/main" id="{DE22B4B7-12AB-DEDC-BF0E-ECC41B1A62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207" y="5159726"/>
            <a:ext cx="2714012" cy="164370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92" name="Google Shape;204;p33">
            <a:extLst>
              <a:ext uri="{FF2B5EF4-FFF2-40B4-BE49-F238E27FC236}">
                <a16:creationId xmlns:a16="http://schemas.microsoft.com/office/drawing/2014/main" id="{F54ACB9A-B4BC-CEF0-5681-F2FBA9531B9B}"/>
              </a:ext>
            </a:extLst>
          </p:cNvPr>
          <p:cNvSpPr txBox="1"/>
          <p:nvPr/>
        </p:nvSpPr>
        <p:spPr>
          <a:xfrm>
            <a:off x="629197" y="7127848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208;p33">
            <a:extLst>
              <a:ext uri="{FF2B5EF4-FFF2-40B4-BE49-F238E27FC236}">
                <a16:creationId xmlns:a16="http://schemas.microsoft.com/office/drawing/2014/main" id="{880A9882-244E-0574-3B87-08A317279080}"/>
              </a:ext>
            </a:extLst>
          </p:cNvPr>
          <p:cNvSpPr txBox="1"/>
          <p:nvPr/>
        </p:nvSpPr>
        <p:spPr>
          <a:xfrm>
            <a:off x="908564" y="6455737"/>
            <a:ext cx="1142474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208;p33">
            <a:extLst>
              <a:ext uri="{FF2B5EF4-FFF2-40B4-BE49-F238E27FC236}">
                <a16:creationId xmlns:a16="http://schemas.microsoft.com/office/drawing/2014/main" id="{8A387A6D-DA98-A052-C27E-7382F12A4923}"/>
              </a:ext>
            </a:extLst>
          </p:cNvPr>
          <p:cNvSpPr txBox="1"/>
          <p:nvPr/>
        </p:nvSpPr>
        <p:spPr>
          <a:xfrm>
            <a:off x="4189848" y="7073069"/>
            <a:ext cx="1375959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205;p33">
            <a:extLst>
              <a:ext uri="{FF2B5EF4-FFF2-40B4-BE49-F238E27FC236}">
                <a16:creationId xmlns:a16="http://schemas.microsoft.com/office/drawing/2014/main" id="{45569516-E59E-27A4-C867-CAE92EC32ED8}"/>
              </a:ext>
            </a:extLst>
          </p:cNvPr>
          <p:cNvCxnSpPr>
            <a:cxnSpLocks/>
            <a:stCxn id="387" idx="6"/>
            <a:endCxn id="208" idx="2"/>
          </p:cNvCxnSpPr>
          <p:nvPr/>
        </p:nvCxnSpPr>
        <p:spPr>
          <a:xfrm flipV="1">
            <a:off x="2690165" y="5287616"/>
            <a:ext cx="3024636" cy="2401391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99" name="Google Shape;209;p33">
            <a:extLst>
              <a:ext uri="{FF2B5EF4-FFF2-40B4-BE49-F238E27FC236}">
                <a16:creationId xmlns:a16="http://schemas.microsoft.com/office/drawing/2014/main" id="{10098A54-8076-4E12-EA44-4CCA70880855}"/>
              </a:ext>
            </a:extLst>
          </p:cNvPr>
          <p:cNvCxnSpPr>
            <a:cxnSpLocks/>
          </p:cNvCxnSpPr>
          <p:nvPr/>
        </p:nvCxnSpPr>
        <p:spPr>
          <a:xfrm flipH="1">
            <a:off x="682359" y="6542365"/>
            <a:ext cx="237719" cy="353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209;p33">
            <a:extLst>
              <a:ext uri="{FF2B5EF4-FFF2-40B4-BE49-F238E27FC236}">
                <a16:creationId xmlns:a16="http://schemas.microsoft.com/office/drawing/2014/main" id="{4A36587B-A6ED-15C7-CBB3-D57A15E2027D}"/>
              </a:ext>
            </a:extLst>
          </p:cNvPr>
          <p:cNvCxnSpPr>
            <a:cxnSpLocks/>
          </p:cNvCxnSpPr>
          <p:nvPr/>
        </p:nvCxnSpPr>
        <p:spPr>
          <a:xfrm flipH="1">
            <a:off x="4622373" y="7347783"/>
            <a:ext cx="223031" cy="3462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204;p33">
            <a:extLst>
              <a:ext uri="{FF2B5EF4-FFF2-40B4-BE49-F238E27FC236}">
                <a16:creationId xmlns:a16="http://schemas.microsoft.com/office/drawing/2014/main" id="{3FE5A531-4967-5112-27A4-AAFE5A985D70}"/>
              </a:ext>
            </a:extLst>
          </p:cNvPr>
          <p:cNvSpPr txBox="1"/>
          <p:nvPr/>
        </p:nvSpPr>
        <p:spPr>
          <a:xfrm>
            <a:off x="2632131" y="7423109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200;p33">
            <a:extLst>
              <a:ext uri="{FF2B5EF4-FFF2-40B4-BE49-F238E27FC236}">
                <a16:creationId xmlns:a16="http://schemas.microsoft.com/office/drawing/2014/main" id="{65303805-2AC1-33F8-4DC9-BD3A9D44EC3B}"/>
              </a:ext>
            </a:extLst>
          </p:cNvPr>
          <p:cNvSpPr/>
          <p:nvPr/>
        </p:nvSpPr>
        <p:spPr>
          <a:xfrm>
            <a:off x="140428" y="30950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205;p33">
            <a:extLst>
              <a:ext uri="{FF2B5EF4-FFF2-40B4-BE49-F238E27FC236}">
                <a16:creationId xmlns:a16="http://schemas.microsoft.com/office/drawing/2014/main" id="{EAA1B17B-EB12-FCC2-E3BB-2D755A10D8A5}"/>
              </a:ext>
            </a:extLst>
          </p:cNvPr>
          <p:cNvCxnSpPr>
            <a:cxnSpLocks/>
            <a:stCxn id="404" idx="0"/>
          </p:cNvCxnSpPr>
          <p:nvPr/>
        </p:nvCxnSpPr>
        <p:spPr>
          <a:xfrm rot="5400000" flipH="1" flipV="1">
            <a:off x="-229779" y="2476396"/>
            <a:ext cx="1096626" cy="14077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08" name="Google Shape;204;p33">
            <a:extLst>
              <a:ext uri="{FF2B5EF4-FFF2-40B4-BE49-F238E27FC236}">
                <a16:creationId xmlns:a16="http://schemas.microsoft.com/office/drawing/2014/main" id="{5648D2E9-2ABE-1453-008F-44EE5CF35EA1}"/>
              </a:ext>
            </a:extLst>
          </p:cNvPr>
          <p:cNvSpPr txBox="1"/>
          <p:nvPr/>
        </p:nvSpPr>
        <p:spPr>
          <a:xfrm>
            <a:off x="180697" y="2861134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200;p33">
            <a:extLst>
              <a:ext uri="{FF2B5EF4-FFF2-40B4-BE49-F238E27FC236}">
                <a16:creationId xmlns:a16="http://schemas.microsoft.com/office/drawing/2014/main" id="{000C3CE1-13C5-A5E4-10AA-D472FCEB0057}"/>
              </a:ext>
            </a:extLst>
          </p:cNvPr>
          <p:cNvSpPr/>
          <p:nvPr/>
        </p:nvSpPr>
        <p:spPr>
          <a:xfrm>
            <a:off x="753895" y="195792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205;p33">
            <a:extLst>
              <a:ext uri="{FF2B5EF4-FFF2-40B4-BE49-F238E27FC236}">
                <a16:creationId xmlns:a16="http://schemas.microsoft.com/office/drawing/2014/main" id="{1CBA7EEE-2E53-0EB5-C774-07E9AC2383A6}"/>
              </a:ext>
            </a:extLst>
          </p:cNvPr>
          <p:cNvCxnSpPr>
            <a:cxnSpLocks/>
            <a:stCxn id="415" idx="4"/>
          </p:cNvCxnSpPr>
          <p:nvPr/>
        </p:nvCxnSpPr>
        <p:spPr>
          <a:xfrm>
            <a:off x="861612" y="2109332"/>
            <a:ext cx="2718" cy="104593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20" name="Google Shape;204;p33">
            <a:extLst>
              <a:ext uri="{FF2B5EF4-FFF2-40B4-BE49-F238E27FC236}">
                <a16:creationId xmlns:a16="http://schemas.microsoft.com/office/drawing/2014/main" id="{8C74F6B1-3E80-9AB7-141A-D799D5645EAE}"/>
              </a:ext>
            </a:extLst>
          </p:cNvPr>
          <p:cNvSpPr txBox="1"/>
          <p:nvPr/>
        </p:nvSpPr>
        <p:spPr>
          <a:xfrm>
            <a:off x="793895" y="2218966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200;p33">
            <a:extLst>
              <a:ext uri="{FF2B5EF4-FFF2-40B4-BE49-F238E27FC236}">
                <a16:creationId xmlns:a16="http://schemas.microsoft.com/office/drawing/2014/main" id="{B6037D45-F33A-45B0-38F4-1D71DEE5FFAD}"/>
              </a:ext>
            </a:extLst>
          </p:cNvPr>
          <p:cNvSpPr/>
          <p:nvPr/>
        </p:nvSpPr>
        <p:spPr>
          <a:xfrm>
            <a:off x="4195127" y="8474390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200;p33">
            <a:extLst>
              <a:ext uri="{FF2B5EF4-FFF2-40B4-BE49-F238E27FC236}">
                <a16:creationId xmlns:a16="http://schemas.microsoft.com/office/drawing/2014/main" id="{C2649C65-5EFF-78B1-371D-4E565AA22A38}"/>
              </a:ext>
            </a:extLst>
          </p:cNvPr>
          <p:cNvSpPr/>
          <p:nvPr/>
        </p:nvSpPr>
        <p:spPr>
          <a:xfrm>
            <a:off x="3582634" y="8293089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205;p33">
            <a:extLst>
              <a:ext uri="{FF2B5EF4-FFF2-40B4-BE49-F238E27FC236}">
                <a16:creationId xmlns:a16="http://schemas.microsoft.com/office/drawing/2014/main" id="{449C70D2-0447-8FCE-A6E7-83C682F3967F}"/>
              </a:ext>
            </a:extLst>
          </p:cNvPr>
          <p:cNvCxnSpPr>
            <a:cxnSpLocks/>
            <a:stCxn id="422" idx="6"/>
          </p:cNvCxnSpPr>
          <p:nvPr/>
        </p:nvCxnSpPr>
        <p:spPr>
          <a:xfrm flipV="1">
            <a:off x="4410561" y="5282630"/>
            <a:ext cx="1759430" cy="326746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427" name="Google Shape;205;p33">
            <a:extLst>
              <a:ext uri="{FF2B5EF4-FFF2-40B4-BE49-F238E27FC236}">
                <a16:creationId xmlns:a16="http://schemas.microsoft.com/office/drawing/2014/main" id="{EC9741D1-B0F8-3E27-FC70-7140542928C9}"/>
              </a:ext>
            </a:extLst>
          </p:cNvPr>
          <p:cNvCxnSpPr>
            <a:cxnSpLocks/>
            <a:stCxn id="423" idx="0"/>
          </p:cNvCxnSpPr>
          <p:nvPr/>
        </p:nvCxnSpPr>
        <p:spPr>
          <a:xfrm rot="16200000" flipV="1">
            <a:off x="3036837" y="7639574"/>
            <a:ext cx="192652" cy="1114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30" name="Google Shape;204;p33">
            <a:extLst>
              <a:ext uri="{FF2B5EF4-FFF2-40B4-BE49-F238E27FC236}">
                <a16:creationId xmlns:a16="http://schemas.microsoft.com/office/drawing/2014/main" id="{CD287ED3-E838-3503-BC9B-8A94B575D1F0}"/>
              </a:ext>
            </a:extLst>
          </p:cNvPr>
          <p:cNvSpPr txBox="1"/>
          <p:nvPr/>
        </p:nvSpPr>
        <p:spPr>
          <a:xfrm>
            <a:off x="3669050" y="8081311"/>
            <a:ext cx="90273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price</a:t>
            </a:r>
          </a:p>
        </p:txBody>
      </p:sp>
      <p:sp>
        <p:nvSpPr>
          <p:cNvPr id="431" name="Google Shape;204;p33">
            <a:extLst>
              <a:ext uri="{FF2B5EF4-FFF2-40B4-BE49-F238E27FC236}">
                <a16:creationId xmlns:a16="http://schemas.microsoft.com/office/drawing/2014/main" id="{E2CAB93C-23DC-12A8-4672-A251F67CF5FF}"/>
              </a:ext>
            </a:extLst>
          </p:cNvPr>
          <p:cNvSpPr txBox="1"/>
          <p:nvPr/>
        </p:nvSpPr>
        <p:spPr>
          <a:xfrm>
            <a:off x="4353362" y="8320995"/>
            <a:ext cx="90273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price</a:t>
            </a:r>
          </a:p>
        </p:txBody>
      </p:sp>
      <p:sp>
        <p:nvSpPr>
          <p:cNvPr id="432" name="Google Shape;208;p33">
            <a:extLst>
              <a:ext uri="{FF2B5EF4-FFF2-40B4-BE49-F238E27FC236}">
                <a16:creationId xmlns:a16="http://schemas.microsoft.com/office/drawing/2014/main" id="{2D5FC2F5-63CA-EA7F-1006-2C3A93AB5ECD}"/>
              </a:ext>
            </a:extLst>
          </p:cNvPr>
          <p:cNvSpPr txBox="1"/>
          <p:nvPr/>
        </p:nvSpPr>
        <p:spPr>
          <a:xfrm>
            <a:off x="437847" y="8526738"/>
            <a:ext cx="1303872" cy="230411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200;p33">
            <a:extLst>
              <a:ext uri="{FF2B5EF4-FFF2-40B4-BE49-F238E27FC236}">
                <a16:creationId xmlns:a16="http://schemas.microsoft.com/office/drawing/2014/main" id="{76E65E3E-4296-EE8D-D8B4-2FCF527FD48D}"/>
              </a:ext>
            </a:extLst>
          </p:cNvPr>
          <p:cNvSpPr/>
          <p:nvPr/>
        </p:nvSpPr>
        <p:spPr>
          <a:xfrm>
            <a:off x="5196643" y="496969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205;p33">
            <a:extLst>
              <a:ext uri="{FF2B5EF4-FFF2-40B4-BE49-F238E27FC236}">
                <a16:creationId xmlns:a16="http://schemas.microsoft.com/office/drawing/2014/main" id="{1C4267C4-3183-96CE-4EAF-8E9A20A8F6BB}"/>
              </a:ext>
            </a:extLst>
          </p:cNvPr>
          <p:cNvCxnSpPr>
            <a:cxnSpLocks/>
            <a:stCxn id="435" idx="4"/>
          </p:cNvCxnSpPr>
          <p:nvPr/>
        </p:nvCxnSpPr>
        <p:spPr>
          <a:xfrm rot="5400000">
            <a:off x="3925939" y="5382233"/>
            <a:ext cx="1639552" cy="1117291"/>
          </a:xfrm>
          <a:prstGeom prst="bentConnector3">
            <a:avLst>
              <a:gd name="adj1" fmla="val 99467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43" name="Google Shape;204;p33">
            <a:extLst>
              <a:ext uri="{FF2B5EF4-FFF2-40B4-BE49-F238E27FC236}">
                <a16:creationId xmlns:a16="http://schemas.microsoft.com/office/drawing/2014/main" id="{44881B97-B689-AED2-BD44-B8946B725E9F}"/>
              </a:ext>
            </a:extLst>
          </p:cNvPr>
          <p:cNvSpPr txBox="1"/>
          <p:nvPr/>
        </p:nvSpPr>
        <p:spPr>
          <a:xfrm>
            <a:off x="5263663" y="5064662"/>
            <a:ext cx="972556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price</a:t>
            </a:r>
          </a:p>
        </p:txBody>
      </p:sp>
      <p:sp>
        <p:nvSpPr>
          <p:cNvPr id="449" name="Google Shape;203;p33">
            <a:extLst>
              <a:ext uri="{FF2B5EF4-FFF2-40B4-BE49-F238E27FC236}">
                <a16:creationId xmlns:a16="http://schemas.microsoft.com/office/drawing/2014/main" id="{098B28DA-13FF-F48F-7FC5-1C7E57E23329}"/>
              </a:ext>
            </a:extLst>
          </p:cNvPr>
          <p:cNvSpPr/>
          <p:nvPr/>
        </p:nvSpPr>
        <p:spPr>
          <a:xfrm>
            <a:off x="797042" y="5172771"/>
            <a:ext cx="125216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200;p33">
            <a:extLst>
              <a:ext uri="{FF2B5EF4-FFF2-40B4-BE49-F238E27FC236}">
                <a16:creationId xmlns:a16="http://schemas.microsoft.com/office/drawing/2014/main" id="{1213D856-5AA0-B994-B21C-1DBD1F2765BA}"/>
              </a:ext>
            </a:extLst>
          </p:cNvPr>
          <p:cNvSpPr/>
          <p:nvPr/>
        </p:nvSpPr>
        <p:spPr>
          <a:xfrm>
            <a:off x="2539897" y="480508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205;p33">
            <a:extLst>
              <a:ext uri="{FF2B5EF4-FFF2-40B4-BE49-F238E27FC236}">
                <a16:creationId xmlns:a16="http://schemas.microsoft.com/office/drawing/2014/main" id="{CDA0562B-E714-D0F0-ECD7-A2AAEB87C88C}"/>
              </a:ext>
            </a:extLst>
          </p:cNvPr>
          <p:cNvCxnSpPr>
            <a:cxnSpLocks/>
            <a:stCxn id="450" idx="2"/>
            <a:endCxn id="449" idx="1"/>
          </p:cNvCxnSpPr>
          <p:nvPr/>
        </p:nvCxnSpPr>
        <p:spPr>
          <a:xfrm rot="10800000" flipV="1">
            <a:off x="1463177" y="4880785"/>
            <a:ext cx="1076720" cy="29198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457" name="Google Shape;205;p33">
            <a:extLst>
              <a:ext uri="{FF2B5EF4-FFF2-40B4-BE49-F238E27FC236}">
                <a16:creationId xmlns:a16="http://schemas.microsoft.com/office/drawing/2014/main" id="{F5EB3D36-6F4A-F1A2-C32E-F3A8EE0EAC42}"/>
              </a:ext>
            </a:extLst>
          </p:cNvPr>
          <p:cNvCxnSpPr>
            <a:cxnSpLocks/>
            <a:stCxn id="459" idx="4"/>
          </p:cNvCxnSpPr>
          <p:nvPr/>
        </p:nvCxnSpPr>
        <p:spPr>
          <a:xfrm rot="16200000" flipH="1">
            <a:off x="1810391" y="5232622"/>
            <a:ext cx="177739" cy="85360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59" name="Google Shape;200;p33">
            <a:extLst>
              <a:ext uri="{FF2B5EF4-FFF2-40B4-BE49-F238E27FC236}">
                <a16:creationId xmlns:a16="http://schemas.microsoft.com/office/drawing/2014/main" id="{83692383-20EE-65D2-DBD0-44ED46114EC6}"/>
              </a:ext>
            </a:extLst>
          </p:cNvPr>
          <p:cNvSpPr/>
          <p:nvPr/>
        </p:nvSpPr>
        <p:spPr>
          <a:xfrm>
            <a:off x="1364742" y="541914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204;p33">
            <a:extLst>
              <a:ext uri="{FF2B5EF4-FFF2-40B4-BE49-F238E27FC236}">
                <a16:creationId xmlns:a16="http://schemas.microsoft.com/office/drawing/2014/main" id="{C2BC8674-C137-EE28-5863-EB9F78CD7B32}"/>
              </a:ext>
            </a:extLst>
          </p:cNvPr>
          <p:cNvSpPr txBox="1"/>
          <p:nvPr/>
        </p:nvSpPr>
        <p:spPr>
          <a:xfrm>
            <a:off x="2113597" y="4870174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204;p33">
            <a:extLst>
              <a:ext uri="{FF2B5EF4-FFF2-40B4-BE49-F238E27FC236}">
                <a16:creationId xmlns:a16="http://schemas.microsoft.com/office/drawing/2014/main" id="{9CC39362-A2A5-9CFB-5DEA-1C9A1323462A}"/>
              </a:ext>
            </a:extLst>
          </p:cNvPr>
          <p:cNvSpPr txBox="1"/>
          <p:nvPr/>
        </p:nvSpPr>
        <p:spPr>
          <a:xfrm>
            <a:off x="696880" y="5503578"/>
            <a:ext cx="97805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quote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190</Words>
  <Application>Microsoft Office PowerPoint</Application>
  <PresentationFormat>A4 (21x29,7 cm)</PresentationFormat>
  <Paragraphs>65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Inghilleri</dc:creator>
  <cp:lastModifiedBy>Riccardo Inghilleri</cp:lastModifiedBy>
  <cp:revision>1</cp:revision>
  <dcterms:created xsi:type="dcterms:W3CDTF">2022-05-29T11:58:40Z</dcterms:created>
  <dcterms:modified xsi:type="dcterms:W3CDTF">2022-05-29T15:56:08Z</dcterms:modified>
</cp:coreProperties>
</file>