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7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3" y="-2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1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3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8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5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9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04;p33">
            <a:extLst>
              <a:ext uri="{FF2B5EF4-FFF2-40B4-BE49-F238E27FC236}">
                <a16:creationId xmlns:a16="http://schemas.microsoft.com/office/drawing/2014/main" id="{AA9A45DF-6B05-FA42-083B-4E6CB82B4AA4}"/>
              </a:ext>
            </a:extLst>
          </p:cNvPr>
          <p:cNvSpPr txBox="1"/>
          <p:nvPr/>
        </p:nvSpPr>
        <p:spPr>
          <a:xfrm>
            <a:off x="407857" y="692243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12;p33">
            <a:extLst>
              <a:ext uri="{FF2B5EF4-FFF2-40B4-BE49-F238E27FC236}">
                <a16:creationId xmlns:a16="http://schemas.microsoft.com/office/drawing/2014/main" id="{C6D146CF-9298-8C05-B6DA-FF160EAFED80}"/>
              </a:ext>
            </a:extLst>
          </p:cNvPr>
          <p:cNvSpPr txBox="1"/>
          <p:nvPr/>
        </p:nvSpPr>
        <p:spPr>
          <a:xfrm>
            <a:off x="2312930" y="4067077"/>
            <a:ext cx="1294651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46304540-DF47-24B7-7642-7E48C599839E}"/>
              </a:ext>
            </a:extLst>
          </p:cNvPr>
          <p:cNvSpPr/>
          <p:nvPr/>
        </p:nvSpPr>
        <p:spPr>
          <a:xfrm>
            <a:off x="1644051" y="859407"/>
            <a:ext cx="2205875" cy="254881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3EF1E0B4-9B83-AB7F-ED83-E3F984CAC484}"/>
              </a:ext>
            </a:extLst>
          </p:cNvPr>
          <p:cNvSpPr/>
          <p:nvPr/>
        </p:nvSpPr>
        <p:spPr>
          <a:xfrm>
            <a:off x="1937385" y="1170810"/>
            <a:ext cx="1646652" cy="7946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email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EB5D6391-F300-557E-70BF-A0177071AB7B}"/>
              </a:ext>
            </a:extLst>
          </p:cNvPr>
          <p:cNvSpPr/>
          <p:nvPr/>
        </p:nvSpPr>
        <p:spPr>
          <a:xfrm>
            <a:off x="2108655" y="188605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33">
            <a:extLst>
              <a:ext uri="{FF2B5EF4-FFF2-40B4-BE49-F238E27FC236}">
                <a16:creationId xmlns:a16="http://schemas.microsoft.com/office/drawing/2014/main" id="{E8D1C903-669D-C779-3331-DC96ADAC7273}"/>
              </a:ext>
            </a:extLst>
          </p:cNvPr>
          <p:cNvSpPr txBox="1"/>
          <p:nvPr/>
        </p:nvSpPr>
        <p:spPr>
          <a:xfrm>
            <a:off x="1665963" y="1946367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7;p33">
            <a:extLst>
              <a:ext uri="{FF2B5EF4-FFF2-40B4-BE49-F238E27FC236}">
                <a16:creationId xmlns:a16="http://schemas.microsoft.com/office/drawing/2014/main" id="{5A2F041C-D87F-DF2F-1BB0-9A4152CDFD29}"/>
              </a:ext>
            </a:extLst>
          </p:cNvPr>
          <p:cNvSpPr txBox="1"/>
          <p:nvPr/>
        </p:nvSpPr>
        <p:spPr>
          <a:xfrm>
            <a:off x="636864" y="1708327"/>
            <a:ext cx="928718" cy="2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>
            <a:extLst>
              <a:ext uri="{FF2B5EF4-FFF2-40B4-BE49-F238E27FC236}">
                <a16:creationId xmlns:a16="http://schemas.microsoft.com/office/drawing/2014/main" id="{D4D0CEB8-F39C-827C-E7DF-C8DAA87544A8}"/>
              </a:ext>
            </a:extLst>
          </p:cNvPr>
          <p:cNvSpPr txBox="1"/>
          <p:nvPr/>
        </p:nvSpPr>
        <p:spPr>
          <a:xfrm>
            <a:off x="1888907" y="3573895"/>
            <a:ext cx="1695130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email, password, role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>
            <a:extLst>
              <a:ext uri="{FF2B5EF4-FFF2-40B4-BE49-F238E27FC236}">
                <a16:creationId xmlns:a16="http://schemas.microsoft.com/office/drawing/2014/main" id="{9B4C8E6C-5F7E-FD05-C995-38BDC5D9D04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05127" y="3693468"/>
            <a:ext cx="283780" cy="1598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>
            <a:extLst>
              <a:ext uri="{FF2B5EF4-FFF2-40B4-BE49-F238E27FC236}">
                <a16:creationId xmlns:a16="http://schemas.microsoft.com/office/drawing/2014/main" id="{D906A901-E73E-2B0E-C461-13E0F3C48A1A}"/>
              </a:ext>
            </a:extLst>
          </p:cNvPr>
          <p:cNvSpPr/>
          <p:nvPr/>
        </p:nvSpPr>
        <p:spPr>
          <a:xfrm>
            <a:off x="890019" y="3919712"/>
            <a:ext cx="1350986" cy="32123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3;p33">
            <a:extLst>
              <a:ext uri="{FF2B5EF4-FFF2-40B4-BE49-F238E27FC236}">
                <a16:creationId xmlns:a16="http://schemas.microsoft.com/office/drawing/2014/main" id="{6719F195-B1A4-9249-0C2F-1DF452989EE3}"/>
              </a:ext>
            </a:extLst>
          </p:cNvPr>
          <p:cNvSpPr/>
          <p:nvPr/>
        </p:nvSpPr>
        <p:spPr>
          <a:xfrm>
            <a:off x="2018459" y="4525316"/>
            <a:ext cx="159320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GetProductsData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0;p33">
            <a:extLst>
              <a:ext uri="{FF2B5EF4-FFF2-40B4-BE49-F238E27FC236}">
                <a16:creationId xmlns:a16="http://schemas.microsoft.com/office/drawing/2014/main" id="{BB853C21-E48C-5E52-B652-71125829DC59}"/>
              </a:ext>
            </a:extLst>
          </p:cNvPr>
          <p:cNvSpPr/>
          <p:nvPr/>
        </p:nvSpPr>
        <p:spPr>
          <a:xfrm>
            <a:off x="968957" y="3835120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00;p33">
            <a:extLst>
              <a:ext uri="{FF2B5EF4-FFF2-40B4-BE49-F238E27FC236}">
                <a16:creationId xmlns:a16="http://schemas.microsoft.com/office/drawing/2014/main" id="{F2D6672C-9236-BD76-CF94-E6DFC7DDDE5F}"/>
              </a:ext>
            </a:extLst>
          </p:cNvPr>
          <p:cNvSpPr/>
          <p:nvPr/>
        </p:nvSpPr>
        <p:spPr>
          <a:xfrm>
            <a:off x="817351" y="40233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00;p33">
            <a:extLst>
              <a:ext uri="{FF2B5EF4-FFF2-40B4-BE49-F238E27FC236}">
                <a16:creationId xmlns:a16="http://schemas.microsoft.com/office/drawing/2014/main" id="{B8B54430-0E5E-15EE-C2EE-5C63EC23269E}"/>
              </a:ext>
            </a:extLst>
          </p:cNvPr>
          <p:cNvSpPr/>
          <p:nvPr/>
        </p:nvSpPr>
        <p:spPr>
          <a:xfrm>
            <a:off x="2099616" y="401726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03;p33">
            <a:extLst>
              <a:ext uri="{FF2B5EF4-FFF2-40B4-BE49-F238E27FC236}">
                <a16:creationId xmlns:a16="http://schemas.microsoft.com/office/drawing/2014/main" id="{12D8A067-A6F0-E74C-49A5-9285EB37FA01}"/>
              </a:ext>
            </a:extLst>
          </p:cNvPr>
          <p:cNvSpPr/>
          <p:nvPr/>
        </p:nvSpPr>
        <p:spPr>
          <a:xfrm>
            <a:off x="2808372" y="5925583"/>
            <a:ext cx="147345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GetQuotesData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03;p33">
            <a:extLst>
              <a:ext uri="{FF2B5EF4-FFF2-40B4-BE49-F238E27FC236}">
                <a16:creationId xmlns:a16="http://schemas.microsoft.com/office/drawing/2014/main" id="{8BED012D-2EDF-2493-650E-0EB56203259D}"/>
              </a:ext>
            </a:extLst>
          </p:cNvPr>
          <p:cNvSpPr/>
          <p:nvPr/>
        </p:nvSpPr>
        <p:spPr>
          <a:xfrm>
            <a:off x="95008" y="240560"/>
            <a:ext cx="1095660" cy="369237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200;p33">
            <a:extLst>
              <a:ext uri="{FF2B5EF4-FFF2-40B4-BE49-F238E27FC236}">
                <a16:creationId xmlns:a16="http://schemas.microsoft.com/office/drawing/2014/main" id="{AD66AEDE-08FB-0A88-8C01-A41F7383D8B1}"/>
              </a:ext>
            </a:extLst>
          </p:cNvPr>
          <p:cNvSpPr/>
          <p:nvPr/>
        </p:nvSpPr>
        <p:spPr>
          <a:xfrm>
            <a:off x="1066636" y="26151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00;p33">
            <a:extLst>
              <a:ext uri="{FF2B5EF4-FFF2-40B4-BE49-F238E27FC236}">
                <a16:creationId xmlns:a16="http://schemas.microsoft.com/office/drawing/2014/main" id="{1904321B-98FD-1EBA-DDB6-46B7D085EB4D}"/>
              </a:ext>
            </a:extLst>
          </p:cNvPr>
          <p:cNvSpPr/>
          <p:nvPr/>
        </p:nvSpPr>
        <p:spPr>
          <a:xfrm>
            <a:off x="327242" y="53409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04;p33">
            <a:extLst>
              <a:ext uri="{FF2B5EF4-FFF2-40B4-BE49-F238E27FC236}">
                <a16:creationId xmlns:a16="http://schemas.microsoft.com/office/drawing/2014/main" id="{EF993E55-3235-4A11-DD41-FB6781CA44D1}"/>
              </a:ext>
            </a:extLst>
          </p:cNvPr>
          <p:cNvSpPr txBox="1"/>
          <p:nvPr/>
        </p:nvSpPr>
        <p:spPr>
          <a:xfrm>
            <a:off x="1190668" y="532042"/>
            <a:ext cx="1288379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already logged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00;p33">
            <a:extLst>
              <a:ext uri="{FF2B5EF4-FFF2-40B4-BE49-F238E27FC236}">
                <a16:creationId xmlns:a16="http://schemas.microsoft.com/office/drawing/2014/main" id="{5033CF2F-6B0F-4931-AF9E-8AC5296593C5}"/>
              </a:ext>
            </a:extLst>
          </p:cNvPr>
          <p:cNvSpPr/>
          <p:nvPr/>
        </p:nvSpPr>
        <p:spPr>
          <a:xfrm>
            <a:off x="1024059" y="49097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>
            <a:extLst>
              <a:ext uri="{FF2B5EF4-FFF2-40B4-BE49-F238E27FC236}">
                <a16:creationId xmlns:a16="http://schemas.microsoft.com/office/drawing/2014/main" id="{2188A7BA-B4EA-2F62-6586-E6DD13F04D41}"/>
              </a:ext>
            </a:extLst>
          </p:cNvPr>
          <p:cNvSpPr txBox="1"/>
          <p:nvPr/>
        </p:nvSpPr>
        <p:spPr>
          <a:xfrm>
            <a:off x="1225824" y="21342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97;p33">
            <a:extLst>
              <a:ext uri="{FF2B5EF4-FFF2-40B4-BE49-F238E27FC236}">
                <a16:creationId xmlns:a16="http://schemas.microsoft.com/office/drawing/2014/main" id="{C4DD85B8-31AD-436B-F08B-5536B70FC663}"/>
              </a:ext>
            </a:extLst>
          </p:cNvPr>
          <p:cNvSpPr/>
          <p:nvPr/>
        </p:nvSpPr>
        <p:spPr>
          <a:xfrm>
            <a:off x="75893" y="4931609"/>
            <a:ext cx="2530050" cy="293859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98;p33">
            <a:extLst>
              <a:ext uri="{FF2B5EF4-FFF2-40B4-BE49-F238E27FC236}">
                <a16:creationId xmlns:a16="http://schemas.microsoft.com/office/drawing/2014/main" id="{7319F900-3B5C-4E36-4039-CFF5054671D0}"/>
              </a:ext>
            </a:extLst>
          </p:cNvPr>
          <p:cNvSpPr/>
          <p:nvPr/>
        </p:nvSpPr>
        <p:spPr>
          <a:xfrm>
            <a:off x="560592" y="5255877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choice DropDown Menu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product]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97;p33">
            <a:extLst>
              <a:ext uri="{FF2B5EF4-FFF2-40B4-BE49-F238E27FC236}">
                <a16:creationId xmlns:a16="http://schemas.microsoft.com/office/drawing/2014/main" id="{CDE9E1A6-BF82-8C3E-A2E3-F8869AA1A5A0}"/>
              </a:ext>
            </a:extLst>
          </p:cNvPr>
          <p:cNvSpPr/>
          <p:nvPr/>
        </p:nvSpPr>
        <p:spPr>
          <a:xfrm>
            <a:off x="4593871" y="5434799"/>
            <a:ext cx="2205875" cy="2132345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198;p33">
            <a:extLst>
              <a:ext uri="{FF2B5EF4-FFF2-40B4-BE49-F238E27FC236}">
                <a16:creationId xmlns:a16="http://schemas.microsoft.com/office/drawing/2014/main" id="{2DAB1679-F475-3C5D-3C8A-87C124C9917A}"/>
              </a:ext>
            </a:extLst>
          </p:cNvPr>
          <p:cNvSpPr/>
          <p:nvPr/>
        </p:nvSpPr>
        <p:spPr>
          <a:xfrm>
            <a:off x="4905420" y="575683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00;p33">
            <a:extLst>
              <a:ext uri="{FF2B5EF4-FFF2-40B4-BE49-F238E27FC236}">
                <a16:creationId xmlns:a16="http://schemas.microsoft.com/office/drawing/2014/main" id="{26EA251C-B9F2-B210-275B-D762E3CD850C}"/>
              </a:ext>
            </a:extLst>
          </p:cNvPr>
          <p:cNvSpPr/>
          <p:nvPr/>
        </p:nvSpPr>
        <p:spPr>
          <a:xfrm>
            <a:off x="4481617" y="71814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05;p33">
            <a:extLst>
              <a:ext uri="{FF2B5EF4-FFF2-40B4-BE49-F238E27FC236}">
                <a16:creationId xmlns:a16="http://schemas.microsoft.com/office/drawing/2014/main" id="{23EF6056-11F4-71A8-4E02-8808F942CA85}"/>
              </a:ext>
            </a:extLst>
          </p:cNvPr>
          <p:cNvCxnSpPr>
            <a:cxnSpLocks/>
          </p:cNvCxnSpPr>
          <p:nvPr/>
        </p:nvCxnSpPr>
        <p:spPr>
          <a:xfrm rot="5400000">
            <a:off x="924137" y="2643300"/>
            <a:ext cx="1957953" cy="594873"/>
          </a:xfrm>
          <a:prstGeom prst="bentConnector3">
            <a:avLst>
              <a:gd name="adj1" fmla="val 11014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4" name="Google Shape;205;p33">
            <a:extLst>
              <a:ext uri="{FF2B5EF4-FFF2-40B4-BE49-F238E27FC236}">
                <a16:creationId xmlns:a16="http://schemas.microsoft.com/office/drawing/2014/main" id="{E499BBD4-9FDB-0280-9B3B-4D01D98831DA}"/>
              </a:ext>
            </a:extLst>
          </p:cNvPr>
          <p:cNvCxnSpPr>
            <a:cxnSpLocks/>
            <a:stCxn id="43" idx="0"/>
            <a:endCxn id="4" idx="1"/>
          </p:cNvCxnSpPr>
          <p:nvPr/>
        </p:nvCxnSpPr>
        <p:spPr>
          <a:xfrm rot="5400000" flipH="1" flipV="1">
            <a:off x="509711" y="2700781"/>
            <a:ext cx="1701303" cy="567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7" name="Google Shape;205;p33">
            <a:extLst>
              <a:ext uri="{FF2B5EF4-FFF2-40B4-BE49-F238E27FC236}">
                <a16:creationId xmlns:a16="http://schemas.microsoft.com/office/drawing/2014/main" id="{D8398D09-FDB9-6B7E-8B5C-4FFE225FFEA0}"/>
              </a:ext>
            </a:extLst>
          </p:cNvPr>
          <p:cNvCxnSpPr>
            <a:cxnSpLocks/>
            <a:stCxn id="92" idx="2"/>
            <a:endCxn id="205" idx="0"/>
          </p:cNvCxnSpPr>
          <p:nvPr/>
        </p:nvCxnSpPr>
        <p:spPr>
          <a:xfrm rot="10800000" flipH="1" flipV="1">
            <a:off x="817350" y="4099029"/>
            <a:ext cx="523567" cy="832579"/>
          </a:xfrm>
          <a:prstGeom prst="bentConnector4">
            <a:avLst>
              <a:gd name="adj1" fmla="val -43662"/>
              <a:gd name="adj2" fmla="val 5454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0" name="Google Shape;205;p33">
            <a:extLst>
              <a:ext uri="{FF2B5EF4-FFF2-40B4-BE49-F238E27FC236}">
                <a16:creationId xmlns:a16="http://schemas.microsoft.com/office/drawing/2014/main" id="{2BE53E88-FB06-83E5-ED3C-529D404E7890}"/>
              </a:ext>
            </a:extLst>
          </p:cNvPr>
          <p:cNvCxnSpPr>
            <a:cxnSpLocks/>
            <a:stCxn id="150" idx="6"/>
            <a:endCxn id="208" idx="0"/>
          </p:cNvCxnSpPr>
          <p:nvPr/>
        </p:nvCxnSpPr>
        <p:spPr>
          <a:xfrm>
            <a:off x="2315050" y="4092969"/>
            <a:ext cx="3381759" cy="134183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80" name="Google Shape;205;p33">
            <a:extLst>
              <a:ext uri="{FF2B5EF4-FFF2-40B4-BE49-F238E27FC236}">
                <a16:creationId xmlns:a16="http://schemas.microsoft.com/office/drawing/2014/main" id="{4ADFD16D-C271-19CB-E1CD-9E26CC784162}"/>
              </a:ext>
            </a:extLst>
          </p:cNvPr>
          <p:cNvCxnSpPr>
            <a:cxnSpLocks/>
            <a:stCxn id="196" idx="6"/>
            <a:endCxn id="4" idx="0"/>
          </p:cNvCxnSpPr>
          <p:nvPr/>
        </p:nvCxnSpPr>
        <p:spPr>
          <a:xfrm>
            <a:off x="1239493" y="566679"/>
            <a:ext cx="1507496" cy="29272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3" name="Google Shape;198;p33">
            <a:extLst>
              <a:ext uri="{FF2B5EF4-FFF2-40B4-BE49-F238E27FC236}">
                <a16:creationId xmlns:a16="http://schemas.microsoft.com/office/drawing/2014/main" id="{3B62F9C6-38CB-7718-5BCA-87FD6827A5C8}"/>
              </a:ext>
            </a:extLst>
          </p:cNvPr>
          <p:cNvSpPr/>
          <p:nvPr/>
        </p:nvSpPr>
        <p:spPr>
          <a:xfrm>
            <a:off x="560592" y="6076658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choice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option]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200;p33">
            <a:extLst>
              <a:ext uri="{FF2B5EF4-FFF2-40B4-BE49-F238E27FC236}">
                <a16:creationId xmlns:a16="http://schemas.microsoft.com/office/drawing/2014/main" id="{A5E0B91D-4696-26CA-DFE9-7C825D8B1A22}"/>
              </a:ext>
            </a:extLst>
          </p:cNvPr>
          <p:cNvSpPr/>
          <p:nvPr/>
        </p:nvSpPr>
        <p:spPr>
          <a:xfrm>
            <a:off x="2179210" y="475849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200;p33">
            <a:extLst>
              <a:ext uri="{FF2B5EF4-FFF2-40B4-BE49-F238E27FC236}">
                <a16:creationId xmlns:a16="http://schemas.microsoft.com/office/drawing/2014/main" id="{72462DD2-4A94-36A7-70BF-166ACCF29082}"/>
              </a:ext>
            </a:extLst>
          </p:cNvPr>
          <p:cNvSpPr/>
          <p:nvPr/>
        </p:nvSpPr>
        <p:spPr>
          <a:xfrm>
            <a:off x="3712346" y="619710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205;p33">
            <a:extLst>
              <a:ext uri="{FF2B5EF4-FFF2-40B4-BE49-F238E27FC236}">
                <a16:creationId xmlns:a16="http://schemas.microsoft.com/office/drawing/2014/main" id="{5E602496-4D84-7589-B165-71CE4A508C48}"/>
              </a:ext>
            </a:extLst>
          </p:cNvPr>
          <p:cNvCxnSpPr>
            <a:cxnSpLocks/>
            <a:stCxn id="317" idx="4"/>
            <a:endCxn id="206" idx="3"/>
          </p:cNvCxnSpPr>
          <p:nvPr/>
        </p:nvCxnSpPr>
        <p:spPr>
          <a:xfrm rot="5400000">
            <a:off x="1850867" y="5191886"/>
            <a:ext cx="718047" cy="15407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25" name="Google Shape;207;p33">
            <a:extLst>
              <a:ext uri="{FF2B5EF4-FFF2-40B4-BE49-F238E27FC236}">
                <a16:creationId xmlns:a16="http://schemas.microsoft.com/office/drawing/2014/main" id="{C9325BE6-C1E1-555A-5140-271CF6F36316}"/>
              </a:ext>
            </a:extLst>
          </p:cNvPr>
          <p:cNvSpPr txBox="1"/>
          <p:nvPr/>
        </p:nvSpPr>
        <p:spPr>
          <a:xfrm>
            <a:off x="2247599" y="4853013"/>
            <a:ext cx="1020690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207;p33">
            <a:extLst>
              <a:ext uri="{FF2B5EF4-FFF2-40B4-BE49-F238E27FC236}">
                <a16:creationId xmlns:a16="http://schemas.microsoft.com/office/drawing/2014/main" id="{313A757B-7FF8-4C4E-9E04-8C686DCB314F}"/>
              </a:ext>
            </a:extLst>
          </p:cNvPr>
          <p:cNvSpPr txBox="1"/>
          <p:nvPr/>
        </p:nvSpPr>
        <p:spPr>
          <a:xfrm>
            <a:off x="2330994" y="6284453"/>
            <a:ext cx="1553283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quotes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 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198;p33">
            <a:extLst>
              <a:ext uri="{FF2B5EF4-FFF2-40B4-BE49-F238E27FC236}">
                <a16:creationId xmlns:a16="http://schemas.microsoft.com/office/drawing/2014/main" id="{9B7D0A1A-9EDA-7F4D-B907-705249A64F39}"/>
              </a:ext>
            </a:extLst>
          </p:cNvPr>
          <p:cNvSpPr/>
          <p:nvPr/>
        </p:nvSpPr>
        <p:spPr>
          <a:xfrm>
            <a:off x="570593" y="6897439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quotes]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200;p33">
            <a:extLst>
              <a:ext uri="{FF2B5EF4-FFF2-40B4-BE49-F238E27FC236}">
                <a16:creationId xmlns:a16="http://schemas.microsoft.com/office/drawing/2014/main" id="{930CCA92-0111-F724-F560-BEDA0CEDBBAC}"/>
              </a:ext>
            </a:extLst>
          </p:cNvPr>
          <p:cNvSpPr/>
          <p:nvPr/>
        </p:nvSpPr>
        <p:spPr>
          <a:xfrm>
            <a:off x="1250851" y="75760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198;p33">
            <a:extLst>
              <a:ext uri="{FF2B5EF4-FFF2-40B4-BE49-F238E27FC236}">
                <a16:creationId xmlns:a16="http://schemas.microsoft.com/office/drawing/2014/main" id="{38E6E22F-E64D-B204-FDD0-6897B1EF3AC0}"/>
              </a:ext>
            </a:extLst>
          </p:cNvPr>
          <p:cNvSpPr/>
          <p:nvPr/>
        </p:nvSpPr>
        <p:spPr>
          <a:xfrm>
            <a:off x="4905420" y="658020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3;p33">
            <a:extLst>
              <a:ext uri="{FF2B5EF4-FFF2-40B4-BE49-F238E27FC236}">
                <a16:creationId xmlns:a16="http://schemas.microsoft.com/office/drawing/2014/main" id="{6D684A36-DD04-E3C8-CC4D-2900E21879CA}"/>
              </a:ext>
            </a:extLst>
          </p:cNvPr>
          <p:cNvSpPr/>
          <p:nvPr/>
        </p:nvSpPr>
        <p:spPr>
          <a:xfrm>
            <a:off x="1560309" y="8444890"/>
            <a:ext cx="1687694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205;p33">
            <a:extLst>
              <a:ext uri="{FF2B5EF4-FFF2-40B4-BE49-F238E27FC236}">
                <a16:creationId xmlns:a16="http://schemas.microsoft.com/office/drawing/2014/main" id="{31292637-F3B2-8BF9-61D0-D7F9C24762A6}"/>
              </a:ext>
            </a:extLst>
          </p:cNvPr>
          <p:cNvCxnSpPr>
            <a:cxnSpLocks/>
            <a:stCxn id="333" idx="4"/>
            <a:endCxn id="342" idx="1"/>
          </p:cNvCxnSpPr>
          <p:nvPr/>
        </p:nvCxnSpPr>
        <p:spPr>
          <a:xfrm rot="16200000" flipH="1">
            <a:off x="1542678" y="7543361"/>
            <a:ext cx="717419" cy="108563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3" name="Google Shape;200;p33">
            <a:extLst>
              <a:ext uri="{FF2B5EF4-FFF2-40B4-BE49-F238E27FC236}">
                <a16:creationId xmlns:a16="http://schemas.microsoft.com/office/drawing/2014/main" id="{F692F1C4-763E-0518-E847-3E9C2B8D1790}"/>
              </a:ext>
            </a:extLst>
          </p:cNvPr>
          <p:cNvSpPr/>
          <p:nvPr/>
        </p:nvSpPr>
        <p:spPr>
          <a:xfrm>
            <a:off x="1247627" y="75760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205;p33">
            <a:extLst>
              <a:ext uri="{FF2B5EF4-FFF2-40B4-BE49-F238E27FC236}">
                <a16:creationId xmlns:a16="http://schemas.microsoft.com/office/drawing/2014/main" id="{6798AD5E-6E08-1D5D-455F-4B44E5AF5961}"/>
              </a:ext>
            </a:extLst>
          </p:cNvPr>
          <p:cNvCxnSpPr>
            <a:cxnSpLocks/>
            <a:stCxn id="210" idx="2"/>
            <a:endCxn id="342" idx="2"/>
          </p:cNvCxnSpPr>
          <p:nvPr/>
        </p:nvCxnSpPr>
        <p:spPr>
          <a:xfrm rot="10800000" flipV="1">
            <a:off x="3207953" y="7257106"/>
            <a:ext cx="1273664" cy="1347983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72" name="Google Shape;204;p33">
            <a:extLst>
              <a:ext uri="{FF2B5EF4-FFF2-40B4-BE49-F238E27FC236}">
                <a16:creationId xmlns:a16="http://schemas.microsoft.com/office/drawing/2014/main" id="{34B62997-F06E-ADF8-567C-A372A4701C07}"/>
              </a:ext>
            </a:extLst>
          </p:cNvPr>
          <p:cNvSpPr txBox="1"/>
          <p:nvPr/>
        </p:nvSpPr>
        <p:spPr>
          <a:xfrm>
            <a:off x="3765525" y="700851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203;p33">
            <a:extLst>
              <a:ext uri="{FF2B5EF4-FFF2-40B4-BE49-F238E27FC236}">
                <a16:creationId xmlns:a16="http://schemas.microsoft.com/office/drawing/2014/main" id="{BC3C9BF1-0CA4-BA63-EF1C-C1CCC63107B0}"/>
              </a:ext>
            </a:extLst>
          </p:cNvPr>
          <p:cNvSpPr/>
          <p:nvPr/>
        </p:nvSpPr>
        <p:spPr>
          <a:xfrm>
            <a:off x="3964951" y="8017664"/>
            <a:ext cx="127773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UpdatePrice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200;p33">
            <a:extLst>
              <a:ext uri="{FF2B5EF4-FFF2-40B4-BE49-F238E27FC236}">
                <a16:creationId xmlns:a16="http://schemas.microsoft.com/office/drawing/2014/main" id="{76E65E3E-4296-EE8D-D8B4-2FCF527FD48D}"/>
              </a:ext>
            </a:extLst>
          </p:cNvPr>
          <p:cNvSpPr/>
          <p:nvPr/>
        </p:nvSpPr>
        <p:spPr>
          <a:xfrm>
            <a:off x="5178649" y="724698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205;p33">
            <a:extLst>
              <a:ext uri="{FF2B5EF4-FFF2-40B4-BE49-F238E27FC236}">
                <a16:creationId xmlns:a16="http://schemas.microsoft.com/office/drawing/2014/main" id="{1C4267C4-3183-96CE-4EAF-8E9A20A8F6BB}"/>
              </a:ext>
            </a:extLst>
          </p:cNvPr>
          <p:cNvCxnSpPr>
            <a:cxnSpLocks/>
            <a:stCxn id="435" idx="4"/>
            <a:endCxn id="378" idx="2"/>
          </p:cNvCxnSpPr>
          <p:nvPr/>
        </p:nvCxnSpPr>
        <p:spPr>
          <a:xfrm rot="5400000">
            <a:off x="4854766" y="7746263"/>
            <a:ext cx="779469" cy="8373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43" name="Google Shape;204;p33">
            <a:extLst>
              <a:ext uri="{FF2B5EF4-FFF2-40B4-BE49-F238E27FC236}">
                <a16:creationId xmlns:a16="http://schemas.microsoft.com/office/drawing/2014/main" id="{44881B97-B689-AED2-BD44-B8946B725E9F}"/>
              </a:ext>
            </a:extLst>
          </p:cNvPr>
          <p:cNvSpPr txBox="1"/>
          <p:nvPr/>
        </p:nvSpPr>
        <p:spPr>
          <a:xfrm>
            <a:off x="5245669" y="7341955"/>
            <a:ext cx="972556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price</a:t>
            </a:r>
          </a:p>
        </p:txBody>
      </p:sp>
      <p:sp>
        <p:nvSpPr>
          <p:cNvPr id="449" name="Google Shape;203;p33">
            <a:extLst>
              <a:ext uri="{FF2B5EF4-FFF2-40B4-BE49-F238E27FC236}">
                <a16:creationId xmlns:a16="http://schemas.microsoft.com/office/drawing/2014/main" id="{098B28DA-13FF-F48F-7FC5-1C7E57E23329}"/>
              </a:ext>
            </a:extLst>
          </p:cNvPr>
          <p:cNvSpPr/>
          <p:nvPr/>
        </p:nvSpPr>
        <p:spPr>
          <a:xfrm>
            <a:off x="26219" y="8717548"/>
            <a:ext cx="125216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200;p33">
            <a:extLst>
              <a:ext uri="{FF2B5EF4-FFF2-40B4-BE49-F238E27FC236}">
                <a16:creationId xmlns:a16="http://schemas.microsoft.com/office/drawing/2014/main" id="{1213D856-5AA0-B994-B21C-1DBD1F2765BA}"/>
              </a:ext>
            </a:extLst>
          </p:cNvPr>
          <p:cNvSpPr/>
          <p:nvPr/>
        </p:nvSpPr>
        <p:spPr>
          <a:xfrm>
            <a:off x="462876" y="658020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205;p33">
            <a:extLst>
              <a:ext uri="{FF2B5EF4-FFF2-40B4-BE49-F238E27FC236}">
                <a16:creationId xmlns:a16="http://schemas.microsoft.com/office/drawing/2014/main" id="{CDA0562B-E714-D0F0-ECD7-A2AAEB87C88C}"/>
              </a:ext>
            </a:extLst>
          </p:cNvPr>
          <p:cNvCxnSpPr>
            <a:cxnSpLocks/>
            <a:stCxn id="450" idx="2"/>
            <a:endCxn id="449" idx="1"/>
          </p:cNvCxnSpPr>
          <p:nvPr/>
        </p:nvCxnSpPr>
        <p:spPr>
          <a:xfrm rot="10800000" flipH="1" flipV="1">
            <a:off x="462876" y="6655908"/>
            <a:ext cx="229478" cy="2061640"/>
          </a:xfrm>
          <a:prstGeom prst="bentConnector4">
            <a:avLst>
              <a:gd name="adj1" fmla="val -99617"/>
              <a:gd name="adj2" fmla="val 5183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59" name="Google Shape;200;p33">
            <a:extLst>
              <a:ext uri="{FF2B5EF4-FFF2-40B4-BE49-F238E27FC236}">
                <a16:creationId xmlns:a16="http://schemas.microsoft.com/office/drawing/2014/main" id="{83692383-20EE-65D2-DBD0-44ED46114EC6}"/>
              </a:ext>
            </a:extLst>
          </p:cNvPr>
          <p:cNvSpPr/>
          <p:nvPr/>
        </p:nvSpPr>
        <p:spPr>
          <a:xfrm>
            <a:off x="860285" y="864061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204;p33">
            <a:extLst>
              <a:ext uri="{FF2B5EF4-FFF2-40B4-BE49-F238E27FC236}">
                <a16:creationId xmlns:a16="http://schemas.microsoft.com/office/drawing/2014/main" id="{C2BC8674-C137-EE28-5863-EB9F78CD7B32}"/>
              </a:ext>
            </a:extLst>
          </p:cNvPr>
          <p:cNvSpPr txBox="1"/>
          <p:nvPr/>
        </p:nvSpPr>
        <p:spPr>
          <a:xfrm>
            <a:off x="37244" y="6382208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05;p33">
            <a:extLst>
              <a:ext uri="{FF2B5EF4-FFF2-40B4-BE49-F238E27FC236}">
                <a16:creationId xmlns:a16="http://schemas.microsoft.com/office/drawing/2014/main" id="{B8012EDA-42E4-AC4C-7FE3-FB15D839AC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46898" y="4919507"/>
            <a:ext cx="685009" cy="537426"/>
          </a:xfrm>
          <a:prstGeom prst="bentConnector3">
            <a:avLst>
              <a:gd name="adj1" fmla="val 2393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146" name="Google Shape;205;p33">
            <a:extLst>
              <a:ext uri="{FF2B5EF4-FFF2-40B4-BE49-F238E27FC236}">
                <a16:creationId xmlns:a16="http://schemas.microsoft.com/office/drawing/2014/main" id="{9E2CD2CA-C3A8-C057-2829-94104E3851AD}"/>
              </a:ext>
            </a:extLst>
          </p:cNvPr>
          <p:cNvCxnSpPr>
            <a:cxnSpLocks/>
            <a:stCxn id="149" idx="0"/>
            <a:endCxn id="332" idx="3"/>
          </p:cNvCxnSpPr>
          <p:nvPr/>
        </p:nvCxnSpPr>
        <p:spPr>
          <a:xfrm rot="16200000" flipV="1">
            <a:off x="1939802" y="7472560"/>
            <a:ext cx="1099676" cy="69357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49" name="Google Shape;200;p33">
            <a:extLst>
              <a:ext uri="{FF2B5EF4-FFF2-40B4-BE49-F238E27FC236}">
                <a16:creationId xmlns:a16="http://schemas.microsoft.com/office/drawing/2014/main" id="{36A9E424-C9E0-F794-9B3C-01BB125AFC14}"/>
              </a:ext>
            </a:extLst>
          </p:cNvPr>
          <p:cNvSpPr/>
          <p:nvPr/>
        </p:nvSpPr>
        <p:spPr>
          <a:xfrm>
            <a:off x="2728709" y="836918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205;p33">
            <a:extLst>
              <a:ext uri="{FF2B5EF4-FFF2-40B4-BE49-F238E27FC236}">
                <a16:creationId xmlns:a16="http://schemas.microsoft.com/office/drawing/2014/main" id="{14BE7A27-34A1-B91C-D76C-037EB471234E}"/>
              </a:ext>
            </a:extLst>
          </p:cNvPr>
          <p:cNvCxnSpPr>
            <a:cxnSpLocks/>
            <a:stCxn id="184" idx="4"/>
          </p:cNvCxnSpPr>
          <p:nvPr/>
        </p:nvCxnSpPr>
        <p:spPr>
          <a:xfrm>
            <a:off x="434959" y="685501"/>
            <a:ext cx="17695" cy="4267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193" name="Google Shape;205;p33">
            <a:extLst>
              <a:ext uri="{FF2B5EF4-FFF2-40B4-BE49-F238E27FC236}">
                <a16:creationId xmlns:a16="http://schemas.microsoft.com/office/drawing/2014/main" id="{B3861991-CFF0-CC3D-31A2-458041DE4550}"/>
              </a:ext>
            </a:extLst>
          </p:cNvPr>
          <p:cNvCxnSpPr>
            <a:cxnSpLocks/>
            <a:stCxn id="158" idx="6"/>
          </p:cNvCxnSpPr>
          <p:nvPr/>
        </p:nvCxnSpPr>
        <p:spPr>
          <a:xfrm>
            <a:off x="1282070" y="337216"/>
            <a:ext cx="5343086" cy="5086715"/>
          </a:xfrm>
          <a:prstGeom prst="bentConnector3">
            <a:avLst>
              <a:gd name="adj1" fmla="val 99948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02" name="Google Shape;198;p33">
            <a:extLst>
              <a:ext uri="{FF2B5EF4-FFF2-40B4-BE49-F238E27FC236}">
                <a16:creationId xmlns:a16="http://schemas.microsoft.com/office/drawing/2014/main" id="{6A7019C6-540A-7126-6A9A-CF6DAB3D6988}"/>
              </a:ext>
            </a:extLst>
          </p:cNvPr>
          <p:cNvSpPr/>
          <p:nvPr/>
        </p:nvSpPr>
        <p:spPr>
          <a:xfrm>
            <a:off x="1931852" y="2210657"/>
            <a:ext cx="1652185" cy="11342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field: email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repeatPassword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0;p33">
            <a:extLst>
              <a:ext uri="{FF2B5EF4-FFF2-40B4-BE49-F238E27FC236}">
                <a16:creationId xmlns:a16="http://schemas.microsoft.com/office/drawing/2014/main" id="{12A44AAC-231A-07AB-9ED2-D0B3599C9EE0}"/>
              </a:ext>
            </a:extLst>
          </p:cNvPr>
          <p:cNvSpPr/>
          <p:nvPr/>
        </p:nvSpPr>
        <p:spPr>
          <a:xfrm>
            <a:off x="3499864" y="310151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03;p33">
            <a:extLst>
              <a:ext uri="{FF2B5EF4-FFF2-40B4-BE49-F238E27FC236}">
                <a16:creationId xmlns:a16="http://schemas.microsoft.com/office/drawing/2014/main" id="{B0EE5695-8287-D416-D98C-F5C4950085CE}"/>
              </a:ext>
            </a:extLst>
          </p:cNvPr>
          <p:cNvSpPr/>
          <p:nvPr/>
        </p:nvSpPr>
        <p:spPr>
          <a:xfrm>
            <a:off x="4664611" y="2407165"/>
            <a:ext cx="1020690" cy="313535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</p:txBody>
      </p:sp>
      <p:sp>
        <p:nvSpPr>
          <p:cNvPr id="212" name="Google Shape;204;p33">
            <a:extLst>
              <a:ext uri="{FF2B5EF4-FFF2-40B4-BE49-F238E27FC236}">
                <a16:creationId xmlns:a16="http://schemas.microsoft.com/office/drawing/2014/main" id="{EDAF9D0F-5C42-6F41-0D74-D029A8E0E270}"/>
              </a:ext>
            </a:extLst>
          </p:cNvPr>
          <p:cNvSpPr txBox="1"/>
          <p:nvPr/>
        </p:nvSpPr>
        <p:spPr>
          <a:xfrm>
            <a:off x="3639001" y="2924085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00;p33">
            <a:extLst>
              <a:ext uri="{FF2B5EF4-FFF2-40B4-BE49-F238E27FC236}">
                <a16:creationId xmlns:a16="http://schemas.microsoft.com/office/drawing/2014/main" id="{15C775E1-FA1A-C65A-2D0B-AEFCEB6F73B2}"/>
              </a:ext>
            </a:extLst>
          </p:cNvPr>
          <p:cNvSpPr/>
          <p:nvPr/>
        </p:nvSpPr>
        <p:spPr>
          <a:xfrm>
            <a:off x="4754342" y="231851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00;p33">
            <a:extLst>
              <a:ext uri="{FF2B5EF4-FFF2-40B4-BE49-F238E27FC236}">
                <a16:creationId xmlns:a16="http://schemas.microsoft.com/office/drawing/2014/main" id="{8CFFFA0A-C5D0-98A6-2DAC-645F7F27A7EE}"/>
              </a:ext>
            </a:extLst>
          </p:cNvPr>
          <p:cNvSpPr/>
          <p:nvPr/>
        </p:nvSpPr>
        <p:spPr>
          <a:xfrm>
            <a:off x="4581844" y="2496750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05;p33">
            <a:extLst>
              <a:ext uri="{FF2B5EF4-FFF2-40B4-BE49-F238E27FC236}">
                <a16:creationId xmlns:a16="http://schemas.microsoft.com/office/drawing/2014/main" id="{A6F608B0-1F56-01B8-DD40-23EE936C8A2B}"/>
              </a:ext>
            </a:extLst>
          </p:cNvPr>
          <p:cNvCxnSpPr>
            <a:cxnSpLocks/>
            <a:stCxn id="214" idx="2"/>
            <a:endCxn id="202" idx="3"/>
          </p:cNvCxnSpPr>
          <p:nvPr/>
        </p:nvCxnSpPr>
        <p:spPr>
          <a:xfrm rot="10800000" flipV="1">
            <a:off x="3584038" y="2572454"/>
            <a:ext cx="997807" cy="20532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16" name="Google Shape;204;p33">
            <a:extLst>
              <a:ext uri="{FF2B5EF4-FFF2-40B4-BE49-F238E27FC236}">
                <a16:creationId xmlns:a16="http://schemas.microsoft.com/office/drawing/2014/main" id="{1774EECF-0E6C-5D41-DF12-10AF4093AA69}"/>
              </a:ext>
            </a:extLst>
          </p:cNvPr>
          <p:cNvSpPr txBox="1"/>
          <p:nvPr/>
        </p:nvSpPr>
        <p:spPr>
          <a:xfrm>
            <a:off x="3883807" y="2165761"/>
            <a:ext cx="14595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05;p33">
            <a:extLst>
              <a:ext uri="{FF2B5EF4-FFF2-40B4-BE49-F238E27FC236}">
                <a16:creationId xmlns:a16="http://schemas.microsoft.com/office/drawing/2014/main" id="{DD81CAC9-434C-3035-4FB1-5A6344C0DF5C}"/>
              </a:ext>
            </a:extLst>
          </p:cNvPr>
          <p:cNvCxnSpPr>
            <a:cxnSpLocks/>
            <a:stCxn id="203" idx="6"/>
            <a:endCxn id="211" idx="4"/>
          </p:cNvCxnSpPr>
          <p:nvPr/>
        </p:nvCxnSpPr>
        <p:spPr>
          <a:xfrm flipV="1">
            <a:off x="3715298" y="2720700"/>
            <a:ext cx="1459658" cy="45651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19" name="Google Shape;200;p33">
            <a:extLst>
              <a:ext uri="{FF2B5EF4-FFF2-40B4-BE49-F238E27FC236}">
                <a16:creationId xmlns:a16="http://schemas.microsoft.com/office/drawing/2014/main" id="{5CBAA6AC-7C26-7857-1823-47FD18967C25}"/>
              </a:ext>
            </a:extLst>
          </p:cNvPr>
          <p:cNvSpPr/>
          <p:nvPr/>
        </p:nvSpPr>
        <p:spPr>
          <a:xfrm>
            <a:off x="3423619" y="2195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05;p33">
            <a:extLst>
              <a:ext uri="{FF2B5EF4-FFF2-40B4-BE49-F238E27FC236}">
                <a16:creationId xmlns:a16="http://schemas.microsoft.com/office/drawing/2014/main" id="{7BCFCA6E-3688-18D5-5022-A853808B09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3882" y="1855570"/>
            <a:ext cx="627610" cy="52701"/>
          </a:xfrm>
          <a:prstGeom prst="bentConnector4">
            <a:avLst>
              <a:gd name="adj1" fmla="val 18348"/>
              <a:gd name="adj2" fmla="val 45833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21" name="Google Shape;204;p33">
            <a:extLst>
              <a:ext uri="{FF2B5EF4-FFF2-40B4-BE49-F238E27FC236}">
                <a16:creationId xmlns:a16="http://schemas.microsoft.com/office/drawing/2014/main" id="{13CE42F2-20D8-18DB-0B29-4E6CB44F141C}"/>
              </a:ext>
            </a:extLst>
          </p:cNvPr>
          <p:cNvSpPr txBox="1"/>
          <p:nvPr/>
        </p:nvSpPr>
        <p:spPr>
          <a:xfrm>
            <a:off x="2974838" y="1989389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00;p33">
            <a:extLst>
              <a:ext uri="{FF2B5EF4-FFF2-40B4-BE49-F238E27FC236}">
                <a16:creationId xmlns:a16="http://schemas.microsoft.com/office/drawing/2014/main" id="{8BD07C60-4B75-1DC2-B443-7A8B4DF9F400}"/>
              </a:ext>
            </a:extLst>
          </p:cNvPr>
          <p:cNvSpPr/>
          <p:nvPr/>
        </p:nvSpPr>
        <p:spPr>
          <a:xfrm>
            <a:off x="2652706" y="191641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05;p33">
            <a:extLst>
              <a:ext uri="{FF2B5EF4-FFF2-40B4-BE49-F238E27FC236}">
                <a16:creationId xmlns:a16="http://schemas.microsoft.com/office/drawing/2014/main" id="{EA8E65D5-803C-1555-1642-F482EAB2897E}"/>
              </a:ext>
            </a:extLst>
          </p:cNvPr>
          <p:cNvCxnSpPr>
            <a:cxnSpLocks/>
            <a:stCxn id="222" idx="4"/>
            <a:endCxn id="202" idx="0"/>
          </p:cNvCxnSpPr>
          <p:nvPr/>
        </p:nvCxnSpPr>
        <p:spPr>
          <a:xfrm flipH="1">
            <a:off x="2757945" y="2067826"/>
            <a:ext cx="2478" cy="142831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24" name="Google Shape;204;p33">
            <a:extLst>
              <a:ext uri="{FF2B5EF4-FFF2-40B4-BE49-F238E27FC236}">
                <a16:creationId xmlns:a16="http://schemas.microsoft.com/office/drawing/2014/main" id="{FC4AC8A0-6C25-9CE5-BB0C-F86A18098663}"/>
              </a:ext>
            </a:extLst>
          </p:cNvPr>
          <p:cNvSpPr txBox="1"/>
          <p:nvPr/>
        </p:nvSpPr>
        <p:spPr>
          <a:xfrm>
            <a:off x="4809629" y="2115666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00;p33">
            <a:extLst>
              <a:ext uri="{FF2B5EF4-FFF2-40B4-BE49-F238E27FC236}">
                <a16:creationId xmlns:a16="http://schemas.microsoft.com/office/drawing/2014/main" id="{B0F409E4-B867-3B53-ACF3-0C289C898A84}"/>
              </a:ext>
            </a:extLst>
          </p:cNvPr>
          <p:cNvSpPr/>
          <p:nvPr/>
        </p:nvSpPr>
        <p:spPr>
          <a:xfrm>
            <a:off x="4482527" y="5364712"/>
            <a:ext cx="215434" cy="151409"/>
          </a:xfrm>
          <a:prstGeom prst="ellipse">
            <a:avLst/>
          </a:prstGeom>
          <a:solidFill>
            <a:srgbClr val="FF0000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00;p33">
            <a:extLst>
              <a:ext uri="{FF2B5EF4-FFF2-40B4-BE49-F238E27FC236}">
                <a16:creationId xmlns:a16="http://schemas.microsoft.com/office/drawing/2014/main" id="{6BFC4867-A140-B481-B63F-D7EEE4FF3B58}"/>
              </a:ext>
            </a:extLst>
          </p:cNvPr>
          <p:cNvSpPr/>
          <p:nvPr/>
        </p:nvSpPr>
        <p:spPr>
          <a:xfrm>
            <a:off x="4822238" y="66667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05;p33">
            <a:extLst>
              <a:ext uri="{FF2B5EF4-FFF2-40B4-BE49-F238E27FC236}">
                <a16:creationId xmlns:a16="http://schemas.microsoft.com/office/drawing/2014/main" id="{87B2F123-ABF4-4F6F-3E89-920528C67DA1}"/>
              </a:ext>
            </a:extLst>
          </p:cNvPr>
          <p:cNvCxnSpPr>
            <a:cxnSpLocks/>
            <a:stCxn id="249" idx="2"/>
            <a:endCxn id="153" idx="1"/>
          </p:cNvCxnSpPr>
          <p:nvPr/>
        </p:nvCxnSpPr>
        <p:spPr>
          <a:xfrm rot="10800000" flipV="1">
            <a:off x="3585153" y="5440417"/>
            <a:ext cx="897375" cy="485166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5" name="Google Shape;205;p33">
            <a:extLst>
              <a:ext uri="{FF2B5EF4-FFF2-40B4-BE49-F238E27FC236}">
                <a16:creationId xmlns:a16="http://schemas.microsoft.com/office/drawing/2014/main" id="{325D9006-7042-7BFD-1AC1-6956FAFAB53B}"/>
              </a:ext>
            </a:extLst>
          </p:cNvPr>
          <p:cNvCxnSpPr>
            <a:cxnSpLocks/>
            <a:stCxn id="250" idx="2"/>
            <a:endCxn id="153" idx="2"/>
          </p:cNvCxnSpPr>
          <p:nvPr/>
        </p:nvCxnSpPr>
        <p:spPr>
          <a:xfrm rot="10800000">
            <a:off x="4241782" y="6085783"/>
            <a:ext cx="580457" cy="656684"/>
          </a:xfrm>
          <a:prstGeom prst="bentConnector3">
            <a:avLst>
              <a:gd name="adj1" fmla="val 69178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8" name="Google Shape;205;p33">
            <a:extLst>
              <a:ext uri="{FF2B5EF4-FFF2-40B4-BE49-F238E27FC236}">
                <a16:creationId xmlns:a16="http://schemas.microsoft.com/office/drawing/2014/main" id="{E8BD7598-6943-72F6-EDAB-D9A0311EF00D}"/>
              </a:ext>
            </a:extLst>
          </p:cNvPr>
          <p:cNvCxnSpPr>
            <a:cxnSpLocks/>
            <a:stCxn id="318" idx="4"/>
            <a:endCxn id="208" idx="1"/>
          </p:cNvCxnSpPr>
          <p:nvPr/>
        </p:nvCxnSpPr>
        <p:spPr>
          <a:xfrm rot="16200000" flipH="1">
            <a:off x="4130739" y="6037839"/>
            <a:ext cx="152457" cy="77380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62" name="Google Shape;200;p33">
            <a:extLst>
              <a:ext uri="{FF2B5EF4-FFF2-40B4-BE49-F238E27FC236}">
                <a16:creationId xmlns:a16="http://schemas.microsoft.com/office/drawing/2014/main" id="{A7850876-EC4D-BDCF-30D1-D2484924CC86}"/>
              </a:ext>
            </a:extLst>
          </p:cNvPr>
          <p:cNvSpPr/>
          <p:nvPr/>
        </p:nvSpPr>
        <p:spPr>
          <a:xfrm>
            <a:off x="4556894" y="793477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05;p33">
            <a:extLst>
              <a:ext uri="{FF2B5EF4-FFF2-40B4-BE49-F238E27FC236}">
                <a16:creationId xmlns:a16="http://schemas.microsoft.com/office/drawing/2014/main" id="{E5C8D8FA-2104-8752-D649-8C79DC173E42}"/>
              </a:ext>
            </a:extLst>
          </p:cNvPr>
          <p:cNvCxnSpPr>
            <a:cxnSpLocks/>
            <a:stCxn id="262" idx="0"/>
          </p:cNvCxnSpPr>
          <p:nvPr/>
        </p:nvCxnSpPr>
        <p:spPr>
          <a:xfrm rot="5400000" flipH="1" flipV="1">
            <a:off x="4619624" y="7608496"/>
            <a:ext cx="371263" cy="28128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7" name="Google Shape;205;p33">
            <a:extLst>
              <a:ext uri="{FF2B5EF4-FFF2-40B4-BE49-F238E27FC236}">
                <a16:creationId xmlns:a16="http://schemas.microsoft.com/office/drawing/2014/main" id="{8EE31261-B86B-3750-8929-1DBB18C31228}"/>
              </a:ext>
            </a:extLst>
          </p:cNvPr>
          <p:cNvCxnSpPr>
            <a:cxnSpLocks/>
            <a:stCxn id="459" idx="0"/>
          </p:cNvCxnSpPr>
          <p:nvPr/>
        </p:nvCxnSpPr>
        <p:spPr>
          <a:xfrm flipV="1">
            <a:off x="968002" y="7868106"/>
            <a:ext cx="6350" cy="7725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74" name="Google Shape;205;p33">
            <a:extLst>
              <a:ext uri="{FF2B5EF4-FFF2-40B4-BE49-F238E27FC236}">
                <a16:creationId xmlns:a16="http://schemas.microsoft.com/office/drawing/2014/main" id="{F63A82CF-8BD7-936D-757B-68CA1FC287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2854" y="6494064"/>
            <a:ext cx="1669269" cy="653207"/>
          </a:xfrm>
          <a:prstGeom prst="bentConnector3">
            <a:avLst>
              <a:gd name="adj1" fmla="val -49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1" name="Google Shape;200;p33">
            <a:extLst>
              <a:ext uri="{FF2B5EF4-FFF2-40B4-BE49-F238E27FC236}">
                <a16:creationId xmlns:a16="http://schemas.microsoft.com/office/drawing/2014/main" id="{C625816B-BF14-46AE-4238-459F38600420}"/>
              </a:ext>
            </a:extLst>
          </p:cNvPr>
          <p:cNvSpPr/>
          <p:nvPr/>
        </p:nvSpPr>
        <p:spPr>
          <a:xfrm>
            <a:off x="2642759" y="868958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05;p33">
            <a:extLst>
              <a:ext uri="{FF2B5EF4-FFF2-40B4-BE49-F238E27FC236}">
                <a16:creationId xmlns:a16="http://schemas.microsoft.com/office/drawing/2014/main" id="{FC10A293-CCDD-6B68-85C6-FF45F8E343AE}"/>
              </a:ext>
            </a:extLst>
          </p:cNvPr>
          <p:cNvCxnSpPr>
            <a:cxnSpLocks/>
            <a:stCxn id="281" idx="4"/>
          </p:cNvCxnSpPr>
          <p:nvPr/>
        </p:nvCxnSpPr>
        <p:spPr>
          <a:xfrm rot="5400000" flipH="1" flipV="1">
            <a:off x="4003327" y="6314293"/>
            <a:ext cx="1273850" cy="3779552"/>
          </a:xfrm>
          <a:prstGeom prst="bentConnector4">
            <a:avLst>
              <a:gd name="adj1" fmla="val -17946"/>
              <a:gd name="adj2" fmla="val 100022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8" name="Google Shape;212;p33">
            <a:extLst>
              <a:ext uri="{FF2B5EF4-FFF2-40B4-BE49-F238E27FC236}">
                <a16:creationId xmlns:a16="http://schemas.microsoft.com/office/drawing/2014/main" id="{9012C2ED-3C17-551D-AC0F-8A5BFA074C0F}"/>
              </a:ext>
            </a:extLst>
          </p:cNvPr>
          <p:cNvSpPr txBox="1"/>
          <p:nvPr/>
        </p:nvSpPr>
        <p:spPr>
          <a:xfrm>
            <a:off x="557184" y="4181790"/>
            <a:ext cx="1146023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205;p33">
            <a:extLst>
              <a:ext uri="{FF2B5EF4-FFF2-40B4-BE49-F238E27FC236}">
                <a16:creationId xmlns:a16="http://schemas.microsoft.com/office/drawing/2014/main" id="{CFE54F4F-9D16-F4C1-9CEF-4E9EAEA0ECD2}"/>
              </a:ext>
            </a:extLst>
          </p:cNvPr>
          <p:cNvCxnSpPr>
            <a:cxnSpLocks/>
            <a:stCxn id="213" idx="0"/>
          </p:cNvCxnSpPr>
          <p:nvPr/>
        </p:nvCxnSpPr>
        <p:spPr>
          <a:xfrm rot="16200000" flipV="1">
            <a:off x="3739749" y="1196204"/>
            <a:ext cx="973244" cy="1271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3" name="Google Shape;204;p33">
            <a:extLst>
              <a:ext uri="{FF2B5EF4-FFF2-40B4-BE49-F238E27FC236}">
                <a16:creationId xmlns:a16="http://schemas.microsoft.com/office/drawing/2014/main" id="{C63D513B-2EC5-B6D4-9E50-D5D263AE052D}"/>
              </a:ext>
            </a:extLst>
          </p:cNvPr>
          <p:cNvSpPr txBox="1"/>
          <p:nvPr/>
        </p:nvSpPr>
        <p:spPr>
          <a:xfrm>
            <a:off x="2613468" y="5533765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cxnSp>
        <p:nvCxnSpPr>
          <p:cNvPr id="344" name="Google Shape;205;p33">
            <a:extLst>
              <a:ext uri="{FF2B5EF4-FFF2-40B4-BE49-F238E27FC236}">
                <a16:creationId xmlns:a16="http://schemas.microsoft.com/office/drawing/2014/main" id="{D988CB91-3492-6F44-9B01-2C134245FE59}"/>
              </a:ext>
            </a:extLst>
          </p:cNvPr>
          <p:cNvCxnSpPr>
            <a:cxnSpLocks/>
            <a:endCxn id="283" idx="3"/>
          </p:cNvCxnSpPr>
          <p:nvPr/>
        </p:nvCxnSpPr>
        <p:spPr>
          <a:xfrm rot="5400000">
            <a:off x="1799500" y="5961301"/>
            <a:ext cx="820780" cy="15407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9" name="Google Shape;204;p33">
            <a:extLst>
              <a:ext uri="{FF2B5EF4-FFF2-40B4-BE49-F238E27FC236}">
                <a16:creationId xmlns:a16="http://schemas.microsoft.com/office/drawing/2014/main" id="{9E7DA5A8-0015-573E-AB16-5E5422C19C7B}"/>
              </a:ext>
            </a:extLst>
          </p:cNvPr>
          <p:cNvSpPr txBox="1"/>
          <p:nvPr/>
        </p:nvSpPr>
        <p:spPr>
          <a:xfrm>
            <a:off x="4128292" y="519556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cxnSp>
        <p:nvCxnSpPr>
          <p:cNvPr id="364" name="Google Shape;205;p33">
            <a:extLst>
              <a:ext uri="{FF2B5EF4-FFF2-40B4-BE49-F238E27FC236}">
                <a16:creationId xmlns:a16="http://schemas.microsoft.com/office/drawing/2014/main" id="{61429059-0C92-4373-5172-73A2CA166FC1}"/>
              </a:ext>
            </a:extLst>
          </p:cNvPr>
          <p:cNvCxnSpPr>
            <a:cxnSpLocks/>
          </p:cNvCxnSpPr>
          <p:nvPr/>
        </p:nvCxnSpPr>
        <p:spPr>
          <a:xfrm>
            <a:off x="3254327" y="5508158"/>
            <a:ext cx="3789" cy="421051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07" name="Google Shape;200;p33">
            <a:extLst>
              <a:ext uri="{FF2B5EF4-FFF2-40B4-BE49-F238E27FC236}">
                <a16:creationId xmlns:a16="http://schemas.microsoft.com/office/drawing/2014/main" id="{FBB2D766-CF0C-BD4B-E2DE-C0B8E0C49DD5}"/>
              </a:ext>
            </a:extLst>
          </p:cNvPr>
          <p:cNvSpPr/>
          <p:nvPr/>
        </p:nvSpPr>
        <p:spPr>
          <a:xfrm>
            <a:off x="2505751" y="5435838"/>
            <a:ext cx="215434" cy="151409"/>
          </a:xfrm>
          <a:prstGeom prst="ellipse">
            <a:avLst/>
          </a:prstGeom>
          <a:solidFill>
            <a:srgbClr val="FF0000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00;p33">
            <a:extLst>
              <a:ext uri="{FF2B5EF4-FFF2-40B4-BE49-F238E27FC236}">
                <a16:creationId xmlns:a16="http://schemas.microsoft.com/office/drawing/2014/main" id="{AE0AABF6-8A16-BDD7-C44E-6E348AE1409F}"/>
              </a:ext>
            </a:extLst>
          </p:cNvPr>
          <p:cNvSpPr/>
          <p:nvPr/>
        </p:nvSpPr>
        <p:spPr>
          <a:xfrm>
            <a:off x="460628" y="5514243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05;p33">
            <a:extLst>
              <a:ext uri="{FF2B5EF4-FFF2-40B4-BE49-F238E27FC236}">
                <a16:creationId xmlns:a16="http://schemas.microsoft.com/office/drawing/2014/main" id="{ED8F645F-6993-350F-14C0-7CB1FA9268A0}"/>
              </a:ext>
            </a:extLst>
          </p:cNvPr>
          <p:cNvCxnSpPr>
            <a:cxnSpLocks/>
            <a:stCxn id="95" idx="2"/>
          </p:cNvCxnSpPr>
          <p:nvPr/>
        </p:nvCxnSpPr>
        <p:spPr>
          <a:xfrm rot="10800000" flipH="1" flipV="1">
            <a:off x="460628" y="5589948"/>
            <a:ext cx="92024" cy="604252"/>
          </a:xfrm>
          <a:prstGeom prst="bentConnector4">
            <a:avLst>
              <a:gd name="adj1" fmla="val -248413"/>
              <a:gd name="adj2" fmla="val 10071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00" name="Google Shape;204;p33">
            <a:extLst>
              <a:ext uri="{FF2B5EF4-FFF2-40B4-BE49-F238E27FC236}">
                <a16:creationId xmlns:a16="http://schemas.microsoft.com/office/drawing/2014/main" id="{A9465C9D-1C8F-2D30-625C-80F379F8DF84}"/>
              </a:ext>
            </a:extLst>
          </p:cNvPr>
          <p:cNvSpPr txBox="1"/>
          <p:nvPr/>
        </p:nvSpPr>
        <p:spPr>
          <a:xfrm>
            <a:off x="81993" y="5330924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146</Words>
  <Application>Microsoft Office PowerPoint</Application>
  <PresentationFormat>A4 (21x29,7 cm)</PresentationFormat>
  <Paragraphs>54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Inghilleri</dc:creator>
  <cp:lastModifiedBy>Riccardo Inghilleri</cp:lastModifiedBy>
  <cp:revision>5</cp:revision>
  <dcterms:created xsi:type="dcterms:W3CDTF">2022-05-29T11:58:40Z</dcterms:created>
  <dcterms:modified xsi:type="dcterms:W3CDTF">2022-06-11T14:25:00Z</dcterms:modified>
</cp:coreProperties>
</file>