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61" r:id="rId11"/>
    <p:sldId id="334" r:id="rId12"/>
    <p:sldId id="333" r:id="rId13"/>
    <p:sldId id="324" r:id="rId14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/>
    <p:restoredTop sz="79955"/>
  </p:normalViewPr>
  <p:slideViewPr>
    <p:cSldViewPr snapToGrid="0" snapToObjects="1" showGuides="1">
      <p:cViewPr>
        <p:scale>
          <a:sx n="110" d="100"/>
          <a:sy n="110" d="100"/>
        </p:scale>
        <p:origin x="424" y="336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  <a:endParaRPr lang="en-US" sz="9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 smtClean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 smtClean="0">
                <a:solidFill>
                  <a:schemeClr val="bg1"/>
                </a:solidFill>
              </a:rPr>
              <a:t>PUBLIC</a:t>
            </a:r>
            <a:endParaRPr lang="en-US" sz="600" cap="all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8" Type="http://schemas.openxmlformats.org/officeDocument/2006/relationships/image" Target="../media/image7.png"/><Relationship Id="rId9" Type="http://schemas.microsoft.com/office/2007/relationships/hdphoto" Target="../media/hdphoto1.wdp"/><Relationship Id="rId10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8" Type="http://schemas.openxmlformats.org/officeDocument/2006/relationships/image" Target="../media/image8.jpeg"/><Relationship Id="rId9" Type="http://schemas.microsoft.com/office/2007/relationships/hdphoto" Target="../media/hdphoto2.wdp"/><Relationship Id="rId10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theme" Target="../theme/theme5.xml"/><Relationship Id="rId8" Type="http://schemas.openxmlformats.org/officeDocument/2006/relationships/image" Target="../media/image9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theme" Target="../theme/theme6.xml"/><Relationship Id="rId8" Type="http://schemas.openxmlformats.org/officeDocument/2006/relationships/image" Target="../media/image10.png"/><Relationship Id="rId9" Type="http://schemas.microsoft.com/office/2007/relationships/hdphoto" Target="../media/hdphoto3.wdp"/><Relationship Id="rId10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theme" Target="../theme/theme7.xml"/><Relationship Id="rId8" Type="http://schemas.openxmlformats.org/officeDocument/2006/relationships/image" Target="../media/image10.png"/><Relationship Id="rId9" Type="http://schemas.microsoft.com/office/2007/relationships/hdphoto" Target="../media/hdphoto4.wdp"/><Relationship Id="rId10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5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0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2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1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4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3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planning 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456" y="3398767"/>
            <a:ext cx="8421089" cy="590931"/>
          </a:xfrm>
        </p:spPr>
        <p:txBody>
          <a:bodyPr/>
          <a:lstStyle/>
          <a:p>
            <a:r>
              <a:rPr lang="en-US" dirty="0" smtClean="0"/>
              <a:t>Imad</a:t>
            </a:r>
            <a:r>
              <a:rPr lang="en-US" dirty="0" smtClean="0"/>
              <a:t> </a:t>
            </a:r>
            <a:r>
              <a:rPr lang="en-US" dirty="0" smtClean="0"/>
              <a:t>Bouhadan</a:t>
            </a:r>
            <a:r>
              <a:rPr lang="en-US" dirty="0" smtClean="0"/>
              <a:t>, Kevin Van de </a:t>
            </a:r>
            <a:r>
              <a:rPr lang="en-US" dirty="0" smtClean="0"/>
              <a:t>Mieroop</a:t>
            </a:r>
            <a:r>
              <a:rPr lang="en-US" dirty="0" smtClean="0"/>
              <a:t>, Lander Dellafaille, Levi </a:t>
            </a:r>
            <a:r>
              <a:rPr lang="en-US" dirty="0" smtClean="0"/>
              <a:t>Mariën</a:t>
            </a:r>
            <a:r>
              <a:rPr lang="en-US" dirty="0"/>
              <a:t> </a:t>
            </a:r>
            <a:r>
              <a:rPr lang="en-US" dirty="0" smtClean="0"/>
              <a:t>&amp; Manu </a:t>
            </a:r>
            <a:r>
              <a:rPr lang="en-US" dirty="0" smtClean="0"/>
              <a:t>Pepermans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Sensor informatie </a:t>
            </a:r>
          </a:p>
          <a:p>
            <a:pPr lvl="1"/>
            <a:r>
              <a:rPr lang="nl-NL" dirty="0" smtClean="0"/>
              <a:t>E-Compass</a:t>
            </a:r>
          </a:p>
          <a:p>
            <a:pPr lvl="1"/>
            <a:r>
              <a:rPr lang="nl-NL" dirty="0" smtClean="0"/>
              <a:t>Accelerometer</a:t>
            </a:r>
            <a:endParaRPr lang="nl-NL" dirty="0" smtClean="0"/>
          </a:p>
          <a:p>
            <a:pPr lvl="1"/>
            <a:r>
              <a:rPr lang="nl-NL" dirty="0" smtClean="0"/>
              <a:t>GPS</a:t>
            </a:r>
          </a:p>
          <a:p>
            <a:pPr lvl="1"/>
            <a:r>
              <a:rPr lang="nl-NL" dirty="0" smtClean="0"/>
              <a:t>Barometer</a:t>
            </a:r>
          </a:p>
          <a:p>
            <a:pPr lvl="1"/>
            <a:r>
              <a:rPr lang="nl-NL" dirty="0" smtClean="0"/>
              <a:t>Temperatuur</a:t>
            </a:r>
          </a:p>
          <a:p>
            <a:pPr lvl="1"/>
            <a:r>
              <a:rPr lang="nl-NL" dirty="0" smtClean="0"/>
              <a:t>RSSI</a:t>
            </a:r>
          </a:p>
          <a:p>
            <a:r>
              <a:rPr lang="nl-NL" dirty="0" smtClean="0"/>
              <a:t>Communicatie</a:t>
            </a:r>
          </a:p>
          <a:p>
            <a:pPr lvl="1"/>
            <a:r>
              <a:rPr lang="nl-NL" dirty="0" smtClean="0"/>
              <a:t>DASH7</a:t>
            </a:r>
          </a:p>
          <a:p>
            <a:pPr lvl="1"/>
            <a:r>
              <a:rPr lang="nl-NL" dirty="0" smtClean="0"/>
              <a:t>LoRaWAN</a:t>
            </a:r>
            <a:endParaRPr lang="nl-NL" dirty="0" smtClean="0"/>
          </a:p>
          <a:p>
            <a:r>
              <a:rPr lang="nl-NL" dirty="0" smtClean="0"/>
              <a:t>Backend</a:t>
            </a:r>
          </a:p>
          <a:p>
            <a:pPr lvl="1"/>
            <a:r>
              <a:rPr lang="nl-NL" dirty="0" smtClean="0"/>
              <a:t>Parsing</a:t>
            </a:r>
            <a:endParaRPr lang="nl-NL" dirty="0" smtClean="0"/>
          </a:p>
          <a:p>
            <a:pPr lvl="1"/>
            <a:r>
              <a:rPr lang="nl-NL" dirty="0" smtClean="0"/>
              <a:t>ThingsBoard.io</a:t>
            </a:r>
            <a:endParaRPr lang="nl-NL" dirty="0" smtClean="0"/>
          </a:p>
          <a:p>
            <a:pPr lvl="1"/>
            <a:r>
              <a:rPr lang="nl-NL" dirty="0" smtClean="0"/>
              <a:t>Fingerprinting</a:t>
            </a:r>
            <a:endParaRPr lang="nl-N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smtClean="0"/>
              <a:t>willen</a:t>
            </a:r>
            <a:r>
              <a:rPr lang="en-US" dirty="0" smtClean="0"/>
              <a:t> we </a:t>
            </a:r>
            <a:r>
              <a:rPr lang="nl-NL" dirty="0" smtClean="0"/>
              <a:t>bereiken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Schema</a:t>
            </a:r>
            <a:endParaRPr lang="nl-NL" dirty="0"/>
          </a:p>
        </p:txBody>
      </p:sp>
      <p:sp>
        <p:nvSpPr>
          <p:cNvPr id="8" name="Rounded Rectangle 38"/>
          <p:cNvSpPr>
            <a:spLocks noChangeAspect="1"/>
          </p:cNvSpPr>
          <p:nvPr/>
        </p:nvSpPr>
        <p:spPr>
          <a:xfrm>
            <a:off x="656556" y="1964021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e-Compass</a:t>
            </a:r>
            <a:endParaRPr lang="en-US" sz="1400" dirty="0"/>
          </a:p>
        </p:txBody>
      </p:sp>
      <p:sp>
        <p:nvSpPr>
          <p:cNvPr id="9" name="Rounded Rectangle 38"/>
          <p:cNvSpPr>
            <a:spLocks noChangeAspect="1"/>
          </p:cNvSpPr>
          <p:nvPr/>
        </p:nvSpPr>
        <p:spPr>
          <a:xfrm>
            <a:off x="656556" y="2662744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GPS</a:t>
            </a:r>
            <a:endParaRPr lang="en-US" sz="1400" dirty="0"/>
          </a:p>
        </p:txBody>
      </p:sp>
      <p:sp>
        <p:nvSpPr>
          <p:cNvPr id="10" name="Rounded Rectangle 16"/>
          <p:cNvSpPr/>
          <p:nvPr/>
        </p:nvSpPr>
        <p:spPr>
          <a:xfrm>
            <a:off x="7012387" y="996898"/>
            <a:ext cx="1760356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Indoor</a:t>
            </a:r>
            <a:endParaRPr lang="en-US" sz="2000" dirty="0"/>
          </a:p>
        </p:txBody>
      </p:sp>
      <p:sp>
        <p:nvSpPr>
          <p:cNvPr id="11" name="Rounded Rectangle 16"/>
          <p:cNvSpPr/>
          <p:nvPr/>
        </p:nvSpPr>
        <p:spPr>
          <a:xfrm>
            <a:off x="449886" y="996898"/>
            <a:ext cx="1757699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Outdoor</a:t>
            </a:r>
            <a:endParaRPr lang="en-US" sz="2000" dirty="0"/>
          </a:p>
        </p:txBody>
      </p:sp>
      <p:sp>
        <p:nvSpPr>
          <p:cNvPr id="12" name="Rounded Rectangle 38"/>
          <p:cNvSpPr>
            <a:spLocks noChangeAspect="1"/>
          </p:cNvSpPr>
          <p:nvPr/>
        </p:nvSpPr>
        <p:spPr>
          <a:xfrm>
            <a:off x="7220386" y="1898092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Barometer</a:t>
            </a:r>
            <a:endParaRPr lang="en-US" sz="1400" dirty="0"/>
          </a:p>
        </p:txBody>
      </p:sp>
      <p:sp>
        <p:nvSpPr>
          <p:cNvPr id="13" name="Rounded Rectangle 38"/>
          <p:cNvSpPr>
            <a:spLocks noChangeAspect="1"/>
          </p:cNvSpPr>
          <p:nvPr/>
        </p:nvSpPr>
        <p:spPr>
          <a:xfrm>
            <a:off x="7212957" y="2539433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RSSI</a:t>
            </a:r>
            <a:endParaRPr lang="en-US" sz="1400" dirty="0"/>
          </a:p>
        </p:txBody>
      </p:sp>
      <p:sp>
        <p:nvSpPr>
          <p:cNvPr id="14" name="Rounded Rectangle 38"/>
          <p:cNvSpPr>
            <a:spLocks noChangeAspect="1"/>
          </p:cNvSpPr>
          <p:nvPr/>
        </p:nvSpPr>
        <p:spPr>
          <a:xfrm>
            <a:off x="7220386" y="3180774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e-Compass</a:t>
            </a:r>
            <a:endParaRPr lang="en-US" sz="1400" dirty="0"/>
          </a:p>
        </p:txBody>
      </p:sp>
      <p:sp>
        <p:nvSpPr>
          <p:cNvPr id="15" name="Rounded Rectangle 38"/>
          <p:cNvSpPr>
            <a:spLocks noChangeAspect="1"/>
          </p:cNvSpPr>
          <p:nvPr/>
        </p:nvSpPr>
        <p:spPr>
          <a:xfrm>
            <a:off x="7212957" y="3822115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Temperatuur</a:t>
            </a:r>
            <a:endParaRPr lang="nl-NL" sz="1400" dirty="0"/>
          </a:p>
        </p:txBody>
      </p:sp>
      <p:sp>
        <p:nvSpPr>
          <p:cNvPr id="16" name="Rounded Rectangle 16"/>
          <p:cNvSpPr/>
          <p:nvPr/>
        </p:nvSpPr>
        <p:spPr>
          <a:xfrm>
            <a:off x="3944024" y="1012398"/>
            <a:ext cx="136746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Back-end</a:t>
            </a:r>
            <a:endParaRPr lang="en-US" sz="2000" dirty="0"/>
          </a:p>
        </p:txBody>
      </p:sp>
      <p:sp>
        <p:nvSpPr>
          <p:cNvPr id="17" name="Chevron 23"/>
          <p:cNvSpPr/>
          <p:nvPr/>
        </p:nvSpPr>
        <p:spPr>
          <a:xfrm>
            <a:off x="2323017" y="1133668"/>
            <a:ext cx="1494315" cy="39526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cap="all" dirty="0" smtClean="0">
                <a:solidFill>
                  <a:srgbClr val="FFFFFF"/>
                </a:solidFill>
                <a:cs typeface="Verdana"/>
              </a:rPr>
              <a:t>L</a:t>
            </a:r>
            <a:r>
              <a:rPr lang="en-US" sz="1600" dirty="0" smtClean="0">
                <a:solidFill>
                  <a:srgbClr val="FFFFFF"/>
                </a:solidFill>
                <a:cs typeface="Verdana"/>
              </a:rPr>
              <a:t>o</a:t>
            </a:r>
            <a:r>
              <a:rPr lang="en-US" sz="1600" cap="all" dirty="0" smtClean="0">
                <a:solidFill>
                  <a:srgbClr val="FFFFFF"/>
                </a:solidFill>
                <a:cs typeface="Verdana"/>
              </a:rPr>
              <a:t>R</a:t>
            </a:r>
            <a:r>
              <a:rPr lang="en-US" sz="1600" dirty="0" smtClean="0">
                <a:solidFill>
                  <a:srgbClr val="FFFFFF"/>
                </a:solidFill>
                <a:cs typeface="Verdana"/>
              </a:rPr>
              <a:t>a</a:t>
            </a:r>
            <a:r>
              <a:rPr lang="en-US" sz="1600" cap="all" dirty="0" smtClean="0">
                <a:solidFill>
                  <a:srgbClr val="FFFFFF"/>
                </a:solidFill>
                <a:cs typeface="Verdana"/>
              </a:rPr>
              <a:t>WAN</a:t>
            </a:r>
            <a:endParaRPr lang="en-US" sz="1600" cap="all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8" name="Chevron 23"/>
          <p:cNvSpPr/>
          <p:nvPr/>
        </p:nvSpPr>
        <p:spPr>
          <a:xfrm flipH="1">
            <a:off x="5414938" y="1141480"/>
            <a:ext cx="1494000" cy="396000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cap="all" dirty="0" smtClean="0">
                <a:solidFill>
                  <a:srgbClr val="FFFFFF"/>
                </a:solidFill>
                <a:cs typeface="Verdana"/>
              </a:rPr>
              <a:t>DASH7</a:t>
            </a:r>
            <a:endParaRPr lang="en-US" sz="1600" cap="all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9" name="Rounded Rectangle 38"/>
          <p:cNvSpPr>
            <a:spLocks noChangeAspect="1"/>
          </p:cNvSpPr>
          <p:nvPr/>
        </p:nvSpPr>
        <p:spPr>
          <a:xfrm>
            <a:off x="3967132" y="1964021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Parsing</a:t>
            </a:r>
            <a:endParaRPr lang="en-US" sz="1400" dirty="0"/>
          </a:p>
        </p:txBody>
      </p:sp>
      <p:sp>
        <p:nvSpPr>
          <p:cNvPr id="20" name="Rounded Rectangle 38"/>
          <p:cNvSpPr>
            <a:spLocks noChangeAspect="1"/>
          </p:cNvSpPr>
          <p:nvPr/>
        </p:nvSpPr>
        <p:spPr>
          <a:xfrm>
            <a:off x="3967132" y="2662744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ThingsBoard.io</a:t>
            </a:r>
            <a:endParaRPr lang="en-US" sz="1400" dirty="0"/>
          </a:p>
        </p:txBody>
      </p:sp>
      <p:sp>
        <p:nvSpPr>
          <p:cNvPr id="21" name="Rounded Rectangle 38"/>
          <p:cNvSpPr>
            <a:spLocks noChangeAspect="1"/>
          </p:cNvSpPr>
          <p:nvPr/>
        </p:nvSpPr>
        <p:spPr>
          <a:xfrm>
            <a:off x="7220386" y="4441828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Accelerometer</a:t>
            </a:r>
            <a:endParaRPr lang="en-US" sz="1400" dirty="0"/>
          </a:p>
        </p:txBody>
      </p:sp>
      <p:sp>
        <p:nvSpPr>
          <p:cNvPr id="23" name="Rounded Rectangle 38"/>
          <p:cNvSpPr>
            <a:spLocks noChangeAspect="1"/>
          </p:cNvSpPr>
          <p:nvPr/>
        </p:nvSpPr>
        <p:spPr>
          <a:xfrm>
            <a:off x="656555" y="3369441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Accelerometer</a:t>
            </a:r>
            <a:endParaRPr lang="en-US" sz="1400" dirty="0"/>
          </a:p>
        </p:txBody>
      </p:sp>
      <p:sp>
        <p:nvSpPr>
          <p:cNvPr id="24" name="Rounded Rectangle 38"/>
          <p:cNvSpPr>
            <a:spLocks noChangeAspect="1"/>
          </p:cNvSpPr>
          <p:nvPr/>
        </p:nvSpPr>
        <p:spPr>
          <a:xfrm>
            <a:off x="3955577" y="3369441"/>
            <a:ext cx="1344357" cy="562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Fingerprinting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Indoor </a:t>
            </a:r>
          </a:p>
          <a:p>
            <a:pPr lvl="1"/>
            <a:r>
              <a:rPr lang="nl-NL" dirty="0"/>
              <a:t>C</a:t>
            </a:r>
            <a:r>
              <a:rPr lang="nl-NL" dirty="0" smtClean="0"/>
              <a:t>ommunicatie over DASH7</a:t>
            </a:r>
          </a:p>
          <a:p>
            <a:pPr lvl="1"/>
            <a:r>
              <a:rPr lang="nl-NL" dirty="0" smtClean="0"/>
              <a:t>B</a:t>
            </a:r>
            <a:r>
              <a:rPr lang="nl-NL" dirty="0"/>
              <a:t>arometer om verdiep aan te </a:t>
            </a:r>
            <a:r>
              <a:rPr lang="nl-NL" dirty="0" smtClean="0"/>
              <a:t>geven</a:t>
            </a:r>
          </a:p>
          <a:p>
            <a:pPr lvl="1"/>
            <a:r>
              <a:rPr lang="nl-NL" dirty="0" smtClean="0"/>
              <a:t>RSSI metingen</a:t>
            </a:r>
          </a:p>
          <a:p>
            <a:pPr lvl="1"/>
            <a:r>
              <a:rPr lang="nl-NL" dirty="0" smtClean="0"/>
              <a:t>e-Compass voor richting</a:t>
            </a:r>
          </a:p>
          <a:p>
            <a:pPr lvl="1"/>
            <a:r>
              <a:rPr lang="nl-NL" dirty="0"/>
              <a:t>Temperatuur sensor voor noodsituaties (gevangen in koelkast, </a:t>
            </a:r>
            <a:r>
              <a:rPr lang="mr-IN" dirty="0" smtClean="0"/>
              <a:t>…</a:t>
            </a:r>
            <a:r>
              <a:rPr lang="nl-NL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Outdoor</a:t>
            </a:r>
          </a:p>
          <a:p>
            <a:pPr lvl="1"/>
            <a:r>
              <a:rPr lang="nl-NL" dirty="0" smtClean="0"/>
              <a:t>Communicatie </a:t>
            </a:r>
            <a:r>
              <a:rPr lang="nl-NL" dirty="0"/>
              <a:t>over </a:t>
            </a:r>
            <a:r>
              <a:rPr lang="nl-NL" dirty="0"/>
              <a:t>LoRaWAN</a:t>
            </a:r>
            <a:endParaRPr lang="nl-NL" dirty="0"/>
          </a:p>
          <a:p>
            <a:pPr lvl="1"/>
            <a:r>
              <a:rPr lang="nl-NL" dirty="0"/>
              <a:t>e-Compass voor </a:t>
            </a:r>
            <a:r>
              <a:rPr lang="nl-NL" dirty="0" smtClean="0"/>
              <a:t>richting</a:t>
            </a:r>
            <a:endParaRPr lang="nl-NL" dirty="0"/>
          </a:p>
          <a:p>
            <a:pPr lvl="1"/>
            <a:r>
              <a:rPr lang="nl-NL" dirty="0"/>
              <a:t>GPS </a:t>
            </a:r>
            <a:r>
              <a:rPr lang="nl-NL" dirty="0" smtClean="0"/>
              <a:t>coördinaten doorsturen wanneer de outdoor situatie is geactiveerd</a:t>
            </a:r>
          </a:p>
          <a:p>
            <a:pPr lvl="1"/>
            <a:r>
              <a:rPr lang="nl-NL" dirty="0" smtClean="0"/>
              <a:t>Accelerometer</a:t>
            </a:r>
            <a:r>
              <a:rPr lang="nl-NL" dirty="0" smtClean="0"/>
              <a:t> voor snelheid</a:t>
            </a:r>
          </a:p>
          <a:p>
            <a:pPr lvl="1"/>
            <a:endParaRPr lang="nl-NL" dirty="0"/>
          </a:p>
          <a:p>
            <a:r>
              <a:rPr lang="nl-NL" dirty="0" smtClean="0"/>
              <a:t>Backend</a:t>
            </a:r>
            <a:endParaRPr lang="nl-NL" dirty="0"/>
          </a:p>
          <a:p>
            <a:pPr lvl="1"/>
            <a:r>
              <a:rPr lang="nl-NL" dirty="0"/>
              <a:t>Gebruik van </a:t>
            </a:r>
            <a:r>
              <a:rPr lang="nl-NL" dirty="0"/>
              <a:t>ThingsBoard.io</a:t>
            </a:r>
            <a:r>
              <a:rPr lang="nl-NL" dirty="0"/>
              <a:t> voor visualisatie van data</a:t>
            </a:r>
          </a:p>
          <a:p>
            <a:pPr lvl="1"/>
            <a:r>
              <a:rPr lang="nl-NL" dirty="0"/>
              <a:t>Python project voor </a:t>
            </a:r>
            <a:r>
              <a:rPr lang="nl-NL" dirty="0"/>
              <a:t>parsing</a:t>
            </a:r>
            <a:r>
              <a:rPr lang="nl-NL" dirty="0"/>
              <a:t> MQTT </a:t>
            </a:r>
            <a:r>
              <a:rPr lang="nl-NL" dirty="0" smtClean="0"/>
              <a:t>command</a:t>
            </a:r>
            <a:endParaRPr lang="nl-NL" dirty="0" smtClean="0"/>
          </a:p>
          <a:p>
            <a:pPr lvl="1"/>
            <a:r>
              <a:rPr lang="nl-NL" dirty="0" smtClean="0"/>
              <a:t>Fingerprinting</a:t>
            </a:r>
            <a:r>
              <a:rPr lang="nl-NL" dirty="0" smtClean="0"/>
              <a:t> met training database</a:t>
            </a:r>
            <a:endParaRPr lang="nl-NL" dirty="0"/>
          </a:p>
          <a:p>
            <a:pPr lvl="1"/>
            <a:r>
              <a:rPr lang="nl-NL" dirty="0"/>
              <a:t>Alarm wanneer persoon zich buiten de safe zone bevindt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0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Alarm knop</a:t>
            </a:r>
          </a:p>
          <a:p>
            <a:pPr marL="308610" lvl="1" indent="-308610">
              <a:buBlip>
                <a:blip r:embed="rId2"/>
              </a:buBlip>
            </a:pPr>
            <a:r>
              <a:rPr lang="nl-NL" sz="1800" dirty="0"/>
              <a:t>Accelerometer</a:t>
            </a:r>
            <a:r>
              <a:rPr lang="nl-NL" sz="1800" dirty="0"/>
              <a:t> free-</a:t>
            </a:r>
            <a:r>
              <a:rPr lang="nl-NL" sz="1800" dirty="0"/>
              <a:t>fall</a:t>
            </a:r>
            <a:r>
              <a:rPr lang="nl-NL" sz="1800" dirty="0"/>
              <a:t> </a:t>
            </a:r>
            <a:r>
              <a:rPr lang="nl-NL" sz="1800" dirty="0" smtClean="0"/>
              <a:t>detectie</a:t>
            </a:r>
          </a:p>
          <a:p>
            <a:r>
              <a:rPr lang="nl-NL" dirty="0" smtClean="0"/>
              <a:t>Motion detectie (beweging tijdens nachturen)</a:t>
            </a:r>
          </a:p>
          <a:p>
            <a:r>
              <a:rPr lang="nl-NL" dirty="0" smtClean="0"/>
              <a:t>NFC configuratie (alarm bij het bevinden in een foute locatie of toegang verlenen tot verschillende locaties)</a:t>
            </a:r>
          </a:p>
          <a:p>
            <a:r>
              <a:rPr lang="mr-IN" dirty="0" smtClean="0"/>
              <a:t>…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Mogelijke</a:t>
            </a:r>
            <a:r>
              <a:rPr lang="en-US" dirty="0" smtClean="0"/>
              <a:t> </a:t>
            </a:r>
            <a:r>
              <a:rPr lang="nl-NL" dirty="0" smtClean="0"/>
              <a:t>uitbreidingen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31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176</Words>
  <Application>Microsoft Macintosh PowerPoint</Application>
  <PresentationFormat>Diavoorstelling (16:9)</PresentationFormat>
  <Paragraphs>70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Diatitels</vt:lpstr>
      </vt:variant>
      <vt:variant>
        <vt:i4>7</vt:i4>
      </vt:variant>
    </vt:vector>
  </HeadingPairs>
  <TitlesOfParts>
    <vt:vector size="19" baseType="lpstr">
      <vt:lpstr>Calibri</vt:lpstr>
      <vt:lpstr>Courier New</vt:lpstr>
      <vt:lpstr>Gill Sans MT</vt:lpstr>
      <vt:lpstr>Verdana</vt:lpstr>
      <vt:lpstr>Arial</vt:lpstr>
      <vt:lpstr>Office Theme imec rebranded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Project planning group 1</vt:lpstr>
      <vt:lpstr>Milestones</vt:lpstr>
      <vt:lpstr>Milestones</vt:lpstr>
      <vt:lpstr>Milestones</vt:lpstr>
      <vt:lpstr>Milestones</vt:lpstr>
      <vt:lpstr>Milestones</vt:lpstr>
      <vt:lpstr>PowerPoint-presentatie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Lander Dellafaille</cp:lastModifiedBy>
  <cp:revision>177</cp:revision>
  <dcterms:created xsi:type="dcterms:W3CDTF">2015-04-29T12:04:28Z</dcterms:created>
  <dcterms:modified xsi:type="dcterms:W3CDTF">2017-11-15T15:06:03Z</dcterms:modified>
  <cp:category/>
</cp:coreProperties>
</file>