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E25B-6429-41C3-B666-34C1B9E14C9D}" type="datetimeFigureOut">
              <a:rPr lang="de-CH" smtClean="0"/>
              <a:t>10.07.2016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1B31-D376-477D-B7DC-34AFB2C0C6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010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E25B-6429-41C3-B666-34C1B9E14C9D}" type="datetimeFigureOut">
              <a:rPr lang="de-CH" smtClean="0"/>
              <a:t>10.07.2016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1B31-D376-477D-B7DC-34AFB2C0C6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741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E25B-6429-41C3-B666-34C1B9E14C9D}" type="datetimeFigureOut">
              <a:rPr lang="de-CH" smtClean="0"/>
              <a:t>10.07.2016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1B31-D376-477D-B7DC-34AFB2C0C6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023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E25B-6429-41C3-B666-34C1B9E14C9D}" type="datetimeFigureOut">
              <a:rPr lang="de-CH" smtClean="0"/>
              <a:t>10.07.2016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1B31-D376-477D-B7DC-34AFB2C0C6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331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E25B-6429-41C3-B666-34C1B9E14C9D}" type="datetimeFigureOut">
              <a:rPr lang="de-CH" smtClean="0"/>
              <a:t>10.07.2016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1B31-D376-477D-B7DC-34AFB2C0C6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145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E25B-6429-41C3-B666-34C1B9E14C9D}" type="datetimeFigureOut">
              <a:rPr lang="de-CH" smtClean="0"/>
              <a:t>10.07.2016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1B31-D376-477D-B7DC-34AFB2C0C6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929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E25B-6429-41C3-B666-34C1B9E14C9D}" type="datetimeFigureOut">
              <a:rPr lang="de-CH" smtClean="0"/>
              <a:t>10.07.2016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1B31-D376-477D-B7DC-34AFB2C0C6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23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E25B-6429-41C3-B666-34C1B9E14C9D}" type="datetimeFigureOut">
              <a:rPr lang="de-CH" smtClean="0"/>
              <a:t>10.07.2016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1B31-D376-477D-B7DC-34AFB2C0C6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1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E25B-6429-41C3-B666-34C1B9E14C9D}" type="datetimeFigureOut">
              <a:rPr lang="de-CH" smtClean="0"/>
              <a:t>10.07.2016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1B31-D376-477D-B7DC-34AFB2C0C6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399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E25B-6429-41C3-B666-34C1B9E14C9D}" type="datetimeFigureOut">
              <a:rPr lang="de-CH" smtClean="0"/>
              <a:t>10.07.2016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1B31-D376-477D-B7DC-34AFB2C0C6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606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E25B-6429-41C3-B666-34C1B9E14C9D}" type="datetimeFigureOut">
              <a:rPr lang="de-CH" smtClean="0"/>
              <a:t>10.07.2016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1B31-D376-477D-B7DC-34AFB2C0C6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37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BE25B-6429-41C3-B666-34C1B9E14C9D}" type="datetimeFigureOut">
              <a:rPr lang="de-CH" smtClean="0"/>
              <a:t>10.07.2016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1B31-D376-477D-B7DC-34AFB2C0C6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558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13164" y="1014153"/>
            <a:ext cx="2136371" cy="160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Dependencies</a:t>
            </a:r>
            <a:endParaRPr lang="de-CH" dirty="0" smtClean="0"/>
          </a:p>
          <a:p>
            <a:pPr algn="ctr"/>
            <a:r>
              <a:rPr lang="de-CH" dirty="0"/>
              <a:t> </a:t>
            </a:r>
            <a:r>
              <a:rPr lang="de-CH" dirty="0" smtClean="0"/>
              <a:t>= Graph </a:t>
            </a:r>
            <a:r>
              <a:rPr lang="de-CH" dirty="0" err="1" smtClean="0"/>
              <a:t>ElmFile</a:t>
            </a:r>
            <a:r>
              <a:rPr lang="de-CH" dirty="0" smtClean="0"/>
              <a:t> ()</a:t>
            </a:r>
          </a:p>
        </p:txBody>
      </p:sp>
      <p:sp>
        <p:nvSpPr>
          <p:cNvPr id="5" name="Rechteck 4"/>
          <p:cNvSpPr/>
          <p:nvPr/>
        </p:nvSpPr>
        <p:spPr>
          <a:xfrm>
            <a:off x="5361709" y="1030779"/>
            <a:ext cx="2136371" cy="160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Layout</a:t>
            </a:r>
          </a:p>
          <a:p>
            <a:pPr algn="ctr"/>
            <a:r>
              <a:rPr lang="de-CH" dirty="0"/>
              <a:t> </a:t>
            </a:r>
            <a:r>
              <a:rPr lang="de-CH" dirty="0" smtClean="0"/>
              <a:t>= Graph </a:t>
            </a:r>
            <a:r>
              <a:rPr lang="de-CH" dirty="0" err="1" smtClean="0"/>
              <a:t>PosAndLabel</a:t>
            </a:r>
            <a:r>
              <a:rPr lang="de-CH" dirty="0" smtClean="0"/>
              <a:t> ()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1413163" y="4039985"/>
            <a:ext cx="2136371" cy="160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Visualization</a:t>
            </a:r>
            <a:endParaRPr lang="de-CH" dirty="0" smtClean="0"/>
          </a:p>
          <a:p>
            <a:pPr algn="ctr"/>
            <a:r>
              <a:rPr lang="de-CH" dirty="0" smtClean="0"/>
              <a:t>= Graph </a:t>
            </a:r>
            <a:r>
              <a:rPr lang="de-CH" dirty="0" err="1" smtClean="0"/>
              <a:t>CompilationUnit</a:t>
            </a:r>
            <a:r>
              <a:rPr lang="de-CH" dirty="0" smtClean="0"/>
              <a:t> ()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5361708" y="4039985"/>
            <a:ext cx="2136371" cy="160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Diagram</a:t>
            </a:r>
            <a:r>
              <a:rPr lang="de-CH" dirty="0" smtClean="0"/>
              <a:t> = </a:t>
            </a:r>
          </a:p>
          <a:p>
            <a:pPr algn="ctr"/>
            <a:r>
              <a:rPr lang="de-CH" dirty="0" smtClean="0"/>
              <a:t>Graph Symbol Connection</a:t>
            </a:r>
            <a:endParaRPr lang="de-CH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3549535" y="1816331"/>
            <a:ext cx="1812174" cy="1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6" idx="0"/>
          </p:cNvCxnSpPr>
          <p:nvPr/>
        </p:nvCxnSpPr>
        <p:spPr>
          <a:xfrm>
            <a:off x="2481348" y="2635135"/>
            <a:ext cx="1" cy="14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2"/>
            <a:endCxn id="7" idx="0"/>
          </p:cNvCxnSpPr>
          <p:nvPr/>
        </p:nvCxnSpPr>
        <p:spPr>
          <a:xfrm flipH="1">
            <a:off x="6429894" y="2635135"/>
            <a:ext cx="1" cy="14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3"/>
            <a:endCxn id="7" idx="1"/>
          </p:cNvCxnSpPr>
          <p:nvPr/>
        </p:nvCxnSpPr>
        <p:spPr>
          <a:xfrm>
            <a:off x="3549534" y="4842163"/>
            <a:ext cx="1812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Noser Engineering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Baumann</dc:creator>
  <cp:lastModifiedBy>Manuel Baumann</cp:lastModifiedBy>
  <cp:revision>3</cp:revision>
  <dcterms:created xsi:type="dcterms:W3CDTF">2016-07-10T21:39:58Z</dcterms:created>
  <dcterms:modified xsi:type="dcterms:W3CDTF">2016-07-11T01:09:27Z</dcterms:modified>
</cp:coreProperties>
</file>