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1"/>
  </p:notesMasterIdLst>
  <p:sldIdLst>
    <p:sldId id="256" r:id="rId2"/>
    <p:sldId id="286" r:id="rId3"/>
    <p:sldId id="285" r:id="rId4"/>
    <p:sldId id="260" r:id="rId5"/>
    <p:sldId id="264" r:id="rId6"/>
    <p:sldId id="266" r:id="rId7"/>
    <p:sldId id="289" r:id="rId8"/>
    <p:sldId id="268" r:id="rId9"/>
    <p:sldId id="269" r:id="rId10"/>
    <p:sldId id="272" r:id="rId11"/>
    <p:sldId id="270" r:id="rId12"/>
    <p:sldId id="271" r:id="rId13"/>
    <p:sldId id="273" r:id="rId14"/>
    <p:sldId id="275" r:id="rId15"/>
    <p:sldId id="258" r:id="rId16"/>
    <p:sldId id="259" r:id="rId17"/>
    <p:sldId id="274" r:id="rId18"/>
    <p:sldId id="261" r:id="rId19"/>
    <p:sldId id="262" r:id="rId20"/>
    <p:sldId id="276" r:id="rId21"/>
    <p:sldId id="278" r:id="rId22"/>
    <p:sldId id="282" r:id="rId23"/>
    <p:sldId id="277" r:id="rId24"/>
    <p:sldId id="279" r:id="rId25"/>
    <p:sldId id="280" r:id="rId26"/>
    <p:sldId id="281" r:id="rId27"/>
    <p:sldId id="283" r:id="rId28"/>
    <p:sldId id="284" r:id="rId29"/>
    <p:sldId id="28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y xy" initials="xx" lastIdx="1" clrIdx="0">
    <p:extLst>
      <p:ext uri="{19B8F6BF-5375-455C-9EA6-DF929625EA0E}">
        <p15:presenceInfo xmlns:p15="http://schemas.microsoft.com/office/powerpoint/2012/main" userId="xy x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15C63-4E1B-42AD-947B-BBFF1CA675A3}" v="110" dt="2021-12-15T08:49:52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263" autoAdjust="0"/>
  </p:normalViewPr>
  <p:slideViewPr>
    <p:cSldViewPr snapToGrid="0">
      <p:cViewPr>
        <p:scale>
          <a:sx n="57" d="100"/>
          <a:sy n="57" d="100"/>
        </p:scale>
        <p:origin x="101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Weber" userId="5f4bd51ca382702c" providerId="LiveId" clId="{54915C63-4E1B-42AD-947B-BBFF1CA675A3}"/>
    <pc:docChg chg="undo custSel addSld delSld modSld">
      <pc:chgData name="Lukas Weber" userId="5f4bd51ca382702c" providerId="LiveId" clId="{54915C63-4E1B-42AD-947B-BBFF1CA675A3}" dt="2021-12-15T08:49:52.900" v="1765"/>
      <pc:docMkLst>
        <pc:docMk/>
      </pc:docMkLst>
      <pc:sldChg chg="modSp mod">
        <pc:chgData name="Lukas Weber" userId="5f4bd51ca382702c" providerId="LiveId" clId="{54915C63-4E1B-42AD-947B-BBFF1CA675A3}" dt="2021-12-13T22:33:44.564" v="33" actId="20577"/>
        <pc:sldMkLst>
          <pc:docMk/>
          <pc:sldMk cId="2951616176" sldId="256"/>
        </pc:sldMkLst>
        <pc:spChg chg="mod">
          <ac:chgData name="Lukas Weber" userId="5f4bd51ca382702c" providerId="LiveId" clId="{54915C63-4E1B-42AD-947B-BBFF1CA675A3}" dt="2021-12-13T22:33:31.494" v="1" actId="20577"/>
          <ac:spMkLst>
            <pc:docMk/>
            <pc:sldMk cId="2951616176" sldId="256"/>
            <ac:spMk id="2" creationId="{E0D9B526-4CD0-4F08-B0DA-B62A82B6AD35}"/>
          </ac:spMkLst>
        </pc:spChg>
        <pc:spChg chg="mod">
          <ac:chgData name="Lukas Weber" userId="5f4bd51ca382702c" providerId="LiveId" clId="{54915C63-4E1B-42AD-947B-BBFF1CA675A3}" dt="2021-12-13T22:33:44.564" v="33" actId="20577"/>
          <ac:spMkLst>
            <pc:docMk/>
            <pc:sldMk cId="2951616176" sldId="256"/>
            <ac:spMk id="3" creationId="{198BA4B4-783D-4A44-8425-E0C38AEBEAFC}"/>
          </ac:spMkLst>
        </pc:spChg>
      </pc:sldChg>
      <pc:sldChg chg="del">
        <pc:chgData name="Lukas Weber" userId="5f4bd51ca382702c" providerId="LiveId" clId="{54915C63-4E1B-42AD-947B-BBFF1CA675A3}" dt="2021-12-14T20:15:10.247" v="35" actId="47"/>
        <pc:sldMkLst>
          <pc:docMk/>
          <pc:sldMk cId="834999420" sldId="257"/>
        </pc:sldMkLst>
      </pc:sldChg>
      <pc:sldChg chg="add">
        <pc:chgData name="Lukas Weber" userId="5f4bd51ca382702c" providerId="LiveId" clId="{54915C63-4E1B-42AD-947B-BBFF1CA675A3}" dt="2021-12-14T20:13:44.152" v="34"/>
        <pc:sldMkLst>
          <pc:docMk/>
          <pc:sldMk cId="1038276596" sldId="258"/>
        </pc:sldMkLst>
      </pc:sldChg>
      <pc:sldChg chg="add">
        <pc:chgData name="Lukas Weber" userId="5f4bd51ca382702c" providerId="LiveId" clId="{54915C63-4E1B-42AD-947B-BBFF1CA675A3}" dt="2021-12-14T20:13:44.152" v="34"/>
        <pc:sldMkLst>
          <pc:docMk/>
          <pc:sldMk cId="2504614462" sldId="259"/>
        </pc:sldMkLst>
      </pc:sldChg>
      <pc:sldChg chg="add">
        <pc:chgData name="Lukas Weber" userId="5f4bd51ca382702c" providerId="LiveId" clId="{54915C63-4E1B-42AD-947B-BBFF1CA675A3}" dt="2021-12-14T20:13:44.152" v="34"/>
        <pc:sldMkLst>
          <pc:docMk/>
          <pc:sldMk cId="2440351937" sldId="261"/>
        </pc:sldMkLst>
      </pc:sldChg>
      <pc:sldChg chg="add">
        <pc:chgData name="Lukas Weber" userId="5f4bd51ca382702c" providerId="LiveId" clId="{54915C63-4E1B-42AD-947B-BBFF1CA675A3}" dt="2021-12-14T20:13:44.152" v="34"/>
        <pc:sldMkLst>
          <pc:docMk/>
          <pc:sldMk cId="883697691" sldId="262"/>
        </pc:sldMkLst>
      </pc:sldChg>
      <pc:sldChg chg="add modNotesTx">
        <pc:chgData name="Lukas Weber" userId="5f4bd51ca382702c" providerId="LiveId" clId="{54915C63-4E1B-42AD-947B-BBFF1CA675A3}" dt="2021-12-14T20:21:14.460" v="137" actId="20577"/>
        <pc:sldMkLst>
          <pc:docMk/>
          <pc:sldMk cId="1271080260" sldId="273"/>
        </pc:sldMkLst>
      </pc:sldChg>
      <pc:sldChg chg="addSp modSp add mod modNotesTx">
        <pc:chgData name="Lukas Weber" userId="5f4bd51ca382702c" providerId="LiveId" clId="{54915C63-4E1B-42AD-947B-BBFF1CA675A3}" dt="2021-12-14T20:33:33.305" v="491" actId="20577"/>
        <pc:sldMkLst>
          <pc:docMk/>
          <pc:sldMk cId="962989559" sldId="274"/>
        </pc:sldMkLst>
        <pc:picChg chg="add mod modCrop">
          <ac:chgData name="Lukas Weber" userId="5f4bd51ca382702c" providerId="LiveId" clId="{54915C63-4E1B-42AD-947B-BBFF1CA675A3}" dt="2021-12-14T20:31:49.568" v="417" actId="732"/>
          <ac:picMkLst>
            <pc:docMk/>
            <pc:sldMk cId="962989559" sldId="274"/>
            <ac:picMk id="8" creationId="{EF41AA51-3CC0-4FCB-BF2D-C209726D2345}"/>
          </ac:picMkLst>
        </pc:picChg>
      </pc:sldChg>
      <pc:sldChg chg="addSp delSp modSp new mod">
        <pc:chgData name="Lukas Weber" userId="5f4bd51ca382702c" providerId="LiveId" clId="{54915C63-4E1B-42AD-947B-BBFF1CA675A3}" dt="2021-12-14T20:25:16.073" v="167" actId="1076"/>
        <pc:sldMkLst>
          <pc:docMk/>
          <pc:sldMk cId="268599546" sldId="275"/>
        </pc:sldMkLst>
        <pc:spChg chg="mod">
          <ac:chgData name="Lukas Weber" userId="5f4bd51ca382702c" providerId="LiveId" clId="{54915C63-4E1B-42AD-947B-BBFF1CA675A3}" dt="2021-12-14T20:25:11.732" v="164" actId="20577"/>
          <ac:spMkLst>
            <pc:docMk/>
            <pc:sldMk cId="268599546" sldId="275"/>
            <ac:spMk id="2" creationId="{421B803C-CE91-4675-AE3C-2CBEBE4AB83B}"/>
          </ac:spMkLst>
        </pc:spChg>
        <pc:spChg chg="del">
          <ac:chgData name="Lukas Weber" userId="5f4bd51ca382702c" providerId="LiveId" clId="{54915C63-4E1B-42AD-947B-BBFF1CA675A3}" dt="2021-12-14T20:25:12.635" v="165" actId="22"/>
          <ac:spMkLst>
            <pc:docMk/>
            <pc:sldMk cId="268599546" sldId="275"/>
            <ac:spMk id="3" creationId="{21D1B4C7-6608-479F-8A8A-3221F5E1CCBE}"/>
          </ac:spMkLst>
        </pc:spChg>
        <pc:picChg chg="add mod ord">
          <ac:chgData name="Lukas Weber" userId="5f4bd51ca382702c" providerId="LiveId" clId="{54915C63-4E1B-42AD-947B-BBFF1CA675A3}" dt="2021-12-14T20:25:16.073" v="167" actId="1076"/>
          <ac:picMkLst>
            <pc:docMk/>
            <pc:sldMk cId="268599546" sldId="275"/>
            <ac:picMk id="5" creationId="{2846ECC8-7B85-402A-8D2E-FE07EA427E78}"/>
          </ac:picMkLst>
        </pc:picChg>
      </pc:sldChg>
      <pc:sldChg chg="addSp delSp modSp new mod modClrScheme chgLayout">
        <pc:chgData name="Lukas Weber" userId="5f4bd51ca382702c" providerId="LiveId" clId="{54915C63-4E1B-42AD-947B-BBFF1CA675A3}" dt="2021-12-14T20:50:25.153" v="495" actId="20577"/>
        <pc:sldMkLst>
          <pc:docMk/>
          <pc:sldMk cId="514392349" sldId="276"/>
        </pc:sldMkLst>
        <pc:spChg chg="del mod ord">
          <ac:chgData name="Lukas Weber" userId="5f4bd51ca382702c" providerId="LiveId" clId="{54915C63-4E1B-42AD-947B-BBFF1CA675A3}" dt="2021-12-14T20:50:22.463" v="493" actId="700"/>
          <ac:spMkLst>
            <pc:docMk/>
            <pc:sldMk cId="514392349" sldId="276"/>
            <ac:spMk id="2" creationId="{0748CDEA-8C76-4A35-BFA2-13C4CFFDF51A}"/>
          </ac:spMkLst>
        </pc:spChg>
        <pc:spChg chg="del mod ord">
          <ac:chgData name="Lukas Weber" userId="5f4bd51ca382702c" providerId="LiveId" clId="{54915C63-4E1B-42AD-947B-BBFF1CA675A3}" dt="2021-12-14T20:50:22.463" v="493" actId="700"/>
          <ac:spMkLst>
            <pc:docMk/>
            <pc:sldMk cId="514392349" sldId="276"/>
            <ac:spMk id="3" creationId="{87FD3150-8464-4930-9DFE-30D12520B9BC}"/>
          </ac:spMkLst>
        </pc:spChg>
        <pc:spChg chg="add mod ord">
          <ac:chgData name="Lukas Weber" userId="5f4bd51ca382702c" providerId="LiveId" clId="{54915C63-4E1B-42AD-947B-BBFF1CA675A3}" dt="2021-12-14T20:50:25.153" v="495" actId="20577"/>
          <ac:spMkLst>
            <pc:docMk/>
            <pc:sldMk cId="514392349" sldId="276"/>
            <ac:spMk id="4" creationId="{C5A27F29-8890-4952-A6E2-B0AD6E117E40}"/>
          </ac:spMkLst>
        </pc:spChg>
        <pc:spChg chg="add mod ord">
          <ac:chgData name="Lukas Weber" userId="5f4bd51ca382702c" providerId="LiveId" clId="{54915C63-4E1B-42AD-947B-BBFF1CA675A3}" dt="2021-12-14T20:50:22.463" v="493" actId="700"/>
          <ac:spMkLst>
            <pc:docMk/>
            <pc:sldMk cId="514392349" sldId="276"/>
            <ac:spMk id="5" creationId="{42A0644A-9235-4377-BE3E-436D25EA2BE8}"/>
          </ac:spMkLst>
        </pc:spChg>
      </pc:sldChg>
      <pc:sldChg chg="addSp delSp modSp new mod modClrScheme chgLayout">
        <pc:chgData name="Lukas Weber" userId="5f4bd51ca382702c" providerId="LiveId" clId="{54915C63-4E1B-42AD-947B-BBFF1CA675A3}" dt="2021-12-14T20:50:34.972" v="511" actId="20577"/>
        <pc:sldMkLst>
          <pc:docMk/>
          <pc:sldMk cId="754888252" sldId="277"/>
        </pc:sldMkLst>
        <pc:spChg chg="del mod ord">
          <ac:chgData name="Lukas Weber" userId="5f4bd51ca382702c" providerId="LiveId" clId="{54915C63-4E1B-42AD-947B-BBFF1CA675A3}" dt="2021-12-14T20:50:32.419" v="497" actId="700"/>
          <ac:spMkLst>
            <pc:docMk/>
            <pc:sldMk cId="754888252" sldId="277"/>
            <ac:spMk id="2" creationId="{47E90007-D743-4548-8C6D-EB8A997A2A83}"/>
          </ac:spMkLst>
        </pc:spChg>
        <pc:spChg chg="del mod ord">
          <ac:chgData name="Lukas Weber" userId="5f4bd51ca382702c" providerId="LiveId" clId="{54915C63-4E1B-42AD-947B-BBFF1CA675A3}" dt="2021-12-14T20:50:32.419" v="497" actId="700"/>
          <ac:spMkLst>
            <pc:docMk/>
            <pc:sldMk cId="754888252" sldId="277"/>
            <ac:spMk id="3" creationId="{800EC6CD-140A-4EC4-B7DF-D83F3408472B}"/>
          </ac:spMkLst>
        </pc:spChg>
        <pc:spChg chg="add mod ord">
          <ac:chgData name="Lukas Weber" userId="5f4bd51ca382702c" providerId="LiveId" clId="{54915C63-4E1B-42AD-947B-BBFF1CA675A3}" dt="2021-12-14T20:50:34.972" v="511" actId="20577"/>
          <ac:spMkLst>
            <pc:docMk/>
            <pc:sldMk cId="754888252" sldId="277"/>
            <ac:spMk id="4" creationId="{C539A0C0-862B-42D2-A673-2B6C1BDE6DA6}"/>
          </ac:spMkLst>
        </pc:spChg>
        <pc:spChg chg="add mod ord">
          <ac:chgData name="Lukas Weber" userId="5f4bd51ca382702c" providerId="LiveId" clId="{54915C63-4E1B-42AD-947B-BBFF1CA675A3}" dt="2021-12-14T20:50:32.419" v="497" actId="700"/>
          <ac:spMkLst>
            <pc:docMk/>
            <pc:sldMk cId="754888252" sldId="277"/>
            <ac:spMk id="5" creationId="{455FEA3D-27DF-40AB-A27F-C6FF64B16347}"/>
          </ac:spMkLst>
        </pc:spChg>
      </pc:sldChg>
      <pc:sldChg chg="addSp delSp modSp new mod">
        <pc:chgData name="Lukas Weber" userId="5f4bd51ca382702c" providerId="LiveId" clId="{54915C63-4E1B-42AD-947B-BBFF1CA675A3}" dt="2021-12-14T20:52:27.447" v="518" actId="14100"/>
        <pc:sldMkLst>
          <pc:docMk/>
          <pc:sldMk cId="138839913" sldId="278"/>
        </pc:sldMkLst>
        <pc:spChg chg="mod">
          <ac:chgData name="Lukas Weber" userId="5f4bd51ca382702c" providerId="LiveId" clId="{54915C63-4E1B-42AD-947B-BBFF1CA675A3}" dt="2021-12-14T20:50:40.517" v="514" actId="20577"/>
          <ac:spMkLst>
            <pc:docMk/>
            <pc:sldMk cId="138839913" sldId="278"/>
            <ac:spMk id="2" creationId="{1D57DFA5-32E6-482D-9822-9A621093DFD1}"/>
          </ac:spMkLst>
        </pc:spChg>
        <pc:spChg chg="del">
          <ac:chgData name="Lukas Weber" userId="5f4bd51ca382702c" providerId="LiveId" clId="{54915C63-4E1B-42AD-947B-BBFF1CA675A3}" dt="2021-12-14T20:52:20.569" v="515" actId="22"/>
          <ac:spMkLst>
            <pc:docMk/>
            <pc:sldMk cId="138839913" sldId="278"/>
            <ac:spMk id="3" creationId="{414AE55B-99A2-4EEF-AF02-3387254D38EC}"/>
          </ac:spMkLst>
        </pc:spChg>
        <pc:picChg chg="add mod ord">
          <ac:chgData name="Lukas Weber" userId="5f4bd51ca382702c" providerId="LiveId" clId="{54915C63-4E1B-42AD-947B-BBFF1CA675A3}" dt="2021-12-14T20:52:27.447" v="518" actId="14100"/>
          <ac:picMkLst>
            <pc:docMk/>
            <pc:sldMk cId="138839913" sldId="278"/>
            <ac:picMk id="5" creationId="{82419A3D-D691-4BBB-9205-A364EC328B50}"/>
          </ac:picMkLst>
        </pc:picChg>
      </pc:sldChg>
      <pc:sldChg chg="addSp delSp modSp new mod">
        <pc:chgData name="Lukas Weber" userId="5f4bd51ca382702c" providerId="LiveId" clId="{54915C63-4E1B-42AD-947B-BBFF1CA675A3}" dt="2021-12-14T20:56:56.341" v="932" actId="20577"/>
        <pc:sldMkLst>
          <pc:docMk/>
          <pc:sldMk cId="4216865682" sldId="279"/>
        </pc:sldMkLst>
        <pc:spChg chg="mod">
          <ac:chgData name="Lukas Weber" userId="5f4bd51ca382702c" providerId="LiveId" clId="{54915C63-4E1B-42AD-947B-BBFF1CA675A3}" dt="2021-12-14T20:56:56.341" v="932" actId="20577"/>
          <ac:spMkLst>
            <pc:docMk/>
            <pc:sldMk cId="4216865682" sldId="279"/>
            <ac:spMk id="2" creationId="{7F774C85-D2A4-4D9E-8F90-A476A022E8A8}"/>
          </ac:spMkLst>
        </pc:spChg>
        <pc:spChg chg="add del mod">
          <ac:chgData name="Lukas Weber" userId="5f4bd51ca382702c" providerId="LiveId" clId="{54915C63-4E1B-42AD-947B-BBFF1CA675A3}" dt="2021-12-14T20:56:42.237" v="928" actId="20577"/>
          <ac:spMkLst>
            <pc:docMk/>
            <pc:sldMk cId="4216865682" sldId="279"/>
            <ac:spMk id="3" creationId="{CE2400C6-FF5F-45B1-8747-140D9B649D24}"/>
          </ac:spMkLst>
        </pc:spChg>
        <pc:picChg chg="add del mod ord">
          <ac:chgData name="Lukas Weber" userId="5f4bd51ca382702c" providerId="LiveId" clId="{54915C63-4E1B-42AD-947B-BBFF1CA675A3}" dt="2021-12-14T20:54:35.807" v="523" actId="22"/>
          <ac:picMkLst>
            <pc:docMk/>
            <pc:sldMk cId="4216865682" sldId="279"/>
            <ac:picMk id="5" creationId="{7960BE2D-E6F5-4C81-BAD6-1ADB7B852331}"/>
          </ac:picMkLst>
        </pc:picChg>
        <pc:picChg chg="add mod">
          <ac:chgData name="Lukas Weber" userId="5f4bd51ca382702c" providerId="LiveId" clId="{54915C63-4E1B-42AD-947B-BBFF1CA675A3}" dt="2021-12-14T20:56:49.745" v="929" actId="1076"/>
          <ac:picMkLst>
            <pc:docMk/>
            <pc:sldMk cId="4216865682" sldId="279"/>
            <ac:picMk id="7" creationId="{FE4CE337-26D6-4FF7-9A32-A8C6D5E9F128}"/>
          </ac:picMkLst>
        </pc:picChg>
      </pc:sldChg>
      <pc:sldChg chg="addSp delSp modSp new mod">
        <pc:chgData name="Lukas Weber" userId="5f4bd51ca382702c" providerId="LiveId" clId="{54915C63-4E1B-42AD-947B-BBFF1CA675A3}" dt="2021-12-14T20:59:00.162" v="1092" actId="1076"/>
        <pc:sldMkLst>
          <pc:docMk/>
          <pc:sldMk cId="1470347495" sldId="280"/>
        </pc:sldMkLst>
        <pc:spChg chg="mod">
          <ac:chgData name="Lukas Weber" userId="5f4bd51ca382702c" providerId="LiveId" clId="{54915C63-4E1B-42AD-947B-BBFF1CA675A3}" dt="2021-12-14T20:57:02.539" v="944" actId="20577"/>
          <ac:spMkLst>
            <pc:docMk/>
            <pc:sldMk cId="1470347495" sldId="280"/>
            <ac:spMk id="2" creationId="{D4489160-5369-41CF-8118-3D60DB173551}"/>
          </ac:spMkLst>
        </pc:spChg>
        <pc:spChg chg="mod">
          <ac:chgData name="Lukas Weber" userId="5f4bd51ca382702c" providerId="LiveId" clId="{54915C63-4E1B-42AD-947B-BBFF1CA675A3}" dt="2021-12-14T20:58:40.715" v="1082" actId="20577"/>
          <ac:spMkLst>
            <pc:docMk/>
            <pc:sldMk cId="1470347495" sldId="280"/>
            <ac:spMk id="3" creationId="{A8E4B946-F9B3-4BD0-BB55-391A73AE364B}"/>
          </ac:spMkLst>
        </pc:spChg>
        <pc:picChg chg="add mod">
          <ac:chgData name="Lukas Weber" userId="5f4bd51ca382702c" providerId="LiveId" clId="{54915C63-4E1B-42AD-947B-BBFF1CA675A3}" dt="2021-12-14T20:58:29.241" v="1033" actId="1076"/>
          <ac:picMkLst>
            <pc:docMk/>
            <pc:sldMk cId="1470347495" sldId="280"/>
            <ac:picMk id="5" creationId="{0EF3C41D-803A-49BB-896C-6FD29B1DC48E}"/>
          </ac:picMkLst>
        </pc:picChg>
        <pc:picChg chg="add del">
          <ac:chgData name="Lukas Weber" userId="5f4bd51ca382702c" providerId="LiveId" clId="{54915C63-4E1B-42AD-947B-BBFF1CA675A3}" dt="2021-12-14T20:58:48.793" v="1084" actId="22"/>
          <ac:picMkLst>
            <pc:docMk/>
            <pc:sldMk cId="1470347495" sldId="280"/>
            <ac:picMk id="7" creationId="{A6D40199-99AB-4F4A-A12E-DFA8654091BD}"/>
          </ac:picMkLst>
        </pc:picChg>
        <pc:picChg chg="add mod">
          <ac:chgData name="Lukas Weber" userId="5f4bd51ca382702c" providerId="LiveId" clId="{54915C63-4E1B-42AD-947B-BBFF1CA675A3}" dt="2021-12-14T20:59:00.162" v="1092" actId="1076"/>
          <ac:picMkLst>
            <pc:docMk/>
            <pc:sldMk cId="1470347495" sldId="280"/>
            <ac:picMk id="9" creationId="{E8E29FC9-B5F4-4C85-9849-00151455F6DE}"/>
          </ac:picMkLst>
        </pc:picChg>
      </pc:sldChg>
      <pc:sldChg chg="addSp modSp new mod">
        <pc:chgData name="Lukas Weber" userId="5f4bd51ca382702c" providerId="LiveId" clId="{54915C63-4E1B-42AD-947B-BBFF1CA675A3}" dt="2021-12-14T21:03:28.661" v="1314" actId="20577"/>
        <pc:sldMkLst>
          <pc:docMk/>
          <pc:sldMk cId="1370390167" sldId="281"/>
        </pc:sldMkLst>
        <pc:spChg chg="mod">
          <ac:chgData name="Lukas Weber" userId="5f4bd51ca382702c" providerId="LiveId" clId="{54915C63-4E1B-42AD-947B-BBFF1CA675A3}" dt="2021-12-14T20:59:10.413" v="1098" actId="20577"/>
          <ac:spMkLst>
            <pc:docMk/>
            <pc:sldMk cId="1370390167" sldId="281"/>
            <ac:spMk id="2" creationId="{B2067B77-97B6-4D08-9082-F79538BBCD7F}"/>
          </ac:spMkLst>
        </pc:spChg>
        <pc:spChg chg="mod">
          <ac:chgData name="Lukas Weber" userId="5f4bd51ca382702c" providerId="LiveId" clId="{54915C63-4E1B-42AD-947B-BBFF1CA675A3}" dt="2021-12-14T21:03:28.661" v="1314" actId="20577"/>
          <ac:spMkLst>
            <pc:docMk/>
            <pc:sldMk cId="1370390167" sldId="281"/>
            <ac:spMk id="3" creationId="{63AD6AB0-E991-410D-A6BA-63EDAFE7DF4D}"/>
          </ac:spMkLst>
        </pc:spChg>
        <pc:picChg chg="add mod">
          <ac:chgData name="Lukas Weber" userId="5f4bd51ca382702c" providerId="LiveId" clId="{54915C63-4E1B-42AD-947B-BBFF1CA675A3}" dt="2021-12-14T21:00:28.275" v="1197" actId="1076"/>
          <ac:picMkLst>
            <pc:docMk/>
            <pc:sldMk cId="1370390167" sldId="281"/>
            <ac:picMk id="5" creationId="{4E79BA05-ABF7-4B19-AF90-C9A4FDA53BCA}"/>
          </ac:picMkLst>
        </pc:picChg>
      </pc:sldChg>
      <pc:sldChg chg="addSp delSp modSp new mod">
        <pc:chgData name="Lukas Weber" userId="5f4bd51ca382702c" providerId="LiveId" clId="{54915C63-4E1B-42AD-947B-BBFF1CA675A3}" dt="2021-12-14T21:04:22.679" v="1330" actId="1076"/>
        <pc:sldMkLst>
          <pc:docMk/>
          <pc:sldMk cId="2110682330" sldId="282"/>
        </pc:sldMkLst>
        <pc:spChg chg="mod">
          <ac:chgData name="Lukas Weber" userId="5f4bd51ca382702c" providerId="LiveId" clId="{54915C63-4E1B-42AD-947B-BBFF1CA675A3}" dt="2021-12-14T21:03:38.363" v="1321" actId="20577"/>
          <ac:spMkLst>
            <pc:docMk/>
            <pc:sldMk cId="2110682330" sldId="282"/>
            <ac:spMk id="2" creationId="{6C587169-3253-4C5E-8206-8D8CD9DA82F1}"/>
          </ac:spMkLst>
        </pc:spChg>
        <pc:spChg chg="add del">
          <ac:chgData name="Lukas Weber" userId="5f4bd51ca382702c" providerId="LiveId" clId="{54915C63-4E1B-42AD-947B-BBFF1CA675A3}" dt="2021-12-14T21:03:55.065" v="1324" actId="22"/>
          <ac:spMkLst>
            <pc:docMk/>
            <pc:sldMk cId="2110682330" sldId="282"/>
            <ac:spMk id="3" creationId="{CB2A88D3-F376-4308-95FA-54D4DAA41F7A}"/>
          </ac:spMkLst>
        </pc:spChg>
        <pc:picChg chg="add del mod ord">
          <ac:chgData name="Lukas Weber" userId="5f4bd51ca382702c" providerId="LiveId" clId="{54915C63-4E1B-42AD-947B-BBFF1CA675A3}" dt="2021-12-14T21:03:54.863" v="1323" actId="22"/>
          <ac:picMkLst>
            <pc:docMk/>
            <pc:sldMk cId="2110682330" sldId="282"/>
            <ac:picMk id="5" creationId="{AF87076F-9143-4E26-8F47-9A4BB841A2DC}"/>
          </ac:picMkLst>
        </pc:picChg>
        <pc:picChg chg="add mod ord">
          <ac:chgData name="Lukas Weber" userId="5f4bd51ca382702c" providerId="LiveId" clId="{54915C63-4E1B-42AD-947B-BBFF1CA675A3}" dt="2021-12-14T21:04:22.679" v="1330" actId="1076"/>
          <ac:picMkLst>
            <pc:docMk/>
            <pc:sldMk cId="2110682330" sldId="282"/>
            <ac:picMk id="7" creationId="{B49D7175-2FCB-486A-A609-3B69A35C23E5}"/>
          </ac:picMkLst>
        </pc:picChg>
      </pc:sldChg>
      <pc:sldChg chg="addSp delSp modSp new mod">
        <pc:chgData name="Lukas Weber" userId="5f4bd51ca382702c" providerId="LiveId" clId="{54915C63-4E1B-42AD-947B-BBFF1CA675A3}" dt="2021-12-15T08:36:38.855" v="1763" actId="1076"/>
        <pc:sldMkLst>
          <pc:docMk/>
          <pc:sldMk cId="1360715471" sldId="283"/>
        </pc:sldMkLst>
        <pc:spChg chg="mod">
          <ac:chgData name="Lukas Weber" userId="5f4bd51ca382702c" providerId="LiveId" clId="{54915C63-4E1B-42AD-947B-BBFF1CA675A3}" dt="2021-12-14T21:04:49.251" v="1336" actId="20577"/>
          <ac:spMkLst>
            <pc:docMk/>
            <pc:sldMk cId="1360715471" sldId="283"/>
            <ac:spMk id="2" creationId="{7A2251F0-D993-4089-AF02-6A89A11F8B1E}"/>
          </ac:spMkLst>
        </pc:spChg>
        <pc:spChg chg="mod">
          <ac:chgData name="Lukas Weber" userId="5f4bd51ca382702c" providerId="LiveId" clId="{54915C63-4E1B-42AD-947B-BBFF1CA675A3}" dt="2021-12-14T21:07:18.612" v="1431" actId="5793"/>
          <ac:spMkLst>
            <pc:docMk/>
            <pc:sldMk cId="1360715471" sldId="283"/>
            <ac:spMk id="3" creationId="{15623061-81AE-4865-9443-979C21820DB3}"/>
          </ac:spMkLst>
        </pc:spChg>
        <pc:graphicFrameChg chg="add mod modGraphic">
          <ac:chgData name="Lukas Weber" userId="5f4bd51ca382702c" providerId="LiveId" clId="{54915C63-4E1B-42AD-947B-BBFF1CA675A3}" dt="2021-12-14T21:16:06.706" v="1690" actId="1076"/>
          <ac:graphicFrameMkLst>
            <pc:docMk/>
            <pc:sldMk cId="1360715471" sldId="283"/>
            <ac:graphicFrameMk id="4" creationId="{23194F96-42C8-40AF-8AC9-97BD04749EC6}"/>
          </ac:graphicFrameMkLst>
        </pc:graphicFrameChg>
        <pc:picChg chg="add del mod modCrop">
          <ac:chgData name="Lukas Weber" userId="5f4bd51ca382702c" providerId="LiveId" clId="{54915C63-4E1B-42AD-947B-BBFF1CA675A3}" dt="2021-12-14T21:11:30.886" v="1545" actId="478"/>
          <ac:picMkLst>
            <pc:docMk/>
            <pc:sldMk cId="1360715471" sldId="283"/>
            <ac:picMk id="6" creationId="{29601D99-EE94-401B-A765-6191BF24808C}"/>
          </ac:picMkLst>
        </pc:picChg>
        <pc:picChg chg="add mod">
          <ac:chgData name="Lukas Weber" userId="5f4bd51ca382702c" providerId="LiveId" clId="{54915C63-4E1B-42AD-947B-BBFF1CA675A3}" dt="2021-12-15T08:36:38.855" v="1763" actId="1076"/>
          <ac:picMkLst>
            <pc:docMk/>
            <pc:sldMk cId="1360715471" sldId="283"/>
            <ac:picMk id="6" creationId="{8DD0EF89-C4B2-45CB-97C2-10C58ECCB7EC}"/>
          </ac:picMkLst>
        </pc:picChg>
        <pc:picChg chg="add del">
          <ac:chgData name="Lukas Weber" userId="5f4bd51ca382702c" providerId="LiveId" clId="{54915C63-4E1B-42AD-947B-BBFF1CA675A3}" dt="2021-12-14T21:07:39.825" v="1436" actId="22"/>
          <ac:picMkLst>
            <pc:docMk/>
            <pc:sldMk cId="1360715471" sldId="283"/>
            <ac:picMk id="8" creationId="{F2D2DA17-C6BC-4666-AE1E-DD4EFA4F18B4}"/>
          </ac:picMkLst>
        </pc:picChg>
      </pc:sldChg>
      <pc:sldChg chg="addSp delSp modSp new mod">
        <pc:chgData name="Lukas Weber" userId="5f4bd51ca382702c" providerId="LiveId" clId="{54915C63-4E1B-42AD-947B-BBFF1CA675A3}" dt="2021-12-15T08:49:52.900" v="1765"/>
        <pc:sldMkLst>
          <pc:docMk/>
          <pc:sldMk cId="3073599600" sldId="284"/>
        </pc:sldMkLst>
        <pc:spChg chg="mod">
          <ac:chgData name="Lukas Weber" userId="5f4bd51ca382702c" providerId="LiveId" clId="{54915C63-4E1B-42AD-947B-BBFF1CA675A3}" dt="2021-12-14T21:16:18.873" v="1696" actId="20577"/>
          <ac:spMkLst>
            <pc:docMk/>
            <pc:sldMk cId="3073599600" sldId="284"/>
            <ac:spMk id="2" creationId="{86E6A595-B465-4F82-B22B-B76BC751BC2E}"/>
          </ac:spMkLst>
        </pc:spChg>
        <pc:spChg chg="del">
          <ac:chgData name="Lukas Weber" userId="5f4bd51ca382702c" providerId="LiveId" clId="{54915C63-4E1B-42AD-947B-BBFF1CA675A3}" dt="2021-12-14T21:19:17.522" v="1697" actId="22"/>
          <ac:spMkLst>
            <pc:docMk/>
            <pc:sldMk cId="3073599600" sldId="284"/>
            <ac:spMk id="3" creationId="{72388193-AB1F-42CF-BC58-97C85A77D83D}"/>
          </ac:spMkLst>
        </pc:spChg>
        <pc:grpChg chg="del mod">
          <ac:chgData name="Lukas Weber" userId="5f4bd51ca382702c" providerId="LiveId" clId="{54915C63-4E1B-42AD-947B-BBFF1CA675A3}" dt="2021-12-15T08:23:25.069" v="1709"/>
          <ac:grpSpMkLst>
            <pc:docMk/>
            <pc:sldMk cId="3073599600" sldId="284"/>
            <ac:grpSpMk id="8" creationId="{CA8CFA7E-BB8B-4CB0-A10D-AE348114F91E}"/>
          </ac:grpSpMkLst>
        </pc:grpChg>
        <pc:grpChg chg="del mod">
          <ac:chgData name="Lukas Weber" userId="5f4bd51ca382702c" providerId="LiveId" clId="{54915C63-4E1B-42AD-947B-BBFF1CA675A3}" dt="2021-12-15T08:23:42.945" v="1715"/>
          <ac:grpSpMkLst>
            <pc:docMk/>
            <pc:sldMk cId="3073599600" sldId="284"/>
            <ac:grpSpMk id="12" creationId="{04ED6B52-BFAC-4C2A-A27C-6D04D873432E}"/>
          </ac:grpSpMkLst>
        </pc:grpChg>
        <pc:grpChg chg="mod">
          <ac:chgData name="Lukas Weber" userId="5f4bd51ca382702c" providerId="LiveId" clId="{54915C63-4E1B-42AD-947B-BBFF1CA675A3}" dt="2021-12-15T08:25:45.308" v="1721"/>
          <ac:grpSpMkLst>
            <pc:docMk/>
            <pc:sldMk cId="3073599600" sldId="284"/>
            <ac:grpSpMk id="17" creationId="{BA6D8EFC-5B88-4F64-A100-41D083B127AF}"/>
          </ac:grpSpMkLst>
        </pc:grpChg>
        <pc:grpChg chg="del mod">
          <ac:chgData name="Lukas Weber" userId="5f4bd51ca382702c" providerId="LiveId" clId="{54915C63-4E1B-42AD-947B-BBFF1CA675A3}" dt="2021-12-15T08:26:10.652" v="1730"/>
          <ac:grpSpMkLst>
            <pc:docMk/>
            <pc:sldMk cId="3073599600" sldId="284"/>
            <ac:grpSpMk id="22" creationId="{73AF4208-CFFE-4CD9-BCF1-E7168FA965C9}"/>
          </ac:grpSpMkLst>
        </pc:grpChg>
        <pc:grpChg chg="del mod">
          <ac:chgData name="Lukas Weber" userId="5f4bd51ca382702c" providerId="LiveId" clId="{54915C63-4E1B-42AD-947B-BBFF1CA675A3}" dt="2021-12-15T08:26:11.179" v="1732"/>
          <ac:grpSpMkLst>
            <pc:docMk/>
            <pc:sldMk cId="3073599600" sldId="284"/>
            <ac:grpSpMk id="26" creationId="{8250FAB1-1C2C-474E-8B45-83C538B122AC}"/>
          </ac:grpSpMkLst>
        </pc:grpChg>
        <pc:grpChg chg="del mod">
          <ac:chgData name="Lukas Weber" userId="5f4bd51ca382702c" providerId="LiveId" clId="{54915C63-4E1B-42AD-947B-BBFF1CA675A3}" dt="2021-12-15T08:26:14.003" v="1737"/>
          <ac:grpSpMkLst>
            <pc:docMk/>
            <pc:sldMk cId="3073599600" sldId="284"/>
            <ac:grpSpMk id="28" creationId="{A3793B59-E4A0-45FA-8099-895FDF2D84C8}"/>
          </ac:grpSpMkLst>
        </pc:grpChg>
        <pc:grpChg chg="mod">
          <ac:chgData name="Lukas Weber" userId="5f4bd51ca382702c" providerId="LiveId" clId="{54915C63-4E1B-42AD-947B-BBFF1CA675A3}" dt="2021-12-15T08:26:18.169" v="1741"/>
          <ac:grpSpMkLst>
            <pc:docMk/>
            <pc:sldMk cId="3073599600" sldId="284"/>
            <ac:grpSpMk id="33" creationId="{6ED13FC9-ACA8-4843-B156-E6EE4421C05C}"/>
          </ac:grpSpMkLst>
        </pc:grpChg>
        <pc:grpChg chg="mod">
          <ac:chgData name="Lukas Weber" userId="5f4bd51ca382702c" providerId="LiveId" clId="{54915C63-4E1B-42AD-947B-BBFF1CA675A3}" dt="2021-12-15T08:26:24.338" v="1751"/>
          <ac:grpSpMkLst>
            <pc:docMk/>
            <pc:sldMk cId="3073599600" sldId="284"/>
            <ac:grpSpMk id="42" creationId="{9171348B-B40A-4106-8A29-59162D8FF98D}"/>
          </ac:grpSpMkLst>
        </pc:grpChg>
        <pc:grpChg chg="mod">
          <ac:chgData name="Lukas Weber" userId="5f4bd51ca382702c" providerId="LiveId" clId="{54915C63-4E1B-42AD-947B-BBFF1CA675A3}" dt="2021-12-15T08:26:24.338" v="1751"/>
          <ac:grpSpMkLst>
            <pc:docMk/>
            <pc:sldMk cId="3073599600" sldId="284"/>
            <ac:grpSpMk id="43" creationId="{3DDCFA41-89BE-48E5-9EA3-42AD813C5998}"/>
          </ac:grpSpMkLst>
        </pc:grpChg>
        <pc:grpChg chg="mod">
          <ac:chgData name="Lukas Weber" userId="5f4bd51ca382702c" providerId="LiveId" clId="{54915C63-4E1B-42AD-947B-BBFF1CA675A3}" dt="2021-12-15T08:26:26.389" v="1754"/>
          <ac:grpSpMkLst>
            <pc:docMk/>
            <pc:sldMk cId="3073599600" sldId="284"/>
            <ac:grpSpMk id="46" creationId="{A361211C-7255-4A6E-8801-8B23F669EF0B}"/>
          </ac:grpSpMkLst>
        </pc:grpChg>
        <pc:grpChg chg="mod">
          <ac:chgData name="Lukas Weber" userId="5f4bd51ca382702c" providerId="LiveId" clId="{54915C63-4E1B-42AD-947B-BBFF1CA675A3}" dt="2021-12-15T08:26:30.330" v="1761"/>
          <ac:grpSpMkLst>
            <pc:docMk/>
            <pc:sldMk cId="3073599600" sldId="284"/>
            <ac:grpSpMk id="53" creationId="{D5513CDA-60F9-44E5-8AD3-1F5F0D8E3E90}"/>
          </ac:grpSpMkLst>
        </pc:grpChg>
        <pc:picChg chg="add mod ord">
          <ac:chgData name="Lukas Weber" userId="5f4bd51ca382702c" providerId="LiveId" clId="{54915C63-4E1B-42AD-947B-BBFF1CA675A3}" dt="2021-12-14T21:19:25.525" v="1700" actId="14100"/>
          <ac:picMkLst>
            <pc:docMk/>
            <pc:sldMk cId="3073599600" sldId="284"/>
            <ac:picMk id="5" creationId="{C0D464F1-A8C0-466E-88C9-658BE00FAE5C}"/>
          </ac:picMkLst>
        </pc:picChg>
        <pc:picChg chg="add mod">
          <ac:chgData name="Lukas Weber" userId="5f4bd51ca382702c" providerId="LiveId" clId="{54915C63-4E1B-42AD-947B-BBFF1CA675A3}" dt="2021-12-15T08:41:05.265" v="1764"/>
          <ac:picMkLst>
            <pc:docMk/>
            <pc:sldMk cId="3073599600" sldId="284"/>
            <ac:picMk id="54" creationId="{5FB03816-A1AD-4493-B446-483F07907F0B}"/>
          </ac:picMkLst>
        </pc:picChg>
        <pc:inkChg chg="add del mod">
          <ac:chgData name="Lukas Weber" userId="5f4bd51ca382702c" providerId="LiveId" clId="{54915C63-4E1B-42AD-947B-BBFF1CA675A3}" dt="2021-12-15T08:23:42.944" v="1713"/>
          <ac:inkMkLst>
            <pc:docMk/>
            <pc:sldMk cId="3073599600" sldId="284"/>
            <ac:inkMk id="3" creationId="{67BAAF48-67DD-43B3-9408-56BFC20A9F6B}"/>
          </ac:inkMkLst>
        </pc:inkChg>
        <pc:inkChg chg="add del mod">
          <ac:chgData name="Lukas Weber" userId="5f4bd51ca382702c" providerId="LiveId" clId="{54915C63-4E1B-42AD-947B-BBFF1CA675A3}" dt="2021-12-15T08:23:42.934" v="1711"/>
          <ac:inkMkLst>
            <pc:docMk/>
            <pc:sldMk cId="3073599600" sldId="284"/>
            <ac:inkMk id="4" creationId="{45BE7FEA-4DAC-4C0C-8052-5995E52C3918}"/>
          </ac:inkMkLst>
        </pc:inkChg>
        <pc:inkChg chg="add del mod">
          <ac:chgData name="Lukas Weber" userId="5f4bd51ca382702c" providerId="LiveId" clId="{54915C63-4E1B-42AD-947B-BBFF1CA675A3}" dt="2021-12-15T08:23:42.945" v="1715"/>
          <ac:inkMkLst>
            <pc:docMk/>
            <pc:sldMk cId="3073599600" sldId="284"/>
            <ac:inkMk id="6" creationId="{30B494E1-89B2-415A-B5AE-7A525BD34F44}"/>
          </ac:inkMkLst>
        </pc:inkChg>
        <pc:inkChg chg="add del mod">
          <ac:chgData name="Lukas Weber" userId="5f4bd51ca382702c" providerId="LiveId" clId="{54915C63-4E1B-42AD-947B-BBFF1CA675A3}" dt="2021-12-15T08:23:42.933" v="1710"/>
          <ac:inkMkLst>
            <pc:docMk/>
            <pc:sldMk cId="3073599600" sldId="284"/>
            <ac:inkMk id="7" creationId="{DCADE73F-97BF-43CA-B6DC-103E3EA7B26E}"/>
          </ac:inkMkLst>
        </pc:inkChg>
        <pc:inkChg chg="add del mod">
          <ac:chgData name="Lukas Weber" userId="5f4bd51ca382702c" providerId="LiveId" clId="{54915C63-4E1B-42AD-947B-BBFF1CA675A3}" dt="2021-12-15T08:23:42.945" v="1716"/>
          <ac:inkMkLst>
            <pc:docMk/>
            <pc:sldMk cId="3073599600" sldId="284"/>
            <ac:inkMk id="9" creationId="{69B9A61A-A894-4D41-958C-6F74BBB79DAB}"/>
          </ac:inkMkLst>
        </pc:inkChg>
        <pc:inkChg chg="add del mod">
          <ac:chgData name="Lukas Weber" userId="5f4bd51ca382702c" providerId="LiveId" clId="{54915C63-4E1B-42AD-947B-BBFF1CA675A3}" dt="2021-12-15T08:23:42.944" v="1712"/>
          <ac:inkMkLst>
            <pc:docMk/>
            <pc:sldMk cId="3073599600" sldId="284"/>
            <ac:inkMk id="10" creationId="{ADAAF893-B52C-4FE7-A835-49838B7C2E7E}"/>
          </ac:inkMkLst>
        </pc:inkChg>
        <pc:inkChg chg="add del mod">
          <ac:chgData name="Lukas Weber" userId="5f4bd51ca382702c" providerId="LiveId" clId="{54915C63-4E1B-42AD-947B-BBFF1CA675A3}" dt="2021-12-15T08:23:42.944" v="1714"/>
          <ac:inkMkLst>
            <pc:docMk/>
            <pc:sldMk cId="3073599600" sldId="284"/>
            <ac:inkMk id="11" creationId="{1EFFEDF1-B434-42CC-81D1-EFCE0D90781D}"/>
          </ac:inkMkLst>
        </pc:inkChg>
        <pc:inkChg chg="add mod">
          <ac:chgData name="Lukas Weber" userId="5f4bd51ca382702c" providerId="LiveId" clId="{54915C63-4E1B-42AD-947B-BBFF1CA675A3}" dt="2021-12-15T08:25:45.308" v="1721"/>
          <ac:inkMkLst>
            <pc:docMk/>
            <pc:sldMk cId="3073599600" sldId="284"/>
            <ac:inkMk id="13" creationId="{137CCA03-73F3-485A-BE62-9FF82707AB5E}"/>
          </ac:inkMkLst>
        </pc:inkChg>
        <pc:inkChg chg="add mod">
          <ac:chgData name="Lukas Weber" userId="5f4bd51ca382702c" providerId="LiveId" clId="{54915C63-4E1B-42AD-947B-BBFF1CA675A3}" dt="2021-12-15T08:25:45.308" v="1721"/>
          <ac:inkMkLst>
            <pc:docMk/>
            <pc:sldMk cId="3073599600" sldId="284"/>
            <ac:inkMk id="14" creationId="{1BF1E882-61D2-471A-8BA2-D355C681E5BE}"/>
          </ac:inkMkLst>
        </pc:inkChg>
        <pc:inkChg chg="add mod">
          <ac:chgData name="Lukas Weber" userId="5f4bd51ca382702c" providerId="LiveId" clId="{54915C63-4E1B-42AD-947B-BBFF1CA675A3}" dt="2021-12-15T08:25:45.308" v="1721"/>
          <ac:inkMkLst>
            <pc:docMk/>
            <pc:sldMk cId="3073599600" sldId="284"/>
            <ac:inkMk id="15" creationId="{995B2710-BCE9-4A7A-A020-33FBC32FCB7D}"/>
          </ac:inkMkLst>
        </pc:inkChg>
        <pc:inkChg chg="add mod">
          <ac:chgData name="Lukas Weber" userId="5f4bd51ca382702c" providerId="LiveId" clId="{54915C63-4E1B-42AD-947B-BBFF1CA675A3}" dt="2021-12-15T08:25:45.308" v="1721"/>
          <ac:inkMkLst>
            <pc:docMk/>
            <pc:sldMk cId="3073599600" sldId="284"/>
            <ac:inkMk id="16" creationId="{39F849CB-5A4E-44F3-AB87-50398AE2427C}"/>
          </ac:inkMkLst>
        </pc:inkChg>
        <pc:inkChg chg="add">
          <ac:chgData name="Lukas Weber" userId="5f4bd51ca382702c" providerId="LiveId" clId="{54915C63-4E1B-42AD-947B-BBFF1CA675A3}" dt="2021-12-15T08:25:55.412" v="1722" actId="9405"/>
          <ac:inkMkLst>
            <pc:docMk/>
            <pc:sldMk cId="3073599600" sldId="284"/>
            <ac:inkMk id="18" creationId="{6848B4D6-0EE7-45A2-A0E0-E510D97E0A1C}"/>
          </ac:inkMkLst>
        </pc:inkChg>
        <pc:inkChg chg="add mod">
          <ac:chgData name="Lukas Weber" userId="5f4bd51ca382702c" providerId="LiveId" clId="{54915C63-4E1B-42AD-947B-BBFF1CA675A3}" dt="2021-12-15T08:26:18.169" v="1741"/>
          <ac:inkMkLst>
            <pc:docMk/>
            <pc:sldMk cId="3073599600" sldId="284"/>
            <ac:inkMk id="19" creationId="{66114395-2196-40FD-84BD-0391BDF70709}"/>
          </ac:inkMkLst>
        </pc:inkChg>
        <pc:inkChg chg="add mod">
          <ac:chgData name="Lukas Weber" userId="5f4bd51ca382702c" providerId="LiveId" clId="{54915C63-4E1B-42AD-947B-BBFF1CA675A3}" dt="2021-12-15T08:26:18.169" v="1741"/>
          <ac:inkMkLst>
            <pc:docMk/>
            <pc:sldMk cId="3073599600" sldId="284"/>
            <ac:inkMk id="20" creationId="{ACA111E2-AF4B-4C51-9399-4CE5747EF3A7}"/>
          </ac:inkMkLst>
        </pc:inkChg>
        <pc:inkChg chg="add mod">
          <ac:chgData name="Lukas Weber" userId="5f4bd51ca382702c" providerId="LiveId" clId="{54915C63-4E1B-42AD-947B-BBFF1CA675A3}" dt="2021-12-15T08:26:18.169" v="1741"/>
          <ac:inkMkLst>
            <pc:docMk/>
            <pc:sldMk cId="3073599600" sldId="284"/>
            <ac:inkMk id="21" creationId="{B8449B5E-EA26-4F57-A188-AE921BB79B6D}"/>
          </ac:inkMkLst>
        </pc:inkChg>
        <pc:inkChg chg="add mod">
          <ac:chgData name="Lukas Weber" userId="5f4bd51ca382702c" providerId="LiveId" clId="{54915C63-4E1B-42AD-947B-BBFF1CA675A3}" dt="2021-12-15T08:26:18.169" v="1741"/>
          <ac:inkMkLst>
            <pc:docMk/>
            <pc:sldMk cId="3073599600" sldId="284"/>
            <ac:inkMk id="23" creationId="{BCB6E71F-15DB-462A-966B-0323C5BAE43E}"/>
          </ac:inkMkLst>
        </pc:inkChg>
        <pc:inkChg chg="add mod">
          <ac:chgData name="Lukas Weber" userId="5f4bd51ca382702c" providerId="LiveId" clId="{54915C63-4E1B-42AD-947B-BBFF1CA675A3}" dt="2021-12-15T08:26:18.169" v="1741"/>
          <ac:inkMkLst>
            <pc:docMk/>
            <pc:sldMk cId="3073599600" sldId="284"/>
            <ac:inkMk id="24" creationId="{72024DC9-225B-4475-AB11-ED2370AE877E}"/>
          </ac:inkMkLst>
        </pc:inkChg>
        <pc:inkChg chg="add mod">
          <ac:chgData name="Lukas Weber" userId="5f4bd51ca382702c" providerId="LiveId" clId="{54915C63-4E1B-42AD-947B-BBFF1CA675A3}" dt="2021-12-15T08:26:18.169" v="1741"/>
          <ac:inkMkLst>
            <pc:docMk/>
            <pc:sldMk cId="3073599600" sldId="284"/>
            <ac:inkMk id="25" creationId="{BA757D36-A6DE-420E-AEB8-CB5DC9B3AB49}"/>
          </ac:inkMkLst>
        </pc:inkChg>
        <pc:inkChg chg="add del mod">
          <ac:chgData name="Lukas Weber" userId="5f4bd51ca382702c" providerId="LiveId" clId="{54915C63-4E1B-42AD-947B-BBFF1CA675A3}" dt="2021-12-15T08:26:18.168" v="1738"/>
          <ac:inkMkLst>
            <pc:docMk/>
            <pc:sldMk cId="3073599600" sldId="284"/>
            <ac:inkMk id="27" creationId="{7019EBC8-960B-44F9-8666-2F26395C2DE1}"/>
          </ac:inkMkLst>
        </pc:inkChg>
        <pc:inkChg chg="add mod">
          <ac:chgData name="Lukas Weber" userId="5f4bd51ca382702c" providerId="LiveId" clId="{54915C63-4E1B-42AD-947B-BBFF1CA675A3}" dt="2021-12-15T08:26:18.169" v="1741"/>
          <ac:inkMkLst>
            <pc:docMk/>
            <pc:sldMk cId="3073599600" sldId="284"/>
            <ac:inkMk id="29" creationId="{19D57155-E64F-4537-B151-5163FB910ADC}"/>
          </ac:inkMkLst>
        </pc:inkChg>
        <pc:inkChg chg="add del mod">
          <ac:chgData name="Lukas Weber" userId="5f4bd51ca382702c" providerId="LiveId" clId="{54915C63-4E1B-42AD-947B-BBFF1CA675A3}" dt="2021-12-15T08:26:18.169" v="1740"/>
          <ac:inkMkLst>
            <pc:docMk/>
            <pc:sldMk cId="3073599600" sldId="284"/>
            <ac:inkMk id="30" creationId="{7A4D2679-1DB4-4DB3-B5BE-1F8517E09281}"/>
          </ac:inkMkLst>
        </pc:inkChg>
        <pc:inkChg chg="add del mod">
          <ac:chgData name="Lukas Weber" userId="5f4bd51ca382702c" providerId="LiveId" clId="{54915C63-4E1B-42AD-947B-BBFF1CA675A3}" dt="2021-12-15T08:26:18.169" v="1741"/>
          <ac:inkMkLst>
            <pc:docMk/>
            <pc:sldMk cId="3073599600" sldId="284"/>
            <ac:inkMk id="31" creationId="{42F0A3FC-6958-436A-83D4-D3909C66CB65}"/>
          </ac:inkMkLst>
        </pc:inkChg>
        <pc:inkChg chg="add del mod">
          <ac:chgData name="Lukas Weber" userId="5f4bd51ca382702c" providerId="LiveId" clId="{54915C63-4E1B-42AD-947B-BBFF1CA675A3}" dt="2021-12-15T08:26:18.168" v="1739"/>
          <ac:inkMkLst>
            <pc:docMk/>
            <pc:sldMk cId="3073599600" sldId="284"/>
            <ac:inkMk id="32" creationId="{2F8641D3-999E-49C4-9147-EC672CB1A994}"/>
          </ac:inkMkLst>
        </pc:inkChg>
        <pc:inkChg chg="add del">
          <ac:chgData name="Lukas Weber" userId="5f4bd51ca382702c" providerId="LiveId" clId="{54915C63-4E1B-42AD-947B-BBFF1CA675A3}" dt="2021-12-15T08:26:20.417" v="1743"/>
          <ac:inkMkLst>
            <pc:docMk/>
            <pc:sldMk cId="3073599600" sldId="284"/>
            <ac:inkMk id="34" creationId="{2D665D5E-1E5F-431B-8B89-76E5F5513C1A}"/>
          </ac:inkMkLst>
        </pc:inkChg>
        <pc:inkChg chg="add mod">
          <ac:chgData name="Lukas Weber" userId="5f4bd51ca382702c" providerId="LiveId" clId="{54915C63-4E1B-42AD-947B-BBFF1CA675A3}" dt="2021-12-15T08:26:24.338" v="1751"/>
          <ac:inkMkLst>
            <pc:docMk/>
            <pc:sldMk cId="3073599600" sldId="284"/>
            <ac:inkMk id="35" creationId="{8A17F06C-C16D-44A8-8A77-3D54A5F5DAEC}"/>
          </ac:inkMkLst>
        </pc:inkChg>
        <pc:inkChg chg="add mod">
          <ac:chgData name="Lukas Weber" userId="5f4bd51ca382702c" providerId="LiveId" clId="{54915C63-4E1B-42AD-947B-BBFF1CA675A3}" dt="2021-12-15T08:26:24.338" v="1751"/>
          <ac:inkMkLst>
            <pc:docMk/>
            <pc:sldMk cId="3073599600" sldId="284"/>
            <ac:inkMk id="36" creationId="{EEBEF0E3-279A-4417-8C2D-E6334BE309FC}"/>
          </ac:inkMkLst>
        </pc:inkChg>
        <pc:inkChg chg="add mod">
          <ac:chgData name="Lukas Weber" userId="5f4bd51ca382702c" providerId="LiveId" clId="{54915C63-4E1B-42AD-947B-BBFF1CA675A3}" dt="2021-12-15T08:26:24.338" v="1751"/>
          <ac:inkMkLst>
            <pc:docMk/>
            <pc:sldMk cId="3073599600" sldId="284"/>
            <ac:inkMk id="37" creationId="{4E541370-158A-49E2-8387-AED1071C73A8}"/>
          </ac:inkMkLst>
        </pc:inkChg>
        <pc:inkChg chg="add mod">
          <ac:chgData name="Lukas Weber" userId="5f4bd51ca382702c" providerId="LiveId" clId="{54915C63-4E1B-42AD-947B-BBFF1CA675A3}" dt="2021-12-15T08:26:24.338" v="1751"/>
          <ac:inkMkLst>
            <pc:docMk/>
            <pc:sldMk cId="3073599600" sldId="284"/>
            <ac:inkMk id="38" creationId="{1A8596BF-2BA6-43F2-9FD0-48B39DF284A3}"/>
          </ac:inkMkLst>
        </pc:inkChg>
        <pc:inkChg chg="add mod">
          <ac:chgData name="Lukas Weber" userId="5f4bd51ca382702c" providerId="LiveId" clId="{54915C63-4E1B-42AD-947B-BBFF1CA675A3}" dt="2021-12-15T08:26:24.338" v="1751"/>
          <ac:inkMkLst>
            <pc:docMk/>
            <pc:sldMk cId="3073599600" sldId="284"/>
            <ac:inkMk id="39" creationId="{7E4D9727-8990-4961-AE89-D1E797A8860C}"/>
          </ac:inkMkLst>
        </pc:inkChg>
        <pc:inkChg chg="add mod">
          <ac:chgData name="Lukas Weber" userId="5f4bd51ca382702c" providerId="LiveId" clId="{54915C63-4E1B-42AD-947B-BBFF1CA675A3}" dt="2021-12-15T08:26:24.338" v="1751"/>
          <ac:inkMkLst>
            <pc:docMk/>
            <pc:sldMk cId="3073599600" sldId="284"/>
            <ac:inkMk id="40" creationId="{070D1335-B8F8-490E-8C84-E9831D906FC2}"/>
          </ac:inkMkLst>
        </pc:inkChg>
        <pc:inkChg chg="add mod">
          <ac:chgData name="Lukas Weber" userId="5f4bd51ca382702c" providerId="LiveId" clId="{54915C63-4E1B-42AD-947B-BBFF1CA675A3}" dt="2021-12-15T08:26:24.338" v="1751"/>
          <ac:inkMkLst>
            <pc:docMk/>
            <pc:sldMk cId="3073599600" sldId="284"/>
            <ac:inkMk id="41" creationId="{B1BF9248-A826-43B1-B34F-2C59FDDD9B95}"/>
          </ac:inkMkLst>
        </pc:inkChg>
        <pc:inkChg chg="add mod">
          <ac:chgData name="Lukas Weber" userId="5f4bd51ca382702c" providerId="LiveId" clId="{54915C63-4E1B-42AD-947B-BBFF1CA675A3}" dt="2021-12-15T08:26:26.389" v="1754"/>
          <ac:inkMkLst>
            <pc:docMk/>
            <pc:sldMk cId="3073599600" sldId="284"/>
            <ac:inkMk id="44" creationId="{3F747897-02BA-42DE-BF9B-9FEDDABE940B}"/>
          </ac:inkMkLst>
        </pc:inkChg>
        <pc:inkChg chg="add mod">
          <ac:chgData name="Lukas Weber" userId="5f4bd51ca382702c" providerId="LiveId" clId="{54915C63-4E1B-42AD-947B-BBFF1CA675A3}" dt="2021-12-15T08:26:26.389" v="1754"/>
          <ac:inkMkLst>
            <pc:docMk/>
            <pc:sldMk cId="3073599600" sldId="284"/>
            <ac:inkMk id="45" creationId="{EDE07072-442A-479F-8439-C54ADFFEF8DF}"/>
          </ac:inkMkLst>
        </pc:inkChg>
        <pc:inkChg chg="add mod">
          <ac:chgData name="Lukas Weber" userId="5f4bd51ca382702c" providerId="LiveId" clId="{54915C63-4E1B-42AD-947B-BBFF1CA675A3}" dt="2021-12-15T08:26:30.330" v="1761"/>
          <ac:inkMkLst>
            <pc:docMk/>
            <pc:sldMk cId="3073599600" sldId="284"/>
            <ac:inkMk id="47" creationId="{C88FA2C4-7AA2-4C66-965F-59945EF6D3B8}"/>
          </ac:inkMkLst>
        </pc:inkChg>
        <pc:inkChg chg="add mod">
          <ac:chgData name="Lukas Weber" userId="5f4bd51ca382702c" providerId="LiveId" clId="{54915C63-4E1B-42AD-947B-BBFF1CA675A3}" dt="2021-12-15T08:26:30.330" v="1761"/>
          <ac:inkMkLst>
            <pc:docMk/>
            <pc:sldMk cId="3073599600" sldId="284"/>
            <ac:inkMk id="48" creationId="{C3902777-8A22-4E2D-BF7E-C3F67A6D6999}"/>
          </ac:inkMkLst>
        </pc:inkChg>
        <pc:inkChg chg="add mod">
          <ac:chgData name="Lukas Weber" userId="5f4bd51ca382702c" providerId="LiveId" clId="{54915C63-4E1B-42AD-947B-BBFF1CA675A3}" dt="2021-12-15T08:26:30.330" v="1761"/>
          <ac:inkMkLst>
            <pc:docMk/>
            <pc:sldMk cId="3073599600" sldId="284"/>
            <ac:inkMk id="49" creationId="{46AEC2EC-2949-41B1-81A0-713D5E1A2579}"/>
          </ac:inkMkLst>
        </pc:inkChg>
        <pc:inkChg chg="add mod">
          <ac:chgData name="Lukas Weber" userId="5f4bd51ca382702c" providerId="LiveId" clId="{54915C63-4E1B-42AD-947B-BBFF1CA675A3}" dt="2021-12-15T08:26:30.330" v="1761"/>
          <ac:inkMkLst>
            <pc:docMk/>
            <pc:sldMk cId="3073599600" sldId="284"/>
            <ac:inkMk id="50" creationId="{72E015DB-6334-41F8-9255-7C6667083D87}"/>
          </ac:inkMkLst>
        </pc:inkChg>
        <pc:inkChg chg="add mod">
          <ac:chgData name="Lukas Weber" userId="5f4bd51ca382702c" providerId="LiveId" clId="{54915C63-4E1B-42AD-947B-BBFF1CA675A3}" dt="2021-12-15T08:26:30.330" v="1761"/>
          <ac:inkMkLst>
            <pc:docMk/>
            <pc:sldMk cId="3073599600" sldId="284"/>
            <ac:inkMk id="51" creationId="{5C921F66-251A-41BA-A776-5BB975E335CA}"/>
          </ac:inkMkLst>
        </pc:inkChg>
        <pc:inkChg chg="add mod">
          <ac:chgData name="Lukas Weber" userId="5f4bd51ca382702c" providerId="LiveId" clId="{54915C63-4E1B-42AD-947B-BBFF1CA675A3}" dt="2021-12-15T08:26:30.330" v="1761"/>
          <ac:inkMkLst>
            <pc:docMk/>
            <pc:sldMk cId="3073599600" sldId="284"/>
            <ac:inkMk id="52" creationId="{E6D779EB-AD79-48D4-8C5B-E0921752C60E}"/>
          </ac:inkMkLst>
        </pc:inkChg>
        <pc:inkChg chg="add">
          <ac:chgData name="Lukas Weber" userId="5f4bd51ca382702c" providerId="LiveId" clId="{54915C63-4E1B-42AD-947B-BBFF1CA675A3}" dt="2021-12-15T08:49:52.900" v="1765"/>
          <ac:inkMkLst>
            <pc:docMk/>
            <pc:sldMk cId="3073599600" sldId="284"/>
            <ac:inkMk id="55" creationId="{95062CCC-9711-4F39-A48A-2A94B656441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8:25:42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6049 0 0,'3'-21'1010'0'0,"-3"-17"9055"0"0,0 38-10040 0 0,0 0 0 0 0,0 1 0 0 0,0-1 0 0 0,-1 0 0 0 0,1 0 0 0 0,0 0 0 0 0,0 0 0 0 0,0 0 0 0 0,0 0 0 0 0,0 0 1 0 0,-1 0-1 0 0,1 0 0 0 0,0 0 0 0 0,0 1 0 0 0,0-1 0 0 0,0 0 0 0 0,0 0 0 0 0,0 0 0 0 0,0 0 0 0 0,-1 0 0 0 0,1 1 0 0 0,0-1 0 0 0,0 0 0 0 0,0 0 0 0 0,0 0 0 0 0,0 0 1 0 0,0 1-1 0 0,0-1 0 0 0,0 0 0 0 0,0 0 0 0 0,0 0 0 0 0,0 0 0 0 0,0 1 0 0 0,0-1 0 0 0,0 0 0 0 0,0 0 0 0 0,0 0 0 0 0,0 0 0 0 0,0 0 0 0 0,0 1 0 0 0,0-1 1 0 0,0 0-1 0 0,1 0 0 0 0,-1 0 0 0 0,0 0 0 0 0,0 1 0 0 0,0-1 0 0 0,0 0 0 0 0,9 53 410 0 0,-4-29-321 0 0,1 36 0 0 0,-6-40 105 0 0,-1-1 0 0 0,0 0 1 0 0,-9 36-1 0 0,7-37-115 0 0,-3 39 328 0 0,6-56 194 0 0,30 2-410 0 0,72 42-123 0 0,-49-16-26 0 0,-48-25-23 0 0,0 0 0 0 0,0 0 1 0 0,0 1-1 0 0,-1-1 0 0 0,1 1 0 0 0,-1 0 1 0 0,0 1-1 0 0,-1-1 0 0 0,1 1 0 0 0,-1-1 0 0 0,2 8 1 0 0,-3-11 39 0 0,-1 1 1 0 0,1-1-1 0 0,-1 1 1 0 0,0 0-1 0 0,0 0 0 0 0,0 0 1 0 0,0-1-1 0 0,-1 1 1 0 0,1 0-1 0 0,-1 0 1 0 0,0 0-1 0 0,0 0 1 0 0,0 0-1 0 0,-1 6 1 0 0,-30-1 935 0 0,21-5-957 0 0,0 0 0 0 0,-1 0 0 0 0,1-1 0 0 0,0 0 0 0 0,-1-1 0 0 0,1 0 0 0 0,-1-1 0 0 0,-19-2 0 0 0,12-1-11 0 0,-12-2-2 0 0,15 0-1013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8:26:09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8322 0 0,'-5'19'405'0'0,"-7"16"1007"0"0,8-25-920 0 0,1 1 0 0 0,0 0 0 0 0,0 0 0 0 0,-1 13 0 0 0,0 1 292 0 0,0-3-398 0 0,2-1-1 0 0,0 1 1 0 0,2 28 0 0 0,-4-14-9 0 0,3-33-342 0 0,0 0 0 0 0,0 0 0 0 0,1-1 0 0 0,-1 1 0 0 0,1 0 0 0 0,0 0 0 0 0,0 0 0 0 0,0 0 0 0 0,0 0-1 0 0,1 0 1 0 0,-1 0 0 0 0,1 0 0 0 0,0 0 0 0 0,0-1 0 0 0,0 1 0 0 0,2 5 0 0 0,-1-5 0 0 0,0 1-1 0 0,-1 0 1 0 0,1 0 0 0 0,-1 0 0 0 0,0 0 0 0 0,0 1 0 0 0,0-1 0 0 0,-1 0 0 0 0,0 0-1 0 0,0 0 1 0 0,0 1 0 0 0,0-1 0 0 0,0 0 0 0 0,-1 0 0 0 0,0 0 0 0 0,0 1 0 0 0,0-1-1 0 0,0 0 1 0 0,-4 7 0 0 0,4 4 60 0 0,1-14-84 0 0,1-1-1 0 0,-1 0 1 0 0,0 1-1 0 0,0-1 1 0 0,0 0-1 0 0,0 1 1 0 0,0-1 0 0 0,0 0-1 0 0,0 1 1 0 0,1-1-1 0 0,-1 0 1 0 0,0 1-1 0 0,0-1 1 0 0,0 0 0 0 0,0 1-1 0 0,-1-1 1 0 0,1 1-1 0 0,0-1 1 0 0,0 0-1 0 0,0 1 1 0 0,0-1-1 0 0,0 0 1 0 0,0 1 0 0 0,0-1-1 0 0,-1 0 1 0 0,1 1-1 0 0,0-1 1 0 0,0 0-1 0 0,0 0 1 0 0,-1 1 0 0 0,1-1-1 0 0,0 0 1 0 0,-1 0-1 0 0,1 1 1 0 0,0-1-1 0 0,0 0 1 0 0,-1 0 0 0 0,1 0-1 0 0,-1 1 1 0 0,1-1-225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8:26:10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68 3769 0 0,'-12'-45'2156'0'0,"12"44"-2092"0"0,0 1 0 0 0,0-1-1 0 0,0 1 1 0 0,0-1 0 0 0,0 1-1 0 0,0-1 1 0 0,0 0 0 0 0,0 1-1 0 0,0-1 1 0 0,0 1 0 0 0,0-1-1 0 0,1 1 1 0 0,-1-1 0 0 0,0 1-1 0 0,0 0 1 0 0,1-1 0 0 0,-1 1-1 0 0,0-1 1 0 0,0 1 0 0 0,1-1-1 0 0,-1 1 1 0 0,0 0 0 0 0,1-1-1 0 0,-1 1 1 0 0,1 0 0 0 0,-1-1-1 0 0,1 1 1 0 0,-1 0 0 0 0,0 0-1 0 0,1-1 1 0 0,-1 1 0 0 0,1 0-1 0 0,-1 0 1 0 0,1 0 0 0 0,-1 0-1 0 0,1-1 1 0 0,-1 1 0 0 0,2 0-1 0 0,18 0 763 0 0,-19 0-533 0 0,29-8 3514 0 0,-28 8-3071 0 0,3 0 463 0 0,13 1-813 0 0,0 1 0 0 0,18 4 0 0 0,-25-4-275 0 0,33 10 690 0 0,-40-11-702 0 0,1 1-1 0 0,-1-1 0 0 0,1 0 1 0 0,-1 0-1 0 0,1 0 0 0 0,6-1 1 0 0,45-5-2194 0 0,-13 1 693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8:26:11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3289 0 0,'16'35'1521'0'0,"-16"-34"-1484"0"0,0-1-1 0 0,0 1 0 0 0,0 0 1 0 0,0-1-1 0 0,0 1 0 0 0,0 0 1 0 0,0-1-1 0 0,0 1 0 0 0,0 0 1 0 0,0-1-1 0 0,0 1 0 0 0,-1 0 1 0 0,1-1-1 0 0,0 1 0 0 0,0-1 1 0 0,-1 1-1 0 0,1 0 0 0 0,0-1 1 0 0,-1 1-1 0 0,1-1 0 0 0,-1 1 1 0 0,1-1-1 0 0,-1 1 0 0 0,1-1 1 0 0,-1 1-1 0 0,1-1 0 0 0,-1 0 1 0 0,1 1-1 0 0,-1-1 0 0 0,1 0 1 0 0,-1 1-1 0 0,0-1 0 0 0,1 0 1 0 0,-1 0-1 0 0,1 1 0 0 0,-1-1 0 0 0,0 0 1 0 0,0 0-1 0 0,-3 1 157 0 0,4 0-156 0 0,-1-1 0 0 0,0 1 0 0 0,0-1 0 0 0,1 1 0 0 0,-1-1 0 0 0,0 1 0 0 0,1 0 1 0 0,-1-1-1 0 0,1 1 0 0 0,-1 0 0 0 0,1-1 0 0 0,-1 1 0 0 0,1 0 0 0 0,0 0 0 0 0,-1 0 0 0 0,1-1 0 0 0,0 1 0 0 0,-1 0 0 0 0,1 0 0 0 0,0 0 0 0 0,0 0 0 0 0,0 0 0 0 0,0-1 0 0 0,0 1 0 0 0,0 0 1 0 0,0 0-1 0 0,0 0 0 0 0,1 1 0 0 0,-1-1 18 0 0,0 0 1 0 0,0 0 0 0 0,0 1 0 0 0,0-1-1 0 0,0 0 1 0 0,0 0 0 0 0,0 0 0 0 0,0 0-1 0 0,-1 1 1 0 0,1-1 0 0 0,0 0 0 0 0,-1 0-1 0 0,1 0 1 0 0,-1 0 0 0 0,1 0 0 0 0,-1 0-1 0 0,1 0 1 0 0,-2 2 0 0 0,0-1 48 0 0,1 0 1 0 0,0 0 0 0 0,0 1-1 0 0,0-1 1 0 0,0 1 0 0 0,0-1-1 0 0,0 1 1 0 0,1-1 0 0 0,-1 1-1 0 0,1 0 1 0 0,0-1 0 0 0,0 1-1 0 0,0-1 1 0 0,0 1 0 0 0,0 0-1 0 0,1-1 1 0 0,0 4 0 0 0,0 18 358 0 0,-1-20-404 0 0,0 0 35 0 0,0 1 1 0 0,-1 0-1 0 0,0-1 1 0 0,0 1-1 0 0,0-1 1 0 0,-3 10-1 0 0,2-10-26 0 0,1 0 0 0 0,0 1 0 0 0,0 0 0 0 0,0-1 1 0 0,0 1-1 0 0,1 0 0 0 0,-1-1 0 0 0,1 1 0 0 0,1 0 0 0 0,-1-1 0 0 0,1 1 0 0 0,1 7 0 0 0,1 21 229 0 0,-2-30-280 0 0,-1 0 1 0 0,1-1 0 0 0,-1 1 0 0 0,1 0-1 0 0,0-1 1 0 0,0 1 0 0 0,0-1 0 0 0,1 1-1 0 0,-1-1 1 0 0,0 1 0 0 0,1-1 0 0 0,0 0-1 0 0,-1 0 1 0 0,1 0 0 0 0,0 0-1 0 0,4 3 1 0 0,-4-2-6 0 0,1-1 0 0 0,-1 1 0 0 0,1 0-1 0 0,-1 0 1 0 0,0 0 0 0 0,2 4 0 0 0,-2-3 0 0 0,0 0 1 0 0,0 0-1 0 0,0 0 1 0 0,0 0-1 0 0,0-1 0 0 0,1 1 1 0 0,-1-1-1 0 0,1 0 1 0 0,0 0-1 0 0,0 0 1 0 0,6 4-1 0 0,-7-5-8 0 0,17 18 51 0 0,-19-19-52 0 0,1 0 1 0 0,-1-1-1 0 0,1 1 1 0 0,-1 0-1 0 0,1 0 0 0 0,-1 0 1 0 0,1 0-1 0 0,-1-1 1 0 0,0 1-1 0 0,1 0 1 0 0,-1 0-1 0 0,0 0 1 0 0,0 0-1 0 0,0 0 1 0 0,0 0-1 0 0,0 0 1 0 0,0 0-1 0 0,0 0 1 0 0,0 0-1 0 0,0 0 0 0 0,0 0 1 0 0,0 0-1 0 0,0-1 1 0 0,-1 1-1 0 0,1 0 1 0 0,-1 1-1 0 0,-2 2 7 0 0,3-4-8 0 0,-1 1 1 0 0,1-1-1 0 0,-1 1 0 0 0,1-1 1 0 0,-1 1-1 0 0,1 0 0 0 0,0-1 1 0 0,-1 1-1 0 0,1 0 0 0 0,0-1 1 0 0,-1 1-1 0 0,1 0 1 0 0,0-1-1 0 0,0 1 0 0 0,0 0 1 0 0,0-1-1 0 0,0 1 0 0 0,0 0 1 0 0,0-1-1 0 0,0 1 1 0 0,0 0-1 0 0,0 0 0 0 0,0-1 1 0 0,0 1-1 0 0,0 0 0 0 0,0-1 1 0 0,1 1-1 0 0,-1 0 1 0 0,0-1-1 0 0,0 1 0 0 0,1 0 1 0 0,-1-1-1 0 0,1 1 0 0 0,-1-1 1 0 0,0 1-1 0 0,1 0 1 0 0,0 0 0 0 0,-1 0 1 0 0,1-1 0 0 0,-1 1 0 0 0,1 0 0 0 0,-1 0-1 0 0,0 0 1 0 0,1 0 0 0 0,-1 0 0 0 0,0 0 0 0 0,0 0 0 0 0,0 0-1 0 0,0 0 1 0 0,0 0 0 0 0,0 0 0 0 0,0 1 0 0 0,1 10 49 0 0,1-7-29 0 0,-1 0 0 0 0,1-1 1 0 0,1 1-1 0 0,-1-1 0 0 0,0 0 0 0 0,1 1 0 0 0,0-1 0 0 0,0 0 0 0 0,0-1 0 0 0,1 1 0 0 0,-1 0 1 0 0,6 2-1 0 0,48 31-22 0 0,-41-22-595 0 0,-15-14 526 0 0,0 0-1 0 0,0 0 1 0 0,0 0 0 0 0,0 0 0 0 0,0 0-1 0 0,0 0 1 0 0,0 0 0 0 0,0 0 0 0 0,1 0-1 0 0,-1-1 1 0 0,2 2 0 0 0,39 17-1049 0 0,-19-16 154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8:26:20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 4177 0 0,'0'-1'245'0'0,"0"1"1"0"0,-1-1-1 0 0,1 1 1 0 0,-1 0-1 0 0,1-1 1 0 0,-1 1-1 0 0,1-1 1 0 0,-1 1-1 0 0,1 0 1 0 0,-1-1-1 0 0,1 1 1 0 0,-1 0-1 0 0,1 0 1 0 0,-1-1-1 0 0,1 1 1 0 0,-1 0-1 0 0,0 0 1 0 0,1 0-1 0 0,-1 0 1 0 0,0 0-1 0 0,1 0 1 0 0,-1 0-1 0 0,0 0 1 0 0,0 0-138 0 0,1 1-1 0 0,-1-1 1 0 0,0 0 0 0 0,1 1 0 0 0,-1-1-1 0 0,1 1 1 0 0,0-1 0 0 0,-1 1-1 0 0,1-1 1 0 0,-1 1 0 0 0,1-1 0 0 0,0 1-1 0 0,-1 0 1 0 0,1-1 0 0 0,0 1 0 0 0,0-1-1 0 0,-1 1 1 0 0,1 1 0 0 0,-1 3 24 0 0,0 1-1 0 0,0 0 1 0 0,1 0 0 0 0,0-1 0 0 0,0 10 0 0 0,2-4-44 0 0,-2-6-41 0 0,1-1 0 0 0,-1 0-1 0 0,0 1 1 0 0,0-1 0 0 0,0 0 0 0 0,-1 1 0 0 0,1-1-1 0 0,-3 7 1 0 0,3-9-1 0 0,0 1 0 0 0,-1-1 0 0 0,1 0 0 0 0,1 1 0 0 0,-1-1-1 0 0,0 0 1 0 0,0 1 0 0 0,2 3 0 0 0,-1-4 1 0 0,-1 1 0 0 0,1 0-1 0 0,-1 0 1 0 0,0 0 0 0 0,0-1 0 0 0,0 1-1 0 0,0 4 1 0 0,-1-5-24 0 0,1 0-1 0 0,0 0 1 0 0,-1 1-1 0 0,1-1 1 0 0,0 0 0 0 0,0 0-1 0 0,1 1 1 0 0,-1-1-1 0 0,0 0 1 0 0,1 0 0 0 0,-1 1-1 0 0,1-1 1 0 0,0 0-1 0 0,-1 0 1 0 0,1 0 0 0 0,2 2-1 0 0,0 10-1922 0 0,-3-16 911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8:26:21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50 3433 0 0,'-9'-13'4327'0'0,"2"0"2305"0"0,5 0-5186 0 0,2 13-1437 0 0,0-1 0 0 0,0 1 0 0 0,0-1 0 0 0,0 1 0 0 0,0-1 0 0 0,-1 1 1 0 0,1-1-1 0 0,0 1 0 0 0,0-1 0 0 0,-1 1 0 0 0,1-1 0 0 0,0 1 0 0 0,-1-1 0 0 0,1 1 0 0 0,0 0 0 0 0,-1-1 0 0 0,1 1 0 0 0,-1 0 0 0 0,1-1 0 0 0,0 1 0 0 0,-1 0 1 0 0,1 0-1 0 0,-1-1 0 0 0,1 1 0 0 0,-1 0 0 0 0,1 0 0 0 0,-1 0 0 0 0,1 0 0 0 0,-1-1 0 0 0,1 1 0 0 0,-2 0 0 0 0,-2 3-894 0 0,12 4-147 0 0,4-1-208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8:26:21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10386 0 0,'-85'110'3833'0'0,"65"-112"-2825"0"0,20 9-728 0 0,-1-2 40 0 0,-17-3-120 0 0,34 10 32 0 0,-16-10-15 0 0,3 0-57 0 0,-3 0-56 0 0,0-4 16 0 0,0 0-32 0 0,-1 0-312 0 0,1 1-441 0 0,0-1 545 0 0,5 0-320 0 0,6 0-312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8:26:22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74 1568 0 0,'-21'-36'1109'0'0,"20"35"-816"0"0,1 1 1 0 0,-1-1 0 0 0,0 0-1 0 0,0 0 1 0 0,0 1 0 0 0,1-1-1 0 0,-1 1 1 0 0,0-1 0 0 0,0 1-1 0 0,0-1 1 0 0,0 1 0 0 0,0 0-1 0 0,0-1 1 0 0,0 1 0 0 0,0 0 0 0 0,0 0-1 0 0,0 0 1 0 0,-2-1 0 0 0,4 1-227 0 0,-1 0 1 0 0,0 0 0 0 0,1 0 0 0 0,-1 0 0 0 0,0 0 0 0 0,0-1 0 0 0,1 1 0 0 0,-1 0 0 0 0,0 0 0 0 0,0-1-1 0 0,0 1 1 0 0,1 0 0 0 0,-1 0 0 0 0,0-1 0 0 0,0 1 0 0 0,0 0 0 0 0,0 0 0 0 0,0-1 0 0 0,0 1 0 0 0,1 0-1 0 0,-1-1 1 0 0,0 1 0 0 0,0 0 0 0 0,0-1 0 0 0,0 1 0 0 0,0 0 0 0 0,0-1 0 0 0,0 1 0 0 0,0 0 0 0 0,0-1-1 0 0,0 1 1 0 0,-1 0 0 0 0,1 0 0 0 0,0-1 0 0 0,0 1 0 0 0,0 0 0 0 0,0-1 0 0 0,0 1 0 0 0,-1 0 0 0 0,1 0-1 0 0,0-1 1 0 0,0 1 0 0 0,0 0 0 0 0,-1 0 0 0 0,1-1 0 0 0,0 1 0 0 0,0 0 0 0 0,-1 0 0 0 0,1 0-1 0 0,0 0 1 0 0,0-1 0 0 0,-1 1 0 0 0,1 0 0 0 0,0 0 0 0 0,0 0 0 0 0,-1 0 0 0 0,1 0 0 0 0,0 0 0 0 0,-1 0-1 0 0,1 0 1 0 0,0 0 0 0 0,-1 0 0 0 0,1 0 0 0 0,0 0 0 0 0,-1 0 0 0 0,1 0 0 0 0,0 0 0 0 0,-1 0 0 0 0,1 0-1 0 0,1-1-57 0 0,1-1 0 0 0,0 1-1 0 0,-1-1 1 0 0,1 1-1 0 0,0 0 1 0 0,0 0-1 0 0,0 0 1 0 0,0 0-1 0 0,0 0 1 0 0,0 0-1 0 0,0 1 1 0 0,3-1-1 0 0,-4 0-3 0 0,0 1 0 0 0,0 0 0 0 0,0 0 0 0 0,0 0-1 0 0,0-1 1 0 0,-1 1 0 0 0,1 0 0 0 0,0 0 0 0 0,0 1-1 0 0,0-1 1 0 0,0 0 0 0 0,0 0 0 0 0,0 0 0 0 0,-1 0-1 0 0,1 1 1 0 0,0-1 0 0 0,0 0 0 0 0,0 1 0 0 0,0-1-1 0 0,-1 1 1 0 0,1-1 0 0 0,0 1 0 0 0,-1-1 0 0 0,1 1 0 0 0,0 0-1 0 0,-1-1 1 0 0,1 1 0 0 0,-1 0 0 0 0,1-1 0 0 0,-1 1-1 0 0,1 0 1 0 0,-1 0 0 0 0,1 0 0 0 0,-1-1 0 0 0,0 1-1 0 0,1 1 1 0 0,0 3 4 0 0,0-1 0 0 0,1 1 1 0 0,0-1-1 0 0,0 0 0 0 0,0 0 0 0 0,0 0 0 0 0,1 0 0 0 0,0 0 0 0 0,-1 0 0 0 0,5 4 0 0 0,6 8 22 0 0,-12-15-24 0 0,-1 1 0 0 0,1 0-1 0 0,0 0 1 0 0,-1 0 0 0 0,1 0 0 0 0,-1-1 0 0 0,1 1 0 0 0,-1 0-1 0 0,0 0 1 0 0,0 0 0 0 0,0 0 0 0 0,0 0 0 0 0,0 0 0 0 0,0 0 0 0 0,-1 0-1 0 0,0 3 1 0 0,-12 24 118 0 0,11-24-97 0 0,-30 52 218 0 0,15-34-33 0 0,17-23-114 0 0,18 4-77 0 0,-13-3-22 0 0,1 0 0 0 0,-1 1 0 0 0,1 0 0 0 0,-1 0 0 0 0,0 0 0 0 0,0 1 0 0 0,5 2 0 0 0,3 2 0 0 0,-9-5 7 0 0,-1-1-1 0 0,1 1 0 0 0,-1 0 0 0 0,0 0 1 0 0,0 0-1 0 0,0 1 0 0 0,0-1 1 0 0,-1 1-1 0 0,1-1 0 0 0,0 1 0 0 0,-1 0 1 0 0,0 0-1 0 0,0 0 0 0 0,0 0 0 0 0,0 0 1 0 0,0 1-1 0 0,-1-1 0 0 0,1 1 0 0 0,-1-1 1 0 0,0 1-1 0 0,1 5 0 0 0,-2-4 55 0 0,1-1 0 0 0,-2 0-1 0 0,1 0 1 0 0,0 1 0 0 0,-1-1-1 0 0,0 0 1 0 0,0 0 0 0 0,0 0-1 0 0,0 0 1 0 0,-1 0 0 0 0,0 0-1 0 0,0 0 1 0 0,0 0 0 0 0,0-1-1 0 0,0 1 1 0 0,-6 5 0 0 0,6-6-6 0 0,-5 6 158 0 0,0-1-1 0 0,-1 0 1 0 0,-15 12 0 0 0,20-18-180 0 0,0 0 0 0 0,0 0 1 0 0,0-1-1 0 0,0 1 0 0 0,0-1 1 0 0,-1 0-1 0 0,1 0 0 0 0,0 0 1 0 0,-1 0-1 0 0,1-1 0 0 0,-1 1 1 0 0,1-1-1 0 0,-1 0 0 0 0,0 0 1 0 0,-4-1-1 0 0,6 1-28 0 0,0 0 1 0 0,0-1-1 0 0,0 1 1 0 0,-1-1-1 0 0,1 0 0 0 0,0 1 1 0 0,0-1-1 0 0,0 0 0 0 0,-3-3 1 0 0,1-3-2710 0 0,4 5 1688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8:26:22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41 3377 0 0,'-2'-2'386'0'0,"0"-1"0"0"0,0 1 0 0 0,1-1 1 0 0,-1 0-1 0 0,1 0 0 0 0,0 1 0 0 0,0-1 1 0 0,0 0-1 0 0,0 0 0 0 0,0-1 0 0 0,1 1 1 0 0,-1-3 1668 0 0,2 6-1984 0 0,0 1 0 0 0,-1-1-1 0 0,1 1 1 0 0,0-1 0 0 0,0 1-1 0 0,0 0 1 0 0,-1-1-1 0 0,1 1 1 0 0,0 0 0 0 0,-1-1-1 0 0,1 1 1 0 0,-1 0-1 0 0,1 0 1 0 0,-1 0 0 0 0,1 1-1 0 0,11 14 75 0 0,4 0-15 0 0,-10-10-72 0 0,-1 0-1 0 0,1 0 1 0 0,-1 0 0 0 0,-1 0 0 0 0,1 1 0 0 0,-1-1-1 0 0,0 1 1 0 0,4 11 0 0 0,21 41 475 0 0,-15-31-251 0 0,-1 0 0 0 0,13 38 0 0 0,-3 7 190 0 0,-12-41-103 0 0,-1 1 0 0 0,9 54 0 0 0,-17-58 18 0 0,0 30 0 0 0,-1 5 187 0 0,-1-58-519 0 0,0 0 0 0 0,0-1 0 0 0,-1 1 0 0 0,0-1 0 0 0,0 1 0 0 0,0-1 0 0 0,-1 1 0 0 0,-2 5 0 0 0,-7 24 225 0 0,11-31-254 0 0,-1 0 0 0 0,-1 0 0 0 0,1-1 0 0 0,0 1 0 0 0,-1-1 1 0 0,0 0-1 0 0,0 1 0 0 0,0-1 0 0 0,0 0 0 0 0,0 0 0 0 0,-4 4 0 0 0,2-3 7 0 0,1 0 1 0 0,0 0-1 0 0,0 0 1 0 0,0 0-1 0 0,-3 8 0 0 0,3-4 13 0 0,-2-1 0 0 0,1 1 0 0 0,-1-1 0 0 0,0 0 0 0 0,-8 9 0 0 0,-14 18 208 0 0,25-25-94 0 0,-2 1-606 0 0,4-10 355 0 0,0 0 0 0 0,0 0 1 0 0,0 1-1 0 0,-1-1 0 0 0,1 0 0 0 0,0 0 1 0 0,0 0-1 0 0,-1 0 0 0 0,1 0 0 0 0,0-1 1 0 0,0 1-1 0 0,0 0 0 0 0,-1 0 1 0 0,1 0-1 0 0,0 0 0 0 0,0 0 0 0 0,0 0 1 0 0,-1 0-1 0 0,1 0 0 0 0,0 0 0 0 0,0-1 1 0 0,0 1-1 0 0,-1 0 0 0 0,1 0 1 0 0,0 0-1 0 0,0 0 0 0 0,0-1 0 0 0,0 1 1 0 0,0 0-1 0 0,-1 0 0 0 0,1 0 0 0 0,0 0 1 0 0,0-1-1 0 0,0 1 0 0 0,0 0 0 0 0,0 0 1 0 0,0-1-1 0 0,0 1 0 0 0,0 0 1 0 0,0 0-1 0 0,0 0 0 0 0,0-1 0 0 0,0 1 1 0 0,0 0-1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8:26:23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26 5097 0 0,'-94'4'1933'0'0,"64"0"4287"0"0,59-4-4445 0 0,51-8-1087 0 0,-53-2-332 0 0,-24 8-313 0 0,0 1 1 0 0,1 0-1 0 0,-1-1 0 0 0,0 1 1 0 0,1 0-1 0 0,6 0 1 0 0,12-2 80 0 0,-18 2-100 0 0,-1 0 0 0 0,1 1-1 0 0,0-1 1 0 0,0 1-1 0 0,0 0 1 0 0,0 0-1 0 0,0 0 1 0 0,0 0 0 0 0,0 1-1 0 0,0-1 1 0 0,0 1-1 0 0,0 0 1 0 0,5 3 0 0 0,5 2 43 0 0,-12-6-154 0 0,0 1-1 0 0,0-1 1 0 0,-1 1 0 0 0,1 0-1 0 0,0 0 1 0 0,0 0 0 0 0,0 0-1 0 0,-1 0 1 0 0,1 0-1 0 0,0 0 1 0 0,-1 1 0 0 0,1-1-1 0 0,-1 1 1 0 0,2 1 0 0 0,-1 1-95 0 0,8 8-761 0 0,-5-8-130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8:26:23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1 260 6641 0 0,'2'-10'5014'0'0,"6"-5"-4924"0"0,-3 8 442 0 0,-5 6-528 0 0,6-8 92 0 0,0 0 0 0 0,-1-1 0 0 0,0 0 0 0 0,-1 0 0 0 0,0 0 0 0 0,0-1 0 0 0,2-12 0 0 0,-5 17 11 0 0,1-1-1 0 0,0 1 0 0 0,0 0 1 0 0,1 0-1 0 0,5-11 0 0 0,9-20 339 0 0,-17 35-422 0 0,1 0-1 0 0,-1 0 0 0 0,1 0 1 0 0,0 0-1 0 0,0 0 0 0 0,0 1 1 0 0,0-1-1 0 0,0 0 0 0 0,1 0 1 0 0,-1 1-1 0 0,0-1 0 0 0,1 1 1 0 0,-1-1-1 0 0,1 1 0 0 0,1-2 1 0 0,4-8 79 0 0,-3 3-18 0 0,-4 8-81 0 0,0 0 1 0 0,0 0 0 0 0,0 0-1 0 0,0 0 1 0 0,0 0-1 0 0,0 0 1 0 0,0-1-1 0 0,0 1 1 0 0,1 0 0 0 0,-1 0-1 0 0,0 0 1 0 0,0 0-1 0 0,0 0 1 0 0,0 0 0 0 0,0 0-1 0 0,0 0 1 0 0,0 0-1 0 0,0 0 1 0 0,0 0 0 0 0,0 0-1 0 0,0 0 1 0 0,0 0-1 0 0,0 0 1 0 0,0 0 0 0 0,1-1-1 0 0,-1 1 1 0 0,0 0-1 0 0,0 0 1 0 0,0 0-1 0 0,0 0 1 0 0,0 0 0 0 0,0 0-1 0 0,0 0 1 0 0,0 0-1 0 0,0 0 1 0 0,0 0 0 0 0,1 0-1 0 0,-1 0 1 0 0,0 0-1 0 0,0 0 1 0 0,0 1 0 0 0,0-1-1 0 0,0 0 1 0 0,0 0-1 0 0,0 0 1 0 0,0 0 0 0 0,0 0-1 0 0,0 0 1 0 0,0 0-1 0 0,0 0 1 0 0,1 0-1 0 0,-1 0 1 0 0,0 0 0 0 0,0 0-1 0 0,0 0 1 0 0,0 0-1 0 0,0 0 1 0 0,0 0 0 0 0,0 1-1 0 0,6 17 155 0 0,0 0-1 0 0,-1 0 1 0 0,-1 1-1 0 0,-1 0 1 0 0,-1-1-1 0 0,0 22 0 0 0,5 27 212 0 0,17 64 193 0 0,-23-125-534 0 0,-1-1 0 0 0,1 1 0 0 0,-1 0 0 0 0,0-1 0 0 0,-1 7 0 0 0,1-7 0 0 0,0-1-1 0 0,0 1 1 0 0,0 0-1 0 0,0-1 1 0 0,1 1-1 0 0,1 8 1 0 0,0-6-1 0 0,-2-6-47 0 0,0 0-1 0 0,0 0 1 0 0,0 0 0 0 0,0 0 0 0 0,0 0 0 0 0,1 0 0 0 0,-1 0-1 0 0,0-1 1 0 0,1 1 0 0 0,-1 0 0 0 0,1 0 0 0 0,-1 0 0 0 0,1 0-1 0 0,-1-1 1 0 0,1 1 0 0 0,-1 0 0 0 0,1 0 0 0 0,0-1-1 0 0,-1 1 1 0 0,1 0 0 0 0,0-1 0 0 0,0 1 0 0 0,0 0 0 0 0,22 15-4200 0 0,-19-12 2446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8:25:42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18 5697 0 0,'-24'-13'7919'0'0,"24"13"-7874"0"0,0 0 0 0 0,0 0 0 0 0,-1 0 0 0 0,1 0 0 0 0,0 0 0 0 0,0 0 0 0 0,0 0 0 0 0,0 0 0 0 0,0 0 0 0 0,0 0 0 0 0,0-1 0 0 0,0 1 0 0 0,0 0 0 0 0,-1 0-1 0 0,1 0 1 0 0,0 0 0 0 0,0 0 0 0 0,0 0 0 0 0,0 0 0 0 0,0 0 0 0 0,0-1 0 0 0,0 1 0 0 0,0 0 0 0 0,0 0 0 0 0,0 0 0 0 0,0 0 0 0 0,0 0 0 0 0,0 0 0 0 0,0-1 0 0 0,0 1 0 0 0,0 0 0 0 0,0 0 0 0 0,0 0 0 0 0,0 0 0 0 0,0 0 0 0 0,0 0-1 0 0,0-1 1 0 0,0 1 0 0 0,0 0 0 0 0,0 0 0 0 0,0 0 0 0 0,0 0 0 0 0,1 0 0 0 0,-1 0 0 0 0,0 0 0 0 0,0 0 0 0 0,0-1 0 0 0,0 1 0 0 0,0 0 0 0 0,15 1 669 0 0,17 6-273 0 0,-27-5-372 0 0,1-1-1 0 0,-1 1 0 0 0,0-1 0 0 0,1-1 1 0 0,-1 1-1 0 0,8-1 0 0 0,-11 0-16 0 0,1 0 0 0 0,-1 1 0 0 0,0-1 0 0 0,0 1 0 0 0,0-1 0 0 0,0 1 0 0 0,0 0 0 0 0,3 1 0 0 0,-3-1-14 0 0,-1 0 0 0 0,0 0 1 0 0,0-1-1 0 0,1 1 1 0 0,-1-1-1 0 0,1 1 0 0 0,-1-1 1 0 0,0 0-1 0 0,1 0 1 0 0,-1 1-1 0 0,1-1 1 0 0,2 0-1 0 0,-1-1 21 0 0,1 1-1 0 0,0 1 1 0 0,0-1 0 0 0,0 0-1 0 0,0 1 1 0 0,0 0-1 0 0,0 0 1 0 0,-1 0 0 0 0,8 3-1 0 0,13 4 221 0 0,-24-8-265 0 0,0 0 0 0 0,0 0 0 0 0,0 0 0 0 0,0 0 0 0 0,0 0-1 0 0,0 1 1 0 0,1-1 0 0 0,-1 0 0 0 0,0 0 0 0 0,0 0 0 0 0,0 0-1 0 0,0 0 1 0 0,0 0 0 0 0,1 0 0 0 0,-1 0 0 0 0,0 0 0 0 0,0 0-1 0 0,0 0 1 0 0,0 0 0 0 0,1 0 0 0 0,-1 0 0 0 0,0 0 0 0 0,0 0 0 0 0,0 0-1 0 0,0 0 1 0 0,0 0 0 0 0,1 0 0 0 0,-1 0 0 0 0,0 0 0 0 0,0 0-1 0 0,0 0 1 0 0,0-1 0 0 0,0 1 0 0 0,1 0 0 0 0,-1 0 0 0 0,0 0-1 0 0,0 0 1 0 0,0 0 0 0 0,0 0 0 0 0,0 0 0 0 0,0-1 0 0 0,0 1-1 0 0,0 0 1 0 0,1 0 0 0 0,-1 0 0 0 0,0 0 0 0 0,0 0 0 0 0,0-1-1 0 0,0 1 1 0 0,-10-3 767 0 0,-22 3-667 0 0,10 0-93 0 0,-30-3 0 0 0,34-2-7 0 0,17 4-13 0 0,-1 0 0 0 0,0 0 0 0 0,0 0-1 0 0,0 1 1 0 0,-1-1 0 0 0,1 1 0 0 0,0-1 0 0 0,0 1 0 0 0,-4 0-1 0 0,-4 1 0 0 0,7-1-4 0 0,0 0 0 0 0,1 1 0 0 0,-1-1 1 0 0,0 0-1 0 0,0-1 0 0 0,1 1 0 0 0,-1 0 0 0 0,0-1 0 0 0,1 0 1 0 0,-5-1-1 0 0,6 2-496 0 0,8 3 420 0 0,24 8 120 0 0,45 17-32 0 0,-60-25 10 0 0,-14-3-9 0 0,0 1 0 0 0,0-1 0 0 0,0 0 1 0 0,0 1-1 0 0,0 0 0 0 0,0-1 1 0 0,0 1-1 0 0,0 0 0 0 0,-1 0 0 0 0,3 1 1 0 0,-3-1 395 0 0,-21 3-35 0 0,7-1-359 0 0,-1 1 1 0 0,0-2 0 0 0,-16 2-1 0 0,29-4-11 0 0,0 0 1 0 0,0 0-1 0 0,0 0 0 0 0,0 1 0 0 0,0-1 0 0 0,0 0 0 0 0,0-1 0 0 0,0 1 1 0 0,0 0-1 0 0,1 0 0 0 0,-1 0 0 0 0,0 0 0 0 0,0-1 0 0 0,0 1 1 0 0,0-1-1 0 0,0 1 0 0 0,0 0 0 0 0,1-1 0 0 0,-1 1 0 0 0,0-1 0 0 0,0 0 1 0 0,1 1-1 0 0,-1-1 0 0 0,0 0 0 0 0,0 0 0 0 0,-3-2-6 0 0,-4 9-24 0 0,21-2-9569 0 0,-4 1 6813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8:26:25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2673 0 0,'5'4'7208'0'0,"14"6"-5877"0"0,21 7-1662 0 0,46 10 1100 0 0,-83-25-746 0 0,0-1-11 0 0,-1 0-1 0 0,0 0 0 0 0,0-1 0 0 0,0 1 0 0 0,0 0 0 0 0,0-1 0 0 0,1 1 0 0 0,-1-1 0 0 0,0 0 0 0 0,1 0 0 0 0,-1 0 0 0 0,0 0 0 0 0,1 0 0 0 0,-1 0 0 0 0,3-1 1 0 0,-3 0-1 0 0,0 0 0 0 0,1 0 0 0 0,-1 0 1 0 0,0 1-1 0 0,1-1 0 0 0,-1 1 1 0 0,0 0-1 0 0,1 0 0 0 0,-1-1 0 0 0,1 1 1 0 0,-1 1-1 0 0,0-1 0 0 0,1 0 1 0 0,-1 1-1 0 0,0-1 0 0 0,1 1 1 0 0,2 1-1 0 0,0-1 20 0 0,14-1 72 0 0,-17-1-151 0 0,0 1 1 0 0,0-1-1 0 0,-1 1 1 0 0,1 0 0 0 0,0 0-1 0 0,0 0 1 0 0,0 0-1 0 0,0 0 1 0 0,0 0-1 0 0,0 1 1 0 0,0-1 0 0 0,0 1-1 0 0,0-1 1 0 0,0 1-1 0 0,0 0 1 0 0,-1-1-1 0 0,1 1 1 0 0,0 0 0 0 0,0 0-1 0 0,1 2 1 0 0,1 4-465 0 0,-4-7 480 0 0,0 1 1 0 0,0-1-1 0 0,0 0 0 0 0,1 0 0 0 0,-1 0 0 0 0,0 0 1 0 0,0 1-1 0 0,0-1 0 0 0,0 0 0 0 0,0 0 1 0 0,0 0-1 0 0,0 0 0 0 0,0 0 0 0 0,1 0 0 0 0,-1 1 1 0 0,0-1-1 0 0,0 0 0 0 0,0 0 0 0 0,0 0 1 0 0,0 0-1 0 0,1 0 0 0 0,-1 0 0 0 0,0 0 0 0 0,0 0 1 0 0,0 0-1 0 0,0 0 0 0 0,1 0 0 0 0,-1 0 1 0 0,0 0-1 0 0,0 0 0 0 0,0 0 0 0 0,0 0 1 0 0,1 0-1 0 0,-1 0 0 0 0,0 0 0 0 0,0 0 0 0 0,0 0 1 0 0,0 0-1 0 0,1 0 0 0 0,-1 0 0 0 0,0 0 1 0 0,0 0-1 0 0,0 0 0 0 0,0 0 0 0 0,1 0 0 0 0,-1-1 1 0 0,4 1-366 0 0,-2 3-839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8:26:25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0 5681 0 0,'-92'46'2050'0'0,"66"-35"-485"0"0,18-11-1151 0 0,1-2 2341 0 0,22 2-2124 0 0,29 0-261 0 0,53 8-1 0 0,30-4-778 0 0,-50-3-2255 0 0,-58 0 1384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8:26:26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2977 0 0,'-47'47'1500'0'0,"47"-46"-1461"0"0,0-1 0 0 0,0 0 0 0 0,0 0 0 0 0,-1 1 1 0 0,1-1-1 0 0,0 0 0 0 0,-1 0 0 0 0,1 0 0 0 0,0 1 0 0 0,0-1 0 0 0,-1 0 1 0 0,1 0-1 0 0,0 0 0 0 0,-1 0 0 0 0,1 0 0 0 0,0 0 0 0 0,-1 0 0 0 0,1 1 0 0 0,0-1 1 0 0,-1 0-1 0 0,1 0 0 0 0,-1 0 0 0 0,1 0 0 0 0,0 0 0 0 0,-1-1 0 0 0,1 1 1 0 0,0 0-1 0 0,-1 0 0 0 0,1 0 0 0 0,0 0 0 0 0,-1 0 0 0 0,1 0 0 0 0,0-1 0 0 0,0 1 1 0 0,-1 0-1 0 0,1 0 0 0 0,0 0 0 0 0,-1-1 0 0 0,1 1 0 0 0,0 0 0 0 0,0 0 1 0 0,-1-1-1 0 0,1 1 0 0 0,0 0 0 0 0,0-1 0 0 0,0 1 0 0 0,0 0 0 0 0,-1 0 0 0 0,1-1 1 0 0,0 1-1 0 0,0 0 0 0 0,0-1 0 0 0,0 1 0 0 0,0-1 0 0 0,0 1 61 0 0,0-1-1 0 0,-1 0 1 0 0,1 1-1 0 0,0-1 1 0 0,0 1-1 0 0,0-1 1 0 0,0 1-1 0 0,0-1 1 0 0,0 1-1 0 0,0-1 0 0 0,1 0 1 0 0,-1 1-1 0 0,0-1 1 0 0,0 1-1 0 0,0-1 1 0 0,0 1-1 0 0,1-1 1 0 0,-1 1-1 0 0,0-1 1 0 0,1 1-1 0 0,-1-1 1 0 0,0 1-1 0 0,1-1 1 0 0,-1 1-1 0 0,0 0 1 0 0,1-1-1 0 0,-1 1 1 0 0,1 0-1 0 0,-1-1 1 0 0,1 1-1 0 0,-1 0 1 0 0,1-1-1 0 0,0 1 0 0 0,6-1 40 0 0,-1 1 0 0 0,1 0-1 0 0,0 0 1 0 0,-1 1 0 0 0,1 0-1 0 0,-1 0 1 0 0,1 0 0 0 0,-1 1-1 0 0,1 0 1 0 0,11 5 0 0 0,-12-4-87 0 0,-4-2-25 0 0,1 0 0 0 0,-1 0-1 0 0,0 0 1 0 0,1 1 0 0 0,-1-1-1 0 0,0 1 1 0 0,0-1 0 0 0,0 1 0 0 0,0 0-1 0 0,-1 0 1 0 0,1 0 0 0 0,0 0-1 0 0,-1 0 1 0 0,1 0 0 0 0,-1 0 0 0 0,0 1-1 0 0,2 2 1 0 0,-1 1 26 0 0,-1-1 0 0 0,1 1 0 0 0,-1 0 0 0 0,0 0 0 0 0,0 8 0 0 0,0-3 12 0 0,0 0 0 0 0,-1 0 0 0 0,-1 0 0 0 0,0 0-1 0 0,0 0 1 0 0,-1 0 0 0 0,-1 0 0 0 0,-3 12 0 0 0,-14 29 115 0 0,18-44-159 0 0,-1 0 1 0 0,1 0-1 0 0,-1 0 0 0 0,-1 0 1 0 0,1-1-1 0 0,-1 1 0 0 0,-1-1 1 0 0,1 0-1 0 0,-1 0 0 0 0,-1-1 1 0 0,-9 10-1 0 0,0-2 21 0 0,13-11-33 0 0,-1 0 0 0 0,1-1 0 0 0,-1 0 0 0 0,1 0 0 0 0,-1 0 0 0 0,-6 4 1 0 0,-24 14 36 0 0,32-19-45 0 0,-1 0 0 0 0,1 1 0 0 0,-1-1 0 0 0,1 0 0 0 0,0 1 0 0 0,0-1 0 0 0,0 1 0 0 0,0 0 0 0 0,0-1 0 0 0,0 1 0 0 0,0 0 0 0 0,0-1 0 0 0,1 1 0 0 0,-1 0 0 0 0,1 0 0 0 0,-1 0 0 0 0,1 0 0 0 0,-1 2 0 0 0,-1 7 56 0 0,2-8 97 0 0,11 1-47 0 0,-1-2-108 0 0,35 9 157 0 0,-35-9 30 0 0,1 0 0 0 0,-1-1 0 0 0,20 0 0 0 0,-22-1-18 0 0,0 0 1 0 0,-1 1 0 0 0,1 0 0 0 0,11 2-1 0 0,-8 1-39 0 0,-1 0 0 0 0,20 11-1 0 0,5 2 84 0 0,-30-11-52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8:26:27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 4841 0 0,'0'0'61'0'0,"0"0"-1"0"0,0 0 1 0 0,-1 0-1 0 0,1 0 1 0 0,0 0-1 0 0,0 0 1 0 0,0 0-1 0 0,0-1 1 0 0,0 1-1 0 0,0 0 1 0 0,0 0 0 0 0,0 0-1 0 0,0 0 1 0 0,0 0-1 0 0,0 0 1 0 0,0-1-1 0 0,0 1 1 0 0,0 0-1 0 0,0 0 1 0 0,0 0-1 0 0,0 0 1 0 0,0 0-1 0 0,0-1 1 0 0,0 1 0 0 0,0 0-1 0 0,0 0 1 0 0,0 0-1 0 0,0 0 1 0 0,0 0-1 0 0,0 0 1 0 0,0-1-1 0 0,0 1 1 0 0,0 0-1 0 0,1 0 1 0 0,-1 0-1 0 0,0 0 1 0 0,0 0 0 0 0,0 0-1 0 0,0 0 1 0 0,0 0-1 0 0,0 0 1 0 0,0-1-1 0 0,1 1 1 0 0,-1 0-1 0 0,0 0 1 0 0,0 0-1 0 0,0 0 1 0 0,0 0-1 0 0,0 0 1 0 0,0 0 0 0 0,1 0-1 0 0,-1 0 1 0 0,0 0-1 0 0,0 0 1 0 0,0 0-1 0 0,0 0 1 0 0,0 0-1 0 0,1 0 1 0 0,-1 0-1 0 0,0 0 1 0 0,0 0-1 0 0,0 0 1 0 0,0 0 0 0 0,0 0-1 0 0,0 0 1 0 0,1 0-1 0 0,-1 1 1 0 0,-2-9 4784 0 0,1 18-3165 0 0,15 67-1288 0 0,-13-59-298 0 0,-1-15-79 0 0,0-1 0 0 0,1 1 0 0 0,-1-1 0 0 0,0 1 0 0 0,1-1 0 0 0,-1 1 0 0 0,1-1 0 0 0,0 1 0 0 0,0-1 0 0 0,0 0 0 0 0,1 3 0 0 0,0-1 8 0 0,1 0-1 0 0,-1 0 1 0 0,-1 0 0 0 0,1 0 0 0 0,-1 1 0 0 0,1-1 0 0 0,-1 1-1 0 0,0-1 1 0 0,-1 1 0 0 0,1-1 0 0 0,-1 1 0 0 0,0-1 0 0 0,0 1-1 0 0,0-1 1 0 0,-1 1 0 0 0,-1 4 0 0 0,1-3 8 0 0,-1-1 1 0 0,1 1-1 0 0,1 0 1 0 0,-1 0-1 0 0,1 0 1 0 0,0-1-1 0 0,0 1 1 0 0,1 9-1 0 0,1 1 23 0 0,-2-12-37 0 0,1 0 0 0 0,-1 0 0 0 0,1 0 0 0 0,0 0-1 0 0,1 0 1 0 0,-1 0 0 0 0,3 3 0 0 0,2 8 38 0 0,-3 2-1 0 0,-2-15-47 0 0,-1 1 0 0 0,1 0 0 0 0,-1-1-1 0 0,1 1 1 0 0,0-1 0 0 0,0 0 0 0 0,0 1 0 0 0,0-1 0 0 0,1 0 0 0 0,1 3 0 0 0,-1-1 2 0 0,0-3-5 0 0,-1 0-1 0 0,0 0 1 0 0,0 0 0 0 0,0 1-1 0 0,0-1 1 0 0,0 1 0 0 0,-1-1-1 0 0,1 1 1 0 0,0-1-1 0 0,-1 1 1 0 0,1-1 0 0 0,-1 1-1 0 0,1-1 1 0 0,-1 1 0 0 0,0 0-1 0 0,1-1 1 0 0,-1 1 0 0 0,0 0-1 0 0,0-1 1 0 0,0 1-1 0 0,-1 0 1 0 0,1-1 0 0 0,-1 4-1 0 0,-3 2 14 0 0,3-5-9 0 0,-1 0 0 0 0,1 0 0 0 0,0 1 0 0 0,0-1 0 0 0,1 0 0 0 0,-1 0 1 0 0,0 1-1 0 0,0 4 0 0 0,-9 16 70 0 0,4-12-27 0 0,5-9-136 0 0,0 0 0 0 0,0 0 0 0 0,-1 0 0 0 0,1-1 0 0 0,-1 1 0 0 0,1 0 0 0 0,-1-1 0 0 0,1 1 1 0 0,-1-1-1 0 0,0 1 0 0 0,0-1 0 0 0,0 0 0 0 0,0 0 0 0 0,0 0 0 0 0,0 0 0 0 0,0 0 0 0 0,0 0 0 0 0,-1 0 0 0 0,-2 0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8:26:27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51 138 7218 0 0,'-37'-104'2668'0'0,"24"71"1904"0"0,13 34-4438 0 0,0 0 0 0 0,0 0 0 0 0,1 0 0 0 0,-1 1 0 0 0,1-1 1 0 0,-1 0-1 0 0,1 0 0 0 0,-1 0 0 0 0,1 0 0 0 0,0 0 0 0 0,0 0 1 0 0,-1-1-1 0 0,1 1 0 0 0,1 1 0 0 0,10 3-38 0 0,0-1 0 0 0,0 0-1 0 0,0-1 1 0 0,1-1 0 0 0,15 2-1 0 0,-27-4-87 0 0,6 1 36 0 0,0-1 0 0 0,0 1 0 0 0,0-2 1 0 0,0 1-1 0 0,0-1 0 0 0,0 0 0 0 0,0 0 0 0 0,12-5 1 0 0,24-3 135 0 0,4 8-3 0 0,-29 1-307 0 0,31-3 1 0 0,-38 1-230 0 0,1 1 0 0 0,-1 0 1 0 0,0 1-1 0 0,1 0 0 0 0,11 2 0 0 0,9 3-769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8:26:28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81 2224 0 0,'-3'-38'2198'0'0,"-3"5"6012"0"0,6 33-8185 0 0,1-1 1 0 0,-1 0-1 0 0,0 1 0 0 0,1-1 1 0 0,-1 1-1 0 0,1-1 0 0 0,-1 1 1 0 0,1-1-1 0 0,-1 1 0 0 0,1 0 1 0 0,0-1-1 0 0,-1 1 1 0 0,1 0-1 0 0,-1-1 0 0 0,1 1 1 0 0,0 0-1 0 0,-1 0 0 0 0,1 0 1 0 0,0-1-1 0 0,-1 1 0 0 0,1 0 1 0 0,0 0-1 0 0,-1 0 0 0 0,2 0 1 0 0,25-2 150 0 0,-18 3-137 0 0,-1-1 1 0 0,0 1 0 0 0,0 1 0 0 0,0-1 0 0 0,0 1-1 0 0,11 5 1 0 0,-17-7-16 0 0,0 1 0 0 0,1 0-1 0 0,-1 0 1 0 0,0 1 0 0 0,0-1-1 0 0,0 0 1 0 0,0 0 0 0 0,-1 1-1 0 0,1 0 1 0 0,0-1 0 0 0,0 1-1 0 0,-1 0 1 0 0,1 0 0 0 0,-1-1-1 0 0,0 1 1 0 0,1 0 0 0 0,-1 1-1 0 0,0-1 1 0 0,0 0 0 0 0,0 0-1 0 0,-1 0 1 0 0,1 1-1 0 0,0-1 1 0 0,-1 0 0 0 0,0 1-1 0 0,1-1 1 0 0,-1 0 0 0 0,0 1-1 0 0,0-1 1 0 0,-1 5 0 0 0,-1 18 286 0 0,3-21-272 0 0,-1 0 0 0 0,0 0-1 0 0,-1 0 1 0 0,1 0 0 0 0,0 0-1 0 0,-1-1 1 0 0,0 1 0 0 0,0 0 0 0 0,0 0-1 0 0,-1-1 1 0 0,1 1 0 0 0,-1-1 0 0 0,0 1-1 0 0,-2 3 1 0 0,-6 6 162 0 0,0 1 0 0 0,-16 29 0 0 0,25-39-190 0 0,0 1 0 0 0,0-1 0 0 0,0 1 0 0 0,1-1 0 0 0,0 1 1 0 0,0-1-1 0 0,0 1 0 0 0,1 8 0 0 0,-1-12-10 0 0,0-1 1 0 0,1 1 0 0 0,-1 0 0 0 0,0-1-1 0 0,0 1 1 0 0,1-1 0 0 0,-1 1 0 0 0,0-1-1 0 0,1 1 1 0 0,-1-1 0 0 0,0 1 0 0 0,1-1-1 0 0,-1 1 1 0 0,1-1 0 0 0,-1 1-1 0 0,1-1 1 0 0,-1 0 0 0 0,1 1 0 0 0,-1-1-1 0 0,1 0 1 0 0,0 1 0 0 0,-1-1 0 0 0,2 0-1 0 0,16 12 5 0 0,-11-8-4 0 0,4 3 3 0 0,-1 1 1 0 0,0 0-1 0 0,0 0 0 0 0,-1 1 0 0 0,14 16 0 0 0,-19-19 5 0 0,-1 1 0 0 0,0-1 0 0 0,0 0 1 0 0,-1 1-1 0 0,1 0 0 0 0,-1-1 0 0 0,-1 1 0 0 0,2 12 0 0 0,-2-16-1 0 0,-1 0-1 0 0,0 0 0 0 0,0 0 1 0 0,0 1-1 0 0,0-1 0 0 0,0 0 0 0 0,-1 0 1 0 0,1 1-1 0 0,-1-1 0 0 0,0 0 0 0 0,0 0 1 0 0,0 0-1 0 0,0 0 0 0 0,-1 0 1 0 0,1 0-1 0 0,-1-1 0 0 0,0 1 0 0 0,0 0 1 0 0,0-1-1 0 0,0 1 0 0 0,-3 1 0 0 0,0 0 23 0 0,-3 3 51 0 0,0 0 0 0 0,-1-1-1 0 0,0 0 1 0 0,-1 0 0 0 0,1-1 0 0 0,-1 0 0 0 0,-11 3 0 0 0,4-1 68 0 0,14-6-124 0 0,-1 1 0 0 0,1-1 1 0 0,0 1-1 0 0,0-1 0 0 0,-1 0 0 0 0,1-1 0 0 0,-1 1 0 0 0,1-1 0 0 0,-1 1 1 0 0,1-1-1 0 0,-1 0 0 0 0,1 0 0 0 0,-1 0 0 0 0,-3-2 0 0 0,1-3-921 0 0,5-3-3811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8:26:28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 5121 0 0,'-37'-1'2085'0'0,"35"0"-551"0"0,6 0-1334 0 0,13 4 4834 0 0,62 18-2350 0 0,-49-19-1927 0 0,-28-2-707 0 0,0 0 1 0 0,0 0-1 0 0,0 0 1 0 0,1 0 0 0 0,-1 0-1 0 0,0 1 1 0 0,0-1-1 0 0,0 1 1 0 0,0-1-1 0 0,0 1 1 0 0,0 0-1 0 0,3 1 1 0 0,14 2 216 0 0,-1-2-26 0 0,-17-8 171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8:26:29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0 159 7866 0 0,'34'28'3008'0'0,"-34"-28"-2930"0"0,0 0 0 0 0,1 0 0 0 0,-1 0 0 0 0,0 0 0 0 0,0-1 0 0 0,1 1 0 0 0,-1 0 0 0 0,0 0-1 0 0,0 0 1 0 0,1 0 0 0 0,-1 0 0 0 0,0 0 0 0 0,0 0 0 0 0,0-1 0 0 0,1 1 0 0 0,-1 0 0 0 0,0 0 0 0 0,0 0 0 0 0,0-1-1 0 0,0 1 1 0 0,1 0 0 0 0,-1 0 0 0 0,0 0 0 0 0,0-1 0 0 0,0 1 0 0 0,0 0 0 0 0,0 0 0 0 0,0 0 0 0 0,0-1-1 0 0,0 1 1 0 0,0 0 0 0 0,0 0 0 0 0,0-1 0 0 0,0 1 0 0 0,0 0 0 0 0,0 0 0 0 0,0-1 0 0 0,0 1 0 0 0,0 0 0 0 0,0 0-1 0 0,0-1 1 0 0,0 1 0 0 0,0 0 0 0 0,0-2 105 0 0,0 1 0 0 0,0 0-1 0 0,1 0 1 0 0,-1 0 0 0 0,0-1 0 0 0,1 1 0 0 0,-1 0-1 0 0,1 0 1 0 0,-1 0 0 0 0,1 0 0 0 0,0 0-1 0 0,1-2 1 0 0,6-4-88 0 0,1 0 0 0 0,-2-1 0 0 0,1 1 0 0 0,6-10-1 0 0,-8 10-44 0 0,-1 0 0 0 0,2 0 0 0 0,-1 1-1 0 0,1 0 1 0 0,0 0 0 0 0,0 1 0 0 0,9-6-1 0 0,0 3 25 0 0,-14 8-67 0 0,0-1 0 0 0,0 0 0 0 0,-1 0 0 0 0,1 1 0 0 0,0-1 0 0 0,-1 0 0 0 0,1-1 0 0 0,-1 1 0 0 0,1 0 0 0 0,-1 0 0 0 0,1-1 0 0 0,-1 1 0 0 0,0-1 0 0 0,0 1 0 0 0,1-1 0 0 0,-1 1 0 0 0,0-1 0 0 0,-1 0 0 0 0,1 1-1 0 0,1-3 1 0 0,-1 2 2 0 0,1 0 0 0 0,0 0 0 0 0,0 0-1 0 0,0 1 1 0 0,0-1 0 0 0,0 1-1 0 0,0-1 1 0 0,1 1 0 0 0,-1 0 0 0 0,0 0-1 0 0,1 0 1 0 0,-1 0 0 0 0,1 0-1 0 0,-1 0 1 0 0,1 1 0 0 0,0-1-1 0 0,2 1 1 0 0,1-2 12 0 0,-3 2 0 0 0,0 0 0 0 0,0 0 0 0 0,0 0 0 0 0,0 0 0 0 0,0 1 0 0 0,0-1 0 0 0,0 1 0 0 0,-1 0 1 0 0,1 0-1 0 0,0 0 0 0 0,0 0 0 0 0,-1 0 0 0 0,1 1 0 0 0,4 2 0 0 0,-5-2-7 0 0,1-1 1 0 0,-1 0-1 0 0,0 1 0 0 0,0 0 0 0 0,0-1 1 0 0,0 1-1 0 0,0 0 0 0 0,-1 0 0 0 0,1 0 1 0 0,0 0-1 0 0,-1 0 0 0 0,1 1 1 0 0,-1-1-1 0 0,0 0 0 0 0,0 1 0 0 0,1 3 1 0 0,-1 33 195 0 0,-1-35-188 0 0,0-1 0 0 0,0 1 0 0 0,0 0 0 0 0,-1-1 0 0 0,1 1 0 0 0,-2 4 0 0 0,1-5-3 0 0,0 0-1 0 0,1 0 1 0 0,-1 0-1 0 0,1 1 1 0 0,0-1-1 0 0,0 0 1 0 0,0 0-1 0 0,0 1 1 0 0,0-1-1 0 0,2 6 1 0 0,0-1 27 0 0,-1 0 0 0 0,0 1 0 0 0,0-1 0 0 0,-1 10 0 0 0,3 24 133 0 0,0-19-70 0 0,3 8 36 0 0,-5-27-124 0 0,1 0 1 0 0,-1 0 0 0 0,0 0 0 0 0,0 0 0 0 0,-1 1 0 0 0,0-1 0 0 0,1 0 0 0 0,-1 1 0 0 0,-1-1 0 0 0,1 5 0 0 0,-2 9 27 0 0,-3 5 17 0 0,4-21-63 0 0,1 0 1 0 0,-1-1 0 0 0,1 1-1 0 0,-1 0 1 0 0,1 0 0 0 0,-1 0-1 0 0,1 0 1 0 0,0 0-1 0 0,0 0 1 0 0,0-1 0 0 0,0 1-1 0 0,0 0 1 0 0,1 0 0 0 0,0 3-1 0 0,3 5 7 0 0,-3-7-5 0 0,0 0 0 0 0,0 0 0 0 0,0 0 0 0 0,0 0 0 0 0,-1 1 0 0 0,1-1 0 0 0,0 6 0 0 0,-1-5 0 0 0,1 0 0 0 0,0-1 1 0 0,0 1-1 0 0,0-1 0 0 0,0 0 0 0 0,1 1 1 0 0,0-1-1 0 0,-1 0 0 0 0,1 0 1 0 0,0 0-1 0 0,0 0 0 0 0,1 0 1 0 0,-1 0-1 0 0,1-1 0 0 0,-1 1 0 0 0,1-1 1 0 0,0 1-1 0 0,4 1 0 0 0,16 19 19 0 0,-19-19-295 0 0,0 0 1 0 0,0 1-1 0 0,1-1 1 0 0,-1-1-1 0 0,1 1 1 0 0,9 4-1 0 0,-10-5 307 0 0,1 3-723 0 0,-8 0-350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15T08:41:13.7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12-15T08:42:37.545"/>
    </inkml:context>
  </inkml:definitions>
  <inkml:trace contextRef="#ctx0" brushRef="#br0">17910 1810 743 0,'40'-43'341'0,"-40"43"-187"16,3 0-64-16,-12-4 23 0,9 4-4 0,-4-2-4 0,4 0 21 15,-2 0-34-15,0 0-16 0,-3 2 6 0,-16-1-27 0,-27-1-6 16,36 2-9-16,5 2 2 0,3 5-20 0,-3 0-4 16,-6-5-4-16,9 11-4 0,6 10-1 0,-10-8-2 15,5-2-1-15,3 4-1 0,-4 15 0 0,2-16-2 0,4 9 0 16,0-3-1-16,0 3 0 0,3-1 0 15,-3 11 1-15,4-8-2 0,3-5 3 0,2 6 0 0,-1-2 1 16,3-1 2-16,20-3 1 0,-16-5 0 16,7-10 1-16,4-3 2 0,21-4-1 0,-10 0 2 0,-9-7 1 15,4-10 2-15,-6-6-1 0,2 5 1 0,5-3 0 16,-27-9 0-16,7 6 1 0,-8-10-2 0,10 4-2 16,-11-2 1-16,-2-3-2 0,-4-1 1 0,0 6 0 15,-10-7-1-15,5 7-2 0,-7 6 2 0,-4-4-1 16,-3 11-2-16,21 2 1 0,-17 2-2 0,11 2-1 15,-2 1-2-15,-22 1 0 0,10 1-1 0,35 6-1 16,-27-1-2-16,10 3 0 0,2-4-13 0,-4 4-26 16,2 0-89-16,0 0-82 0,2 0-118 0,7 0 239 15,10 0-180-15,33-8-86 0</inkml:trace>
  <inkml:trace contextRef="#ctx0" brushRef="#br0" timeOffset="1235.15">25919 1729 509 0,'-23'68'304'0,"20"-65"-111"15,1-3-96-15,0 2 47 0,2-2 0 0,0 0 5 16,-2 0-9-16,2 0-32 0,0 0-6 0,-2 0-7 16,-1 0-9-16,3 0-20 0,0 0-6 0,0 0-10 0,0 0-5 15,0-2-11-15,0 0-2 0,0 1-6 0,0-1 0 16,0 0-6-16,0 0-3 0,0 0 2 0,11-5-5 16,-2-1-4-16,6-1-1 0,49-29 1 0,-49 25-3 15,0 2-2-15,3-2 0 0,-1 4-1 0,-8-3 1 16,6 7-2-16,-3 3 0 0,-3 0 1 0,-7-2 0 15,-2 4 2-15,-2 0-1 0,2 0 1 0,0 0 1 16,0 0-2-16,0 0 2 0,0 0-1 0,0 0 0 16,0 6-2-16,0 14 0 0,-9 50 0 0,1-55-2 15,6 7 1-15,-11-3-1 0,9-4-1 0,-7 9 1 0,9-7-1 16,-1 3 0-16,-5-3 1 0,6 10-1 0,2-3 1 16,-2 2-1-16,2 4 1 0,-9-21 0 0,9 14-2 15,-2-6 1-15,2 7 0 0,0-5 0 0,-5-10 0 16,5 4 0-16,-2-2 0 0,2-3-1 0,0 5 1 15,0-13-2-15,2 4-11 0,-2-10-18 0,0 6-57 16,0 0-39-16,0-2-55 0,0 0-79 0,0 0 173 0,0 1-141 16,0-1-59-16</inkml:trace>
  <inkml:trace contextRef="#ctx0" brushRef="#br0" timeOffset="1599.07">26323 1664 994 0,'41'-70'450'0,"-54"70"-263"0,13 0-108 0,4 6 14 16,-4-2 0-16,0-4 0 0,0 0-23 0,-2 0-20 15,2 0-15-15,-2 0-2 0,0 0-7 0,0 0-3 16,0 0-3-16,-3 9 0 0,-3 6-1 0,-14 47 1 15,16-53 1-15,6 6-4 0,-7 2-1 0,5 4 0 16,0-5-2-16,-2 1 0 0,0-7 0 0,4 8-1 16,-1 1 0-16,6-4-2 0,5-2 0 0,-10-13 0 15,1 17-2-15,1-8 1 0,-2-7 1 0,0-2-2 16,0 0 0-16,0 0 2 0,0 0-2 0,6 0 0 0,-2 0 1 16,16 2-3-16,55 9 0 0,-49-5 0 0,-5-6-2 15,-2-2 1-15,-10-9 0 0,8 11-1 0,3 7-4 16,-14-7-8-16,1-3-1 0,-1 3-28 0,-6 0-1 15,0 0-59-15,0 0-27 0,0 0-35 0,0 0-122 16,6 0 197-16,-5 0-139 0,9 0-70 0</inkml:trace>
  <inkml:trace contextRef="#ctx0" brushRef="#br0" timeOffset="1874.65">26557 1759 787 0,'-25'-43'409'15,"24"49"-201"-15,-3-3-99 0,2 9 42 0,0-12-20 0,0 0-3 16,0 0-22-16,0 0-24 0,1 3-13 0,-7 18-7 16,-14 41-12-16,18-40-4 0,6 6-2 0,-2 0 0 15,-4-1-5-15,2 4-4 0,10 7-4 0,-8-6-3 16,1-4-7-16,1-2-3 0,-11-13-4 0,11 9-1 15,3 1-5-15,-5-12 0 0,0 8 0 0,0-12-9 16,4 4-72-16,6 1-59 0,5 5-97 0,-6-10 175 0,2 2-152 16,-2-9-104-16</inkml:trace>
  <inkml:trace contextRef="#ctx1" brushRef="#br0">23852 10483 0</inkml:trace>
  <inkml:trace contextRef="#ctx0" brushRef="#br0" timeOffset="93127.18">18879 1712 386 0,'-2'0'227'0,"0"0"-91"0,-7 4-74 15,9-4 26-15,-2 0-5 0,0 0-10 0,2 0-13 16,0 0-14-16,0 0-6 0,0 0 0 0,13 0-5 16,-13-2 1-16,0 0 3 0,2 0-3 0,4-1 0 15,1-1 0-15,6-2 0 0,4-1-2 0,34-19-2 16,-42 22-4-16,-3 0-2 0,12 4-1 0,1 0-2 0,-6 2-7 15,-2 2 3-15,-7-2-5 0,19 3-1 0,-10 3-3 16,11 3-3-16,-22-5 1 0,5 5 0 16,5-2 2-16,-3-1-2 0,-5 1 1 0,1 4 0 0,-5-5 3 15,-2-3-1-15,2 10-1 0,0-9 2 0,-1 5-2 16,-1 0-1-16,0-1 1 0,-2 1-1 0,-2-4-3 16,-14 3-1-16,16-3 3 15,2 8-2-15,-7 0-1 0,11 8 2 0,-19-8-3 16,0-2 0-16,10 3 1 0,18 5 1 0,-26-6-3 0,4 4-1 0,-1-6 1 15,11 7-1-15,-11-6-1 0,12 6 2 0,-20 1-3 16,1-4 2-16,12-3-1 0,-5 1 0 0,12-3 0 16,-22-5 1-16,13 8-1 0,5-7 0 0,11 5 0 15,-14-11-1-15,7 9 1 0,-11-9-1 0,1 1 0 16,5-1 0-16,10 2 0 0,-7-4-2 0,1 0 0 16,-1 0 1-16,2 0 0 0,0 0-1 0,0 0 1 15,0 0 0-15,0 0 1 0,0 0 4 0,0 0 0 16,0 0 1-16,0 0 1 0,0 0 1 0,0 0 1 15,0 0 1-15,3 0 0 0,16 0-3 0,52 13 1 0,-54-9 1 16,4-2-1-16,3 1 2 0,-15-1-1 0,1 2-1 16,12 0 1-16,-13-4 1 0,-3-8-1 0,1 8 1 15,3-2 0-15,1 1 1 0,11-1 0 0,-16-2 1 16,3-2 2-16,6 6 1 0,6 4 0 0,-12-4-1 16,8 2 1-16,-7 0-1 0,-1 2-1 0,-2-6 0 15,5 5-3-15,-9-3 0 0,5 6-1 0,-3 0 0 16,-5-6-2-16,0 0 2 0,0 0-4 0,0 0 5 15,0 0 2-15,0 0-1 0,0 0 4 0,0 0 2 16,0 0 5-16,0 0-1 0,0 0 8 0,0 7-3 16,0-1-86-16,0-1-89 0,0-1-123 0,2 7 217 15,0-3-153-15,-2-3-87 0</inkml:trace>
  <inkml:trace contextRef="#ctx1" brushRef="#br0" timeOffset="51957.25">22978 14342 0</inkml:trace>
  <inkml:trace contextRef="#ctx0" brushRef="#br0" timeOffset="-169630.79">19120 3061 127 0,'0'-142'116'0,"-13"122"-18"0,13 12-42 0,6 8 29 0,-15-11 4 15,3 5 1-15,-3-3-5 0,3 9-8 0,4 0-3 0,8 6-9 16,-6-6-2-16,0 0-9 0,0 0-5 0,0 0-6 16,0 0-5-16,0 0-13 0,0 1 1 0,0 9 2 15,0 5-5-15,-4-15-5 0,4 5-2 0,-2-5 0 16,0 10-3-16,2-3 3 0,0-1-4 0,0 1 0 0,0 1-2 15,0 3-2-15,0-9 1 0,-2 0 0 0,2 7 0 16,-2-1-1-16,1 7-2 0,-3 46 1 0,4-50 0 0,5 6 0 16,3 2 0-16,-8-8 0 0,-6 2-1 15,12 4 1-15,-6-6 1 0,-2 3 1 0,-2-7-1 16,6 4 1-16,-2-1 0 0,0-5-1 0,-7 1 0 16,7-6 0-16,0 0-2 0,0 0-1 0,-2 0 0 0,0 0-1 15,0 0-1-15,0 0 0 0,0 0-1 0,0 2 1 16,-3 7 1-16,3-5-1 0,0 3 1 0,0 3-1 15,2-7 2-15,4 9-2 0,-4-9 1 0,0 3-1 16,6 5 1-16,-5-5-2 0,3 1 1 0,-4-7 0 16,0 2-1-16,0 0 0 0,0 2 0 0,0-4 1 15,0 0-1-15,0 0 0 0,0 3-1 0,0-3 1 16,0 0-1-16,0 0 0 0,0 0 1 0,0 0-1 16,0 2 1-16,0-2-1 0,0 0 0 0,0 0 1 15,0 0-1-15,0 0 2 0,0 0 0 0,0 0-1 16,0 0 1-16,0 0 0 0,0 0 1 0,0 0-1 15,0 0 1-15,0 0-1 0,0 0 0 0,0 0-1 0,8 4 1 16,-1 0 0-16,3 1 0 0,-5-1 0 0,8 2-1 0,-2-2 0 16,1-1 0-16,44 22 1 0,-49-25 0 0,-1 0-2 15,3 0 0-15,-9 0 1 0,0 0 0 0,0 0 0 16,0 0-1-16,0 0 1 0,0 0-1 0,8 0 1 16,-3 0 1-16,3 0-1 0,3 1-1 0,-7-1 1 0,0 0 0 15,9 0 0-15,-6 0 1 0,6 0-1 16,49 4 0-16,-51-4 0 0,0 0 2 0,2 0-1 15,2 0 0-15,-3 0 0 0,1 0 0 0,-2 0 0 0,2 2 1 16,2-2-2-16,2 0 1 0,2 4 0 0,-10-4-1 16,6 0 0-16,0 4 1 0,-2-3-1 0,-6-1 0 15,3 2 1-15,-10-4-1 0,0 2 0 0,0 0 0 16,0 0 1-16,0 0-2 0,0 0 2 0,11 0 0 0,-2 0-1 16,12 2 1-16,50 6-1 0,-39-8 1 0,-17-2-1 15,18 8 2-15,-20-6-1 0,-14-2-1 0,8 2 1 16,4-4 1-16,-16 4-1 0,14-2 0 0,-9 0 0 15,-2 0 0-15,2 0 0 0,0 1 1 0,0-1-1 16,0 0 1-16,0 2-1 0,-2-4 1 0,2 4 0 16,0 0-1-16,0 0 2 0,6 0-1 0,-2 0 1 15,-4 0-1-15,26 0 1 0,56 6-1 0,-76-4 0 16,-4-1 0-16,-2-1 0 0,-2-1 0 0,0-1-1 16,2 2 0-16,0 0 1 0,0 0-1 0,0 0-1 15,0 0 0-15,0 0 1 0,0 0-1 0,0 0 0 0,0-2 0 16,0 2 0-16,0-4-1 0,0 4 1 0,0 0 0 15,0 0-1-15,0 0 0 0,0 0 0 0,0 0 0 16,0 0 0-16,0 0 0 0,0 0-1 0,0 0 2 0,0 0-2 16,0 0 1-16,0 0 0 0,0 0-1 0,0 0 1 15,0 0 0-15,0 0 0 0,7 0 1 0,-7 0 0 16,0 0 0-16,0 0 1 0,0 0 2 0,0 0 0 16,0 0 2-16,0 0 1 0,0 0 2 0,0 0 0 15,2 0 1-15,4 0-1 0,-6 0 0 0,0 0 0 0,0-2-3 16,0 2-1-16,0-2 0 0,0 0-1 15,0 1 0-15,0-1 0 0,0 0-2 0,0 0 0 0,0 0 0 16,0 0 1-16,0 0-2 0,0 1 0 0,0-1 1 16,0 0-2-16,0 0 1 0,0 0-1 0,0 0 1 0,0 0 0 15,0 0-1-15,0 1 1 0,0-7-1 0,0-1 1 16,0-1-1-16,0-1 1 0,0 2 1 0,-2-4-2 16,2-45 1-16,0 50-1 0,-6 3 1 0,12-1-1 15,-6-2 0-15,6 3 0 0,-12-6-1 0,-2-2 0 16,7 3 0-16,-5-7 0 0,12 10 1 0,-12-6-1 15,-13-6 0-15,17 8 0 0,10 1 0 0,1 5 1 16,-7-4-1-16,2-3 0 0,1 5 0 0,-8-4 1 16,21 7-1-16,-18-6 0 0,0 3 0 0,2-4 0 15,-13 0 1-15,-4-6-1 0,15 15 1 0,-2-6 0 16,-1 1 0-16,3 5 0 0,0 0 0 0,-2 0 0 16,2 0 0-16,0 1-1 0,0-1 1 0,0 0-1 15,0 0 1-15,0 0-1 0,0 0 0 0,0 0 1 16,0 0-1-16,-4 1 2 0,4-1-1 0,0 0 0 0,0 0 0 15,0 0-1-15,0 0 1 0,0 0 0 0,0 0-1 16,0 1 1-16,0-1-1 0,-2 0 0 0,0 0 1 16,0 0-1-16,0 0 1 0,1 0 0 0,-1 0-1 0,0 2 1 15,0-3 0-15,0 1-1 0,0 0 1 0,0 0 0 16,0 0 0-16,1 0 0 0,-1 1 0 0,0-1-1 16,2 0 0-16,0 0 1 0,0 2 1 0,-2 0-2 15,0 0 0-15,2 0 1 0,0 0 0 0,-2 0-1 0,0 0 1 16,-1 0-1-16,3 0 0 0,0 0 0 0,0 0 0 15,-2 0 0-15,0 0 1 0,0 0-1 16,2 6 0-16,0-1 1 0,0 6-1 0,0 1 0 0,4 10 0 16,20 42 1-16,-24-49 0 0,2 3-1 0,-4-1 1 15,2 4-1-15,4-1 1 0,-8-7 0 0,12 4 0 0,-14 4 0 16,6-4 2-16,4 3-1 0,-17-1-1 16,14-2 1-16,3 3-1 0,-11-5 0 0,-6-3 0 0,11 3 0 15,-6-4-2-15,8-2 1 0,17-1 0 0,-26-5 1 16,18 5-1-16,2-4 1 0,-13-1 0 0,16-3 1 15,-14-2 2-15,0-1 0 0,0-1 1 0,0 2 0 16,-2 0 1-16,0 0 0 0,0 0 0 0,0 1 0 16,2-3-2-16,0-13 0 0,0 0 0 0,2-54-1 15,17 51-1-15,-19-10 0 0,0-2 0 0,-10 2 0 16,3 0 0-16,-8-4-1 0,-2 8 2 0,4-2-2 16,-4 0 0-16,-3 5 0 0,14 5 0 0,12 12-1 15,-6-3 1-15,14 5-1 0,1 0 1 0,-5 4-1 0,5 0 0 16,-13 0 0-16,1 2 0 0,-6-2 0 0,3 0 0 15,0 0 0-15,0 0 0 0,0 0 0 0,0 0 0 16,0 0 0-16,0 11 0 0,0-1 1 0,0 8 0 16,-13 44-1-16,7-37 1 0,13-5 0 0,1 3 1 15,-8-5-2-15,-15-5 1 0,11 8 0 0,8 0 0 16,-12-12 0-16,8 2-1 0,-7-3 1 0,7 5-1 16,11-4 1-16,-28 0-1 0,17-3 2 0,17 3-1 0,-13-5 1 15,11 4 0-15,-13 1-1 0,-19-7 3 0,24 3 0 16,3 1 1-16,-5 3 3 0,-12-1 7 0,-4-3 1 15,16 7 1-15,-5-7 5 0,4 7 4 0,0-1-1 0,3 0-60 16,-12 0-66-16,14-3-174 0,-22-3-21 0,15-1 208 16,-25-4-241-16,18 4-131 0</inkml:trace>
  <inkml:trace contextRef="#ctx0" brushRef="#br0" timeOffset="-164194.62">19925 1778 376 0,'-2'-2'160'16,"0"2"-97"-16,0 0-34 0,0 0 18 0,0 0-11 16,-2 0 4-16,-1 0 1 0,3 0-1 0,0 0 1 15,0 0-8-15,0 0 3 0,1 0-3 0,-1 2-4 0,-2-2-1 16,2 5 1-16,-2 14-4 0,-16 32 0 0,16-42 4 15,4 0-9-15,0 4 0 0,-6 1-1 0,21 2-2 16,-24-6 0-16,-13-3-1 0,23 8-2 0,-2 2-3 0,1-6-2 16,-47-5 1-16,47 11-1 0,-19-10-3 0,8 3-1 15,22 16 2-15,-24-19 0 0,-13 1 2 0,46 3 1 16,-3 10 1-16,-15-12 1 0,4 11 3 0,-12-16 0 16,12-8 1-16,-8 8-2 0,-2-4-2 0,4 0 1 0,0 0 0 15,0 0-1-15,0 0-2 0,0 0-1 0,24 10 0 16,36 16-1-16,-39-22 0 0,-4-4-1 15,-15 0-2-15,3-4 0 0,-1 8-1 0,-6-6 0 0,0 2 2 0,2 0 0 16,0 0 4-16,0 0 0 0,4 2 3 16,9 3 1-16,-4 1 0 0,-1-1 7 0,39 31 2 0,-34-32-1 15,-2 7 4-15,-15-19-1 0,2 7 1 0,0-5-13 16,2 6-1-16,0 0-97 0,0 0-57 0,0 0-73 16,0 0 156-16,0 0-131 0,6 0-82 0</inkml:trace>
  <inkml:trace contextRef="#ctx0" brushRef="#br0" timeOffset="-163935.9">19998 2053 706 0,'-21'-75'283'15,"12"69"-192"-15,7 14-41 0,11 9 9 0,-13-10-7 16,2 3-3-16,-13-9 1 0,-9 3-5 0,24 21-6 16,6-5 3-16,-16 3-22 0,9-8-2 0,4 13-1 0,-1 0-1 15,9 0-6-15,6 4-1 0,-9-16-1 0,1 3 1 16,-3 2 1-16,-4-5 0 0,1 1 4 0,9-4 8 16,-11-5 0-16,7 5 4 0,-3-7-42 0,3-3 21 0,-1 1-5 15,7 7-16-15</inkml:trace>
  <inkml:trace contextRef="#ctx0" brushRef="#br0" timeOffset="-158941.65">19139 2902 229 0,'6'-73'112'0,"-16"51"-44"0,14 14-28 0,2-7 14 0,-4 17 6 15,-1-9-3-15,-2 1 7 0,1 4 2 0,0 0-3 16,0 1-11-16,0-1 12 0,0 0 0 0,-2 0-3 16,0 0 0-16,0 0 4 0,0 0-7 0,0 1-2 15,0-1 1-15,0 0-15 0,1 0-2 0,-1 0-5 0,0 0 1 16,0 0-16-16,-2 0-2 0,4 2-3 0,-2 0 2 0,0 0-5 15,4 32-3-15,6 37-1 0,-14-39 0 0,6 0 0 16,8 0-2-16,-8-9-2 0,-4 9 1 0,-7-10 0 16,9-3-2-16,2 8 1 0,-2-1-1 0,0 0 0 15,-24-3 1-15,30-4 1 0,7 3-2 0,-11-5 0 16,-23-6 2-16,23 6-1 0,0-1 2 0,12-1-1 16,14 5 0-16,-26-5-2 0,-2-1 1 0,19 3 0 0,-4-2 1 15,-13-6 0-15,0 4-2 0,-8-7 2 0,14 0 0 16,-8 2-1-16,0-6 2 0,0 0-2 0,1 0 0 15,-1 0-1-15,2 0 2 0,-2 0-1 0,0 0 1 0,-2 0 1 16,4 0 1-16,0 0 0 0,0 0 1 0,0 0 2 16,0 0-1-16,0 0 2 0,0 0-2 0,0 0 1 15,0 0 0-15,10 3 1 0,12 5-2 0,34 16 1 16,-50-20 1-16,3-2-2 0,0-2 1 0,-9 0 0 16,0 0 0-16,6 0-2 0,-2 0 0 0,11 2 0 15,3 1-2-15,42 12 2 0,-47-15-2 0,-1 4 0 16,-3-2 1-16,10 2 1 0,-4-6 0 0,1 2 4 15,-1-4 11-15,4 2 4 0,0-2 2 0,-10-5 3 16,8 2-2-16,0-1 1 0,-4 6 0 0,21-2-2 16,-19-1-13-16,13 1-2 0,-21-7-3 0,19 11-1 0,-1 0 0 15,-1-4-2-15,17 2-1 0,-48 0-1 16,18 2 1-16,2 8-2 0,9 3 0 0,-20-13-1 0,9 4 1 16,4 4-2-16,-15-3 1 0,0 1-1 0,8-4-1 15,-8 0 2-15,0 0-1 0,0 0 0 0,0 0 1 16,0 0 0-16,7 0-2 0,10-2 1 0,2 2 0 0,35 0-1 15,-39 0 1-15,-6-2 0 0,3 2-1 0,-7-1 0 16,-1-1 1-16,-4 2 0 0,0-2-1 16,0 0 0-16,0 0-1 0,0 0 1 0,0 0 0 0,0 1 0 15,0-1-1-15,0 0 1 0,0 0-1 0,0 0 1 16,0 0-1-16,0 0 1 0,0 0 0 0,0 2 0 0,0 0 0 16,0-1-1-16,7-1 1 0,-7 0-1 0,0 2 3 15,0 0 0-15,0 0 0 0,0-2 2 0,0 0-1 16,0 2 2-16,0-2 0 0,0 0 1 0,0 0-1 15,0 1-1-15,0-1-2 0,0 0-1 0,2-6 0 0,2-5 0 16,-2-5 0-16,7-48-2 0,-11 49 0 0,6-3 0 16,-4-3 1-16,-4-1 0 0,3-6-2 0,-1 2 1 0,2 4 0 15,5-3 0-15,-5 5 0 0,10 13 0 0,-5-14 1 16,-5 6-1-16,2 0 1 0,6-7 0 0,-14 11 0 16,6-4-1-16,-13-7 1 0,9 3 0 0,-5 10-1 15,7-4 0-15,-6 9 0 0,12 10 0 0,-4-9 0 16,-2 3 0-16,0 0-1 0,1 0 0 0,-1 0 0 15,0 0 0-15,0 0 0 0,0-1 0 0,0-1 1 16,0-2-1-16,1 4 2 0,-1 1-2 0,0-1 1 16,2 0 0-16,0 0 1 0,0 0 0 0,0 0-1 15,0 0 1-15,0 0-1 0,0 2 2 0,0 0-2 16,0 0 1-16,-2 0-2 0,-2 0 2 0,4 0-2 16,-2 0 0-16,0 0 1 0,1 0 0 0,-1 0 0 15,0 0 0-15,2 0 0 0,0 0-1 0,2 6 2 0,0 0-1 16,-2-3 0-16,0-3 0 0,1 6 1 0,-1-4-1 15,0-2 0-15,0 0 0 0,0 0 1 0,0 0-1 16,-1 0 0-16,-1 0 0 0,0 0 0 0,0 0 1 16,0 0 0-16,2 0-1 0,0 0 1 0,0 0 0 0,0 0 1 15,0 2 2-15,0-2 1 0,0 7 5 0,0 3 0 16,0 5-6-16,0 37-23 0,0-46-110 0,4 1-110 16,15 21-56-16,-5-5-28 0,-12-10 192 15,10 9-207-15,-3-1-66 0</inkml:trace>
  <inkml:trace contextRef="#ctx1" brushRef="#br0" timeOffset="193992.08">30964 6311 0</inkml:trace>
  <inkml:trace contextRef="#ctx0" brushRef="#br0" timeOffset="-149291.72">19017 2818 365 0,'14'-60'137'0,"-16"60"-95"16,-8-18-19-16,7 16 4 0,-9-8 1 0,11 8 2 16,-9 1 2-16,12-3-2 0,-4 2-3 0,0 0-3 15,0 0-7-15,1 0-3 0,-1 2-3 0,2 0-4 16,-2 0-1-16,2 0 0 0,0 0 0 0,0 0 0 15,0 0-1-15,5 8 1 0,-1-1 0 0,11 23 1 16,37 38 1-16,-52-44-1 0,6-2 1 0,-2 5 0 16,0-1 0-16,3-4-1 0,-9 8 0 0,2-9-1 15,2 1-1-15,0 1 1 0,-2-7-1 0,0 3-1 16,0-4 1-16,-13-5-1 0,20 3 1 0,-16-8 1 16,11 1-2-16,-13-8 2 0,7 2 1 0,4 0 0 15,0 0 0-15,0-2-1 0,-2 0 0 0,0 0 1 16,0 0-1-16,0 1-1 0,-1-9-2 0,-1-8 0 0,-5-54-1 15,7 41 1-15,5 12-1 0,5-9-1 0,-4 0 0 16,3 11 0-16,-16-19-1 0,9 10 1 0,-2 2 0 16,4 9 0-16,-6-4 0 0,0 8 0 0,1-2 2 15,-3 2 0-15,17 11 1 0,-20 0 0 0,5 0 0 16,19 13 1-16,-15-2-1 0,6 8 0 0,1 3 0 16,-18-3-1-16,7 5 0 0,17 10 0 0,-22-8-1 15,-6 2 0-15,21 2-2 0,-8-2 1 0,11 6 0 0,-7-10 0 16,-2 4 0-16,0-7 0 0,4-8 0 0,-4 2 0 15,-4-6 3-15,-7-1-2 0,7-5 1 0,4 3 1 16,-2-6 1-16,0 0 2 0,0 0 1 0,0 0 0 0,1-2 1 16,-1 0-1-16,2 0 0 0,-2 1-2 0,2-7 0 15,0-7-1-15,4-5-2 0,14-57 1 0,-20 56-1 16,-9-16 0-16,11 7 0 0,17 6 0 0,-21-5 0 16,2-4-1-16,2 3 1 0,-7 6-1 0,-2 1 0 15,27 19 0-15,-18 1 2 0,-11 1-1 0,9 5 0 16,0-3 1-16,0 0-1 0,2 0 0 0,0 10 0 15,-1 3 0-15,-3 15-1 0,-4 45-1 0,16-36 1 16,-8 6-1-16,-4-5 0 0,0-1 0 0,-7-5 0 16,15 9 0-16,3-18 1 0,3 8 1 0,-12-12 0 15,2 2 1-15,7-10-1 0,-16 4 1 0,9-6 0 16,-13-1 1-16,11-3 0 0,11 3 1 0,-12-8 0 16,1 0 1-16,0-2 0 0,0 0 1 0,2 0-1 15,0 0 0-15,0 1 1 0,2-20-2 0,13-52 0 16,-10 49 0-16,7-1 0 0,-12-5-1 0,5 10 0 15,-5-12-1-15,0 2-1 0,0 8 0 0,-7 3 0 16,-6-2 0-16,11 12-1 0,13 7 0 0,-17-7 1 0,1 14 0 16,-3 10 0-16,-5-11-1 0,26 15 1 0,-24-2-2 15,17 5 1-15,-23 2-1 0,17 4 0 0,-2 1 0 16,-13-9-1-16,15 14 0 0,0-4 1 0,-9-6-1 16,-21-5 1-16,30 1-1 0,0 3 0 0,5-6 1 0,1-6-1 15,-21-4 0-15,28 5 0 0,2-5 1 16,-2 1-1-16,-3-7 1 0,-18 3 0 0,8-2 0 0,0-2 0 15,0 0 0-15,-2-2 0 0,0 0 1 0,2 0 0 16,0 2-2-16,0-1 1 0,0-1 0 0,-2 0 0 16,2 2-1-16,0 0 1 0,-1 0-1 0,-1 0 0 15,0 0 1-15,2 0 0 0,-2 0-1 0,2-2 0 16,0 0 0-16,0 0 1 0,0 0 0 0,0 0-1 16,0 1 0-16,24-5 0 0,38-13-1 0,-47 17 1 15,-9-5 0-15,-5-2-1 0,14 1 0 0,0 1 1 16,-7-1 0-16,12 2-1 0,-6 1 1 0,1-1 0 15,13 6 0-15,-13-2-1 0,-1 2 1 0,7 0-1 16,-6 0 1-16,6 0 0 0,-12 0 0 0,13 0 0 16,-7 2 1-16,2-2 1 0,4 0 0 0,1 6 0 0,-5-4 1 15,5 0-1-15,10-2 1 0,-15 0 0 16,6 0 0-16,-3 0-1 0,18 1 0 0,-25-6 0 0,9 3 0 16,2-2 1-16,6 4-1 0,4 0 1 0,-12-3 0 15,-1-3 0-15,-14 0 0 0,18 4 1 0,8 1-1 16,-18-3 0-16,-7 2 0 0,7 0-1 0,15 2 1 15,-2 0 0-15,-2 0 1 0,2 0-2 0,-15 2 0 16,13 0 1-16,-3 2 0 0,-6-1-1 0,-8-1 0 16,2 0 0-16,-1 0-1 0,-3 0 1 0,1 3 0 15,-3-3 1-15,-5-2-1 0,0 0 0 0,0 0 2 16,0 0-1-16,0 0 0 0,0 0 0 0,0 0 0 16,0 0 0-16,0 0-1 0,0 0 2 0,0 0-3 0,0 0 1 15,0 0 1-15,0 0 0 0,0 0 0 0,0 0-1 16,0 0 0-16,0 0 0 0,0 0 1 0,0 0 0 15,0 0 0-15,0 0 0 0,0 0 1 0,0 0 0 16,0 0 0-16,0 0 1 0,0 0 0 0,0 0 0 16,0 0 0-16,0 0-1 0,0 0 0 0,0 0 0 15,0 0 0-15,0 0-1 0,0 0-1 0,0 0 0 16,0 0 1-16,0 0-1 0,0 0-1 0,0-2 1 16,0 1 0-16,0-1-1 0,4 0 2 0,0 0-1 0,-1 0 0 15,-3 0 1-15,0 0 0 0,0 0-1 0,0 1 0 16,0-1 1-16,0-2-1 0,4-7 0 0,0-8 0 15,9-41 1-15,-19 40-1 0,1 1 0 0,3 0 0 16,-4-3 0-16,4-1 0 0,-3-5-1 0,-3-4 1 16,6 12-1-16,-3-14-1 0,3 8 1 0,-6-4-1 15,1-4 0-15,3 4 0 0,-1 8 0 0,8 7 0 16,-8-4 0-16,3 6 0 0,2-6 0 0,-2 3 0 16,2 16 0-16,0-10 0 0,4 3-1 0,-4 7 1 15,0-2-1-15,0 0 0 0,0 2 0 0,0 0 1 16,0 0 0-16,2 9 0 0,1 25 0 0,7 33 0 15,-12-31 1-15,2 9 0 0,4-10 0 0,-10 3-1 16,2-3 1-16,4 3-1 0,-4-8 0 0,4 5 0 16,0-10 0-16,-7-9 1 0,3 3-1 0,8 2 1 15,-4-14 0-15,0 1 0 0,-2-3 1 0,0-5-1 16,2 0 1-16,0 0-1 0,0 0 0 0,0-2 1 16,-2 1-1-16,2-1 0 0,0 0 0 0,0 2 0 0,0-4 1 0,0 2-1 15,0 0 2-15,0-1 1 0,0-5 1 0,0 1-1 16,0 1-17-16,0 4-166 0,2-3 156 0,-2 1-74 15,0 2-78-15</inkml:trace>
  <inkml:trace contextRef="#ctx1" brushRef="#br0" timeOffset="-207765.07">30529 3509 0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8:25:43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24 6897 0 0,'-1'-1'334'0'0,"0"-1"-1"0"0,0 1 0 0 0,0 0 0 0 0,1 0 1 0 0,-1-1-1 0 0,0 1 0 0 0,0-1 0 0 0,1 1 0 0 0,-1 0 1 0 0,0-1-1 0 0,1 1 0 0 0,0-1 0 0 0,-1-3 2762 0 0,3 17-2492 0 0,12 52 104 0 0,-9-50-537 0 0,-2 1 0 0 0,0-1 0 0 0,1 23 0 0 0,7 35 552 0 0,-7-46-482 0 0,-1-13-111 0 0,-2-6-41 0 0,1 0 1 0 0,-1 1 0 0 0,0-1-1 0 0,-1 0 1 0 0,1 1-1 0 0,-1-1 1 0 0,-1 0-1 0 0,0 1 1 0 0,-1 7 0 0 0,0-10 26 0 0,-1 6 791 0 0,16-1-663 0 0,43 15-208 0 0,-32-18-14 0 0,-4 1 60 0 0,-16-5-73 0 0,1-1 0 0 0,-1 2 0 0 0,0-1 0 0 0,0 0 0 0 0,0 1 0 0 0,0-1 0 0 0,-1 1 0 0 0,1 0 0 0 0,4 8 0 0 0,-5-7-6 0 0,0 0 1 0 0,1-1-1 0 0,-1 0 0 0 0,1 0 0 0 0,0 0 1 0 0,0 0-1 0 0,6 4 0 0 0,2 3 3 0 0,1 7-47 0 0,-13-18 73 0 0,0 0 1 0 0,0 1-1 0 0,0-1 1 0 0,0 0 0 0 0,0 1-1 0 0,1-1 1 0 0,-1 0-1 0 0,0 1 1 0 0,0-1 0 0 0,0 0-1 0 0,0 1 1 0 0,1-1-1 0 0,-1 0 1 0 0,0 0 0 0 0,0 1-1 0 0,1-1 1 0 0,-1 0 0 0 0,0 0-1 0 0,1 0 1 0 0,-1 0-1 0 0,0 1 1 0 0,1-1 0 0 0,-1 0-1 0 0,0 0 1 0 0,1 0-1 0 0,-1 0 1 0 0,0 0 0 0 0,1 0-1 0 0,-1 0 1 0 0,1 0-1 0 0,-1 30 1112 0 0,-1-29-1084 0 0,1 1 0 0 0,0-1 0 0 0,0 0-1 0 0,-1 1 1 0 0,1-1 0 0 0,-1 1 0 0 0,1-1-1 0 0,-1 0 1 0 0,0 1 0 0 0,0-1 0 0 0,1 0-1 0 0,-1 0 1 0 0,0 1 0 0 0,0-1 0 0 0,0 0-1 0 0,0 0 1 0 0,0 0 0 0 0,-1 0 0 0 0,1 0-1 0 0,0 0 1 0 0,0-1 0 0 0,-1 1 0 0 0,1 0-1 0 0,0-1 1 0 0,-1 1 0 0 0,1-1 0 0 0,-1 1-1 0 0,-2 0 1 0 0,-18 8 183 0 0,14-4-195 0 0,6-4-35 0 0,0 1-1 0 0,0-1 1 0 0,-1 0-1 0 0,1 0 0 0 0,0 0 1 0 0,0 0-1 0 0,-1 0 0 0 0,1 0 1 0 0,0 0-1 0 0,-1-1 0 0 0,1 1 1 0 0,-1-1-1 0 0,1 0 0 0 0,-1 0 1 0 0,1 0-1 0 0,-1 0 0 0 0,1 0 1 0 0,-1 0-1 0 0,1-1 0 0 0,-3 0 0 0 0,3 1 20 0 0,1-1-1 0 0,-1 1 0 0 0,0-1 0 0 0,0 1 0 0 0,1 0 0 0 0,-1 0 0 0 0,0 0 0 0 0,0 0 0 0 0,0 0 0 0 0,1 0 0 0 0,-3 1 0 0 0,2 0-16 0 0,0-1-1 0 0,1 0 1 0 0,-1 0 0 0 0,1 0-1 0 0,-1 0 1 0 0,1 0 0 0 0,-1 0 0 0 0,0 0-1 0 0,1 0 1 0 0,-1 0 0 0 0,1-1 0 0 0,-3 0-1 0 0,-59-18 311 0 0,36 9-267 0 0,23 9-53 0 0,0 0 0 0 0,0 0 0 0 0,1 0 0 0 0,-1-1 0 0 0,1 1 0 0 0,-1-1 0 0 0,1 0 0 0 0,-1 0 0 0 0,1-1-1 0 0,-3-2 1 0 0,-1 2 85 0 0,-5-5-1404 0 0,11 4-2533 0 0,15-10-6545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8:25:44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51 5537 0 0,'-23'-39'2223'0'0,"23"39"-2141"0"0,0-1 0 0 0,0 1 0 0 0,-1 0 0 0 0,1-1 0 0 0,0 1 0 0 0,0-1 0 0 0,0 1 0 0 0,0 0 0 0 0,-1-1 0 0 0,1 1-1 0 0,0 0 1 0 0,0-1 0 0 0,-1 1 0 0 0,1 0 0 0 0,0-1 0 0 0,-1 1 0 0 0,-6-5 6394 0 0,28 9-5175 0 0,-15-4-1227 0 0,0 1 0 0 0,-1 0 0 0 0,1 1 0 0 0,-1-1 0 0 0,0 1 0 0 0,1 0 0 0 0,8 5 0 0 0,11 6 314 0 0,-16-9-151 0 0,22 7 375 0 0,-28-10-566 0 0,1 0 0 0 0,-1 0 1 0 0,0 0-1 0 0,0 1 0 0 0,0-1 1 0 0,0 1-1 0 0,0-1 0 0 0,-1 1 1 0 0,1 0-1 0 0,0 0 0 0 0,-1 0 1 0 0,0 1-1 0 0,1-1 0 0 0,2 4 0 0 0,-5-5 277 0 0,-2-2-170 0 0,-1 1 0 0 0,0 0-1 0 0,1-1 1 0 0,-1 1-1 0 0,0 0 1 0 0,1 1 0 0 0,-5 0-1 0 0,-25 0-98 0 0,-7-4-23 0 0,37 3-30 0 0,-1 0 1 0 0,0 0-1 0 0,1-1 1 0 0,-1 0-1 0 0,1 1 0 0 0,-1-1 1 0 0,1 0-1 0 0,-1 0 1 0 0,1 0-1 0 0,-1-1 0 0 0,1 1 1 0 0,0-1-1 0 0,0 1 1 0 0,0-1-1 0 0,0 0 1 0 0,0 1-1 0 0,0-1 0 0 0,0 0 1 0 0,1 0-1 0 0,-3-3 1 0 0,1 0-7 0 0,2 5 3 0 0,1-1 0 0 0,-1 1 0 0 0,1-1-1 0 0,-1 1 1 0 0,1 0 0 0 0,-1-1 0 0 0,1 1 0 0 0,-1 0-1 0 0,1-1 1 0 0,-1 1 0 0 0,1 0 0 0 0,-1-1 0 0 0,1 1-1 0 0,-1 0 1 0 0,0 0 0 0 0,1 0 0 0 0,-1 0 0 0 0,0 0 0 0 0,1 0-1 0 0,-1-1 1 0 0,1 1 0 0 0,-1 1 0 0 0,0-1 0 0 0,1 0-1 0 0,-1 0 1 0 0,0 0 0 0 0,1 0 0 0 0,-1 0 0 0 0,-1 1-1 0 0,-8 1-83 0 0,10-2 39 0 0,17 0-2977 0 0,49 6 814 0 0,-65-5 2121 0 0,1-1-1 0 0,-1 0 1 0 0,1 0-1 0 0,-1 0 1 0 0,0 0-1 0 0,1-1 1 0 0,-1 1-1 0 0,1 0 1 0 0,-1-1 0 0 0,0 1-1 0 0,1-1 1 0 0,-1 1-1 0 0,2-2 1 0 0,10-9-1578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8:25:55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29 4985 0 0,'-3'0'517'0'0,"0"1"-1"0"0,-1-1 1 0 0,1 1-1 0 0,0-1 1 0 0,1 1-1 0 0,-1 0 1 0 0,-5 2-1 0 0,-28 19-161 0 0,28-16 184 0 0,7-5-506 0 0,0-1 0 0 0,1 1 0 0 0,-1-1 0 0 0,0 1 0 0 0,0-1 0 0 0,1 0 0 0 0,-1 1 0 0 0,0-1 0 0 0,0 0 0 0 0,0 1 0 0 0,0-1 0 0 0,1 0 0 0 0,-1 0 0 0 0,0 0 0 0 0,0 0 0 0 0,0 0 0 0 0,0 0 0 0 0,0 0 0 0 0,0 0 0 0 0,0 0 0 0 0,-1-1 0 0 0,-22-8 716 0 0,24 8-687 0 0,-1 1-1 0 0,0 0 0 0 0,1 0 0 0 0,-1 0 0 0 0,1-1 1 0 0,-1 1-1 0 0,0 0 0 0 0,1 0 0 0 0,-1 0 0 0 0,1 0 1 0 0,-1 0-1 0 0,0 0 0 0 0,1 0 0 0 0,-1 0 0 0 0,1 0 1 0 0,-1 0-1 0 0,0 0 0 0 0,1 1 0 0 0,-1-1 0 0 0,1 0 1 0 0,-1 0-1 0 0,1 1 0 0 0,-1-1 0 0 0,1 0 0 0 0,-2 1 1 0 0,2-1 43 0 0,0 1 0 0 0,-1-1 0 0 0,1 0 0 0 0,0 0 0 0 0,-1 1 0 0 0,1-1 0 0 0,0 0 0 0 0,-1 0 0 0 0,1 0 0 0 0,-1 0 0 0 0,1 0 0 0 0,0 0 0 0 0,-1 1 0 0 0,1-1 0 0 0,-1 0 0 0 0,1 0 0 0 0,0 0 0 0 0,-1 0 0 0 0,1 0 0 0 0,-1 0 0 0 0,1-1 0 0 0,0 1 0 0 0,-1 0 0 0 0,1 0 0 0 0,-1 0 0 0 0,1 0 0 0 0,-1-1 0 0 0,1 1-13 0 0,-1 0 0 0 0,1-1-1 0 0,-1 1 1 0 0,1 0 0 0 0,-1-1 0 0 0,1 1 0 0 0,-1 0-1 0 0,1 0 1 0 0,-1-1 0 0 0,1 1 0 0 0,-1 0 0 0 0,0 0-1 0 0,1 0 1 0 0,-1 0 0 0 0,1 0 0 0 0,-1 0 0 0 0,0 0-1 0 0,1 0 1 0 0,-1 0 0 0 0,1 0 0 0 0,-1 0 0 0 0,1 0-1 0 0,-1 0 1 0 0,0 0 0 0 0,1 0 0 0 0,-1 1 0 0 0,1-1-1 0 0,-1 0 1 0 0,1 1 0 0 0,-1-1 0 0 0,1 0 0 0 0,-1 1-1 0 0,1-1 1 0 0,-1 0 0 0 0,1 1 0 0 0,-1-1 0 0 0,1 1-1 0 0,-1 1-84 0 0,1 1-1 0 0,0-1 1 0 0,0 0-1 0 0,0 0 1 0 0,0 0 0 0 0,0 0-1 0 0,0 1 1 0 0,1-1-1 0 0,-1 0 1 0 0,1 0-1 0 0,-1 0 1 0 0,1 0-1 0 0,0 0 1 0 0,2 4-1 0 0,14 35 18 0 0,-16-40-22 0 0,-1 0-1 0 0,1 0 1 0 0,-1 0-1 0 0,1 0 1 0 0,-1-1-1 0 0,0 1 1 0 0,1 0-1 0 0,-1 0 1 0 0,0 0-1 0 0,0 0 1 0 0,0 0-1 0 0,0 0 1 0 0,0 0-1 0 0,0 0 1 0 0,0 0-1 0 0,0 0 1 0 0,0 0-1 0 0,0 0 1 0 0,0 0-1 0 0,-1 0 1 0 0,1 0-1 0 0,0 0 1 0 0,-1 0-1 0 0,1-1 1 0 0,-2 3-1 0 0,2-3 0 0 0,0 0 0 0 0,0 1-1 0 0,-1-1 1 0 0,1 1 0 0 0,0-1 0 0 0,0 0-1 0 0,0 1 1 0 0,-1-1 0 0 0,1 1-1 0 0,0-1 1 0 0,0 0 0 0 0,0 1 0 0 0,0-1-1 0 0,0 1 1 0 0,0-1 0 0 0,0 0 0 0 0,0 1-1 0 0,0-1 1 0 0,0 1 0 0 0,0-1 0 0 0,0 1-1 0 0,0-1 1 0 0,0 0 0 0 0,0 1-1 0 0,1-1 1 0 0,-1 1 0 0 0,0-1 0 0 0,0 0-1 0 0,0 1 1 0 0,1-1 0 0 0,-1 0 0 0 0,0 1-1 0 0,1-1 1 0 0,-1 0 0 0 0,1 1 0 0 0,-1-1-1 0 0,0 0 1 0 0,1 1 0 0 0,-1-1-1 0 0,0 0 1 0 0,1 0 0 0 0,-1 1 0 0 0,0-1-1 0 0,1 0 1 0 0,-1 1 0 0 0,0-1 0 0 0,0 0-1 0 0,1 1 1 0 0,-1-1 0 0 0,0 0-1 0 0,0 1 1 0 0,0-1 0 0 0,0 1 0 0 0,1-1-1 0 0,-1 0 1 0 0,0 1 0 0 0,0-1 0 0 0,0 1-1 0 0,0-1 1 0 0,0 0 0 0 0,0 1-1 0 0,0-1 1 0 0,0 1 0 0 0,0-1 0 0 0,0 0-1 0 0,0 1 1 0 0,0-1 0 0 0,-1 1 0 0 0,1-1-1 0 0,0 0 1 0 0,0 1 0 0 0,0-1-1 0 0,0 0 1 0 0,-1 1 0 0 0,1-1 0 0 0,0 0-1 0 0,0 1 1 0 0,-1-1 0 0 0,1 0 0 0 0,0 1-1 0 0,-1-1 1 0 0,1 0 0 0 0,0 0-1 0 0,-1 1 1 0 0,1-1 0 0 0,0 0 0 0 0,-1 0-1 0 0,1 0 1 0 0,-1 1 0 0 0,-9 6 14 0 0,10-7-14 0 0,0 1-1 0 0,-1-1 1 0 0,1 0-1 0 0,0 0 1 0 0,0 1-1 0 0,0-1 1 0 0,0 0-1 0 0,-1 0 1 0 0,1 1-1 0 0,0-1 1 0 0,0 0-1 0 0,0 0 1 0 0,0 1-1 0 0,0-1 1 0 0,0 0-1 0 0,0 1 1 0 0,0-1-1 0 0,0 0 0 0 0,0 0 1 0 0,0 1-1 0 0,0-1 1 0 0,0 0-1 0 0,0 1 1 0 0,0-1-1 0 0,0 0 1 0 0,0 1-1 0 0,0-1 1 0 0,0 0-1 0 0,0 0 1 0 0,1 1-1 0 0,-1-1 1 0 0,0 0-1 0 0,0 0 1 0 0,0 1-1 0 0,0-1 1 0 0,1 0-1 0 0,-1 0 1 0 0,0 1-1 0 0,0-1 1 0 0,1 0-1 0 0,-1 0 1 0 0,0 0-1 0 0,0 0 1 0 0,1 1-1 0 0,-1-1 1 0 0,0 0-1 0 0,0 0 1 0 0,1 0-1 0 0,19 8 15 0 0,-8-2 18 0 0,-8-3-29 0 0,-1-1 1 0 0,1 1-1 0 0,-1-1 0 0 0,1 0 0 0 0,0 0 0 0 0,0 0 0 0 0,0 0 0 0 0,0-1 1 0 0,0 1-1 0 0,1-1 0 0 0,4 0 0 0 0,-1 2 2 0 0,-7 1 36 0 0,14 4-26 0 0,6-3 18 0 0,-12-3-25 0 0,1 0 0 0 0,-1 1 1 0 0,1 0-1 0 0,-1 0 1 0 0,0 1-1 0 0,0 0 1 0 0,11 7-1 0 0,-13-3 8 0 0,6 3 39 0 0,24 11 0 0 0,-36-20-34 0 0,-1-1-21 0 0,0-1 0 0 0,0 1 0 0 0,0 0 0 0 0,0-1 0 0 0,0 1 0 0 0,1 0 0 0 0,-1-1 0 0 0,0 1 0 0 0,1 0 0 0 0,-1-1 0 0 0,0 1-1 0 0,1-1 1 0 0,-1 1 0 0 0,0-1 0 0 0,1 1 0 0 0,-1-1 0 0 0,2 1 0 0 0,6 7-28 0 0,-8-8 35 0 0,1 0 0 0 0,-1 1 0 0 0,0-1-1 0 0,0 0 1 0 0,0 0 0 0 0,0 0 0 0 0,0 0 0 0 0,0 1 0 0 0,0-1 0 0 0,0 0-1 0 0,1 0 1 0 0,-1 0 0 0 0,0 0 0 0 0,0 1 0 0 0,0-1 0 0 0,0 0 0 0 0,0 0-1 0 0,0 0 1 0 0,0 1 0 0 0,0-1 0 0 0,0 0 0 0 0,0 0 0 0 0,0 0 0 0 0,0 1-1 0 0,0-1 1 0 0,-1 0 0 0 0,1 0 0 0 0,0 0 0 0 0,0 0 0 0 0,0 1-1 0 0,0-1 1 0 0,0 0 0 0 0,0 0 0 0 0,0 0 0 0 0,0 0 0 0 0,-1 0 0 0 0,1 1-1 0 0,0-1 1 0 0,0 0 0 0 0,0 0 0 0 0,0 0 0 0 0,0 0 0 0 0,-1 0 0 0 0,1 0-1 0 0,0 0 1 0 0,0 0 0 0 0,0 1 0 0 0,-1-1 0 0 0,1 0 0 0 0,0 0 0 0 0,0 0-1 0 0,0 0 1 0 0,0 0 0 0 0,-1 0 0 0 0,1 0 0 0 0,0 0 0 0 0,0 0 0 0 0,0 0-1 0 0,-1 0 1 0 0,1 0 0 0 0,0 0 0 0 0,0-1 0 0 0,0 1 0 0 0,0 0 0 0 0,-1 0-1 0 0,1 0 1 0 0,0 0 0 0 0,0 0 0 0 0,0 0 0 0 0,3 22 216 0 0,-4-20-198 0 0,0 0 1 0 0,-1 0 0 0 0,1 0 0 0 0,0 0-1 0 0,-1 0 1 0 0,1 0 0 0 0,-1 0-1 0 0,0-1 1 0 0,0 1 0 0 0,0 0-1 0 0,1-1 1 0 0,-1 0 0 0 0,-1 1-1 0 0,1-1 1 0 0,0 0 0 0 0,0 0-1 0 0,0 0 1 0 0,-1 0 0 0 0,-1 0-1 0 0,-19 8 0 0 0,-13 6-8 0 0,36-15-18 0 0,0 0 0 0 0,-1 0 0 0 0,1 1 1 0 0,0-1-1 0 0,-1 0 0 0 0,1 0 0 0 0,0 0 1 0 0,-1 0-1 0 0,1 0 0 0 0,0 0 0 0 0,-1 1 1 0 0,1-1-1 0 0,0 0 0 0 0,0 0 0 0 0,-1 1 1 0 0,1-1-1 0 0,0 0 0 0 0,0 0 0 0 0,-1 1 0 0 0,1-1 1 0 0,0 0-1 0 0,0 0 0 0 0,0 1 0 0 0,0-1 1 0 0,-1 0-1 0 0,1 1 0 0 0,0-1 0 0 0,0 0 1 0 0,0 1-1 0 0,0-1 0 0 0,0 0 0 0 0,0 1 1 0 0,0-1-1 0 0,0 0 0 0 0,0 1 0 0 0,0-1 1 0 0,0 0-1 0 0,0 1 0 0 0,0-1 0 0 0,0 0 1 0 0,0 1-1 0 0,0-1 0 0 0,1 0 0 0 0,-1 1 0 0 0,0-1 1 0 0,0 0-1 0 0,0 1 0 0 0,0-1 0 0 0,1 0 1 0 0,-1 1-1 0 0,0-1 0 0 0,0 0 0 0 0,1 0 1 0 0,-1 0-1 0 0,0 1 0 0 0,0-1 0 0 0,1 0 1 0 0,-45-3 29 0 0,11-2-6 0 0,35 7-8 0 0,-14-5-9 0 0,-21-6 2 0 0,32 3-7 0 0,1 6-3 0 0,0-1 1 0 0,0 0-1 0 0,0 0 1 0 0,0 0 0 0 0,0 1-1 0 0,0-1 1 0 0,0 0-1 0 0,-1 0 1 0 0,1 1 0 0 0,0-1-1 0 0,0 0 1 0 0,-1 0-1 0 0,1 1 1 0 0,0-1 0 0 0,-1 0-1 0 0,1 1 1 0 0,-1-1-1 0 0,1 0 1 0 0,-2 0 0 0 0,-1-4-7 0 0,1 0 0 0 0,-1 0 1 0 0,1 0-1 0 0,0 0 0 0 0,1 0 1 0 0,-1 0-1 0 0,1-1 0 0 0,0 1 1 0 0,0-1-1 0 0,0 1 0 0 0,1-7 1 0 0,0 10 6 0 0,1 1 0 0 0,-1 0 0 0 0,1 0 0 0 0,-1 0 0 0 0,1-1 0 0 0,0 1 0 0 0,0 0 0 0 0,-1 0 0 0 0,1 0 0 0 0,0 0 0 0 0,0 0 0 0 0,0 0 0 0 0,0 1 0 0 0,0-1 0 0 0,0 0 0 0 0,0 0 0 0 0,0 1 0 0 0,1-1 0 0 0,-1 0 0 0 0,0 1 0 0 0,2-1 0 0 0,5-4 0 0 0,4-3 0 0 0,-8 5 0 0 0,0 1 0 0 0,1-1 0 0 0,-1 1 0 0 0,1 0 0 0 0,-1 0 0 0 0,1 0 0 0 0,0 0 0 0 0,0 1 0 0 0,8-2 0 0 0,-11 3 0 0 0,11-4 0 0 0,-12 1 0 0 0,-10-3 0 0 0,-6 1 0 0 0,2 0 0 0 0,14 5 0 0 0,-1 0 0 0 0,0-1 0 0 0,0 1 0 0 0,0 0 0 0 0,0-1 0 0 0,1 1 0 0 0,-1 0 0 0 0,0 0 0 0 0,0-1 0 0 0,1 1 0 0 0,-1 0 0 0 0,0 0 0 0 0,0-1 0 0 0,1 1 0 0 0,-1 0 0 0 0,0 0 0 0 0,1 0 0 0 0,-1-1 0 0 0,0 1 0 0 0,1 0 0 0 0,-1 0 0 0 0,0 0 0 0 0,1 0 0 0 0,-1 0 0 0 0,1 0 0 0 0,-1 0 0 0 0,0 0 0 0 0,1 0 0 0 0,-1 0 0 0 0,0 0 0 0 0,1 0 0 0 0,0 0 0 0 0,-1-1 0 0 0,0 1 0 0 0,0 0 0 0 0,0-1 0 0 0,0 1 0 0 0,0-1 0 0 0,1 1 0 0 0,-1-1 0 0 0,0 1 0 0 0,0-1 0 0 0,0 1 0 0 0,0 0 0 0 0,0-1 0 0 0,0 1 0 0 0,-1-1 0 0 0,1 1 0 0 0,0-1 1 0 0,0 1-1 0 0,0-1 0 0 0,0 1 0 0 0,0 0 0 0 0,-1-1 0 0 0,1 1 0 0 0,0-1 0 0 0,0 1 0 0 0,-1 0 0 0 0,1-1 0 0 0,0 1 0 0 0,-1 0 0 0 0,1-1 0 0 0,0 1 0 0 0,-1 0 0 0 0,0-1 0 0 0,-8-8 5 0 0,9 8-5 0 0,0 0 0 0 0,0 1 0 0 0,0-1 0 0 0,1 1 1 0 0,-1-1-1 0 0,0 1 0 0 0,1 0 0 0 0,-1-1 0 0 0,0 1 0 0 0,1-1 0 0 0,-1 1 0 0 0,0 0 0 0 0,1-1 0 0 0,-1 1 0 0 0,1 0 0 0 0,-1-1 0 0 0,1 1 0 0 0,-1 0 0 0 0,1-1 0 0 0,-1 1 0 0 0,1 0 0 0 0,-1 0 0 0 0,1 0 0 0 0,-1 0 1 0 0,1-1-1 0 0,-1 1 0 0 0,2 0 0 0 0,22-4 0 0 0,5-1 3 0 0,-21 4-2 0 0,1-1 0 0 0,-1 1 0 0 0,14 0 1 0 0,-21 1-2 0 0,2 0 0 0 0,0 1 1 0 0,-1-1 0 0 0,1 0 0 0 0,0-1 0 0 0,0 1-1 0 0,-1 0 1 0 0,1-1 0 0 0,0 0 0 0 0,4-1 0 0 0,-9 0 0 0 0,-5-6 8 0 0,7 8-9 0 0,0 0 0 0 0,0 0 0 0 0,0 0 0 0 0,0-1 1 0 0,-1 1-1 0 0,1 0 0 0 0,0 0 0 0 0,0 0 0 0 0,0 0 0 0 0,0 0 0 0 0,0-1 1 0 0,0 1-1 0 0,0 0 0 0 0,0 0 0 0 0,0 0 0 0 0,0-1 0 0 0,0 1 0 0 0,0 0 1 0 0,0 0-1 0 0,0 0 0 0 0,0 0 0 0 0,0-1 0 0 0,0 1 0 0 0,0 0 0 0 0,0 0 1 0 0,0 0-1 0 0,0 0 0 0 0,0-1 0 0 0,0 1 0 0 0,1 0 0 0 0,-1 0 0 0 0,0 0 1 0 0,0 0-1 0 0,0 0 0 0 0,0-1 0 0 0,0 1 0 0 0,0 0 0 0 0,0 0 0 0 0,1 0 1 0 0,-1 0-1 0 0,0 0 0 0 0,0 0 0 0 0,0 0 0 0 0,0 0 0 0 0,1-1 0 0 0,-1 1 1 0 0,0 0-1 0 0,0 0 0 0 0,0 0 0 0 0,3-1 1 0 0,-1 1 0 0 0,-1 0-1 0 0,1-1 1 0 0,-1 1-1 0 0,0-1 1 0 0,1 1-1 0 0,-1-1 1 0 0,0 0-1 0 0,0 0 1 0 0,0 1-1 0 0,1-1 1 0 0,-1 0-1 0 0,0 0 1 0 0,0 0-1 0 0,0 0 1 0 0,1-2-1 0 0,-1 2 2 0 0,1 0 0 0 0,-1 0 0 0 0,0 0 0 0 0,1 0-1 0 0,-1 0 1 0 0,1 1 0 0 0,0-1 0 0 0,-1 0 0 0 0,1 1-1 0 0,0 0 1 0 0,2-1 0 0 0,11-5 2 0 0,-15 6-3 0 0,0-1-1 0 0,0 1 0 0 0,0-1 1 0 0,0 1-1 0 0,0-1 0 0 0,0 1 1 0 0,0-1-1 0 0,0 0 0 0 0,0 1 1 0 0,0-1-1 0 0,0 1 1 0 0,0-1-1 0 0,-1 1 0 0 0,1-1 1 0 0,0 1-1 0 0,0-1 0 0 0,0 1 1 0 0,-1 0-1 0 0,1-1 0 0 0,0 1 1 0 0,-1-1-1 0 0,1 1 0 0 0,0-1 1 0 0,-1 1-1 0 0,1 0 0 0 0,-1-1 1 0 0,1 1-1 0 0,0 0 1 0 0,-1-1-1 0 0,1 1 0 0 0,-2 0 1 0 0,-5-7 2 0 0,6 7-2 0 0,0-1 1 0 0,0 0-1 0 0,-1 0 1 0 0,1 0-1 0 0,0 0 0 0 0,0 0 1 0 0,0 0-1 0 0,0 0 0 0 0,0-1 1 0 0,1 1-1 0 0,-1 0 1 0 0,0 0-1 0 0,1-1 0 0 0,-2-2 1 0 0,-4-7 4 0 0,4 9-4 0 0,1 1-1 0 0,0-1 0 0 0,0 1 0 0 0,0-1 0 0 0,0 0 0 0 0,0 0 0 0 0,0 1 0 0 0,0-1 0 0 0,1 0 0 0 0,-1 0 0 0 0,1 0 0 0 0,-1 0 0 0 0,1 0 1 0 0,0 0-1 0 0,-1-2 0 0 0,2 3-1 0 0,-1 0 0 0 0,1 0 0 0 0,-1 1 0 0 0,0-1 0 0 0,1 0 0 0 0,-1 0 0 0 0,0 1 0 0 0,1-1 0 0 0,-1 0 0 0 0,0 0 0 0 0,0 0 0 0 0,0 0 0 0 0,0 0 1 0 0,0 1-1 0 0,0-1 0 0 0,0 0 0 0 0,0 0 0 0 0,0 0 0 0 0,-1 0 0 0 0,1 1 0 0 0,0-1 0 0 0,0 0 0 0 0,-1 0 0 0 0,1 0 0 0 0,-1 1 0 0 0,1-1 0 0 0,0 0 0 0 0,-1 0 0 0 0,1 1 1 0 0,-1-1-1 0 0,-1 0 0 0 0,-27-31 23 0 0,5 5 8 0 0,22 26-30 0 0,0 0 1 0 0,0-1 0 0 0,0 1-1 0 0,-1 0 1 0 0,1 0 0 0 0,0 0-1 0 0,0 1 1 0 0,-1-1 0 0 0,1 0-1 0 0,0 1 1 0 0,-1 0 0 0 0,1 0-1 0 0,-1-1 1 0 0,1 1 0 0 0,-1 0-1 0 0,1 1 1 0 0,0-1 0 0 0,-4 1-1 0 0,-17-1 8 0 0,21 0-9 0 0,1 0 1 0 0,0 0-1 0 0,-1 0 1 0 0,1 0 0 0 0,0 0-1 0 0,-1 0 1 0 0,1 0 0 0 0,0 0-1 0 0,0 1 1 0 0,-1-1-1 0 0,1 0 1 0 0,0 1 0 0 0,0 0-1 0 0,-1-1 1 0 0,1 1-1 0 0,0-1 1 0 0,0 1 0 0 0,0 0-1 0 0,0 0 1 0 0,0 0-1 0 0,-2 2 1 0 0,0 0 0 0 0,2-3-1 0 0,1 0 0 0 0,0 0 1 0 0,0 1-1 0 0,-1-1 0 0 0,1 0 0 0 0,0 0 0 0 0,0 1 0 0 0,-1-1 0 0 0,1 0 0 0 0,0 0 0 0 0,-1 0 0 0 0,1 0 0 0 0,0 0 0 0 0,0 1 0 0 0,-1-1 0 0 0,1 0 0 0 0,0 0 0 0 0,-1 0 1 0 0,1 0-1 0 0,0 0 0 0 0,-1 0 0 0 0,1 0 0 0 0,0 0 0 0 0,-1 0 0 0 0,1 0 0 0 0,0 0 0 0 0,-1-1 0 0 0,-3 1 1 0 0,-19-2 4 0 0,11 8 3 0 0,11-6-9 0 0,1 0-1 0 0,-1 0 1 0 0,0 0-1 0 0,0 0 0 0 0,0 0 1 0 0,1 0-1 0 0,-1 0 1 0 0,0 0-1 0 0,0 0 0 0 0,1 0 1 0 0,-1 0-1 0 0,0 1 1 0 0,1-1-1 0 0,-1 0 0 0 0,0 0 1 0 0,1 1-1 0 0,-1-1 1 0 0,0 1-1 0 0,1-1 0 0 0,-1 0 1 0 0,0 1-1 0 0,1-1 1 0 0,-1 1-1 0 0,1 0 1 0 0,-1-1-1 0 0,1 1 0 0 0,-1-1 1 0 0,1 1-1 0 0,0 0 1 0 0,-1-1-1 0 0,1 1 0 0 0,0 0 1 0 0,-1-1-1 0 0,1 1 1 0 0,0 0-1 0 0,0 0 0 0 0,0-1 1 0 0,0 1-1 0 0,-1 0 1 0 0,1 1-1 0 0,1 3-2 0 0,0 0 0 0 0,0 0-1 0 0,0 0 1 0 0,1-1 0 0 0,2 8 0 0 0,4 18-39 0 0,-7-30 43 0 0,-1 1 1 0 0,0 0-1 0 0,0-1 1 0 0,0 1-1 0 0,0 0 1 0 0,0-1-1 0 0,1 1 1 0 0,-1-1-1 0 0,0 1 0 0 0,1 0 1 0 0,-1-1-1 0 0,0 1 1 0 0,1-1-1 0 0,-1 1 1 0 0,1-1-1 0 0,-1 1 1 0 0,1-1-1 0 0,-1 0 0 0 0,1 1 1 0 0,-1-1-1 0 0,1 1 1 0 0,-1-1-1 0 0,1 0 1 0 0,-1 1-1 0 0,1-1 1 0 0,0 0-1 0 0,-1 0 0 0 0,1 0 1 0 0,0 1-1 0 0,-1-1 1 0 0,1 0-1 0 0,1 0 1 0 0,8 3-1 0 0,1 2 0 0 0,-1-1 0 0 0,0 1 0 0 0,0 1 0 0 0,0-1 0 0 0,16 15 0 0 0,-21-17 1 0 0,0 0 0 0 0,0 0-1 0 0,0 0 1 0 0,1 0 0 0 0,7 2 0 0 0,-4-1 3 0 0,-17-2-4 0 0,4-2 1 0 0,2-1 0 0 0,1 1-1 0 0,-1 0 1 0 0,1 0-1 0 0,-1 0 0 0 0,1 0 1 0 0,-1 0-1 0 0,1 0 1 0 0,-1 1-1 0 0,1-1 0 0 0,-1 0 1 0 0,1 1-1 0 0,0-1 1 0 0,-1 1-1 0 0,1-1 1 0 0,-2 2-1 0 0,3-2 0 0 0,0 0 0 0 0,0 0 0 0 0,0 0 0 0 0,0 0 0 0 0,0 1 1 0 0,0-1-1 0 0,0 0 0 0 0,0 0 0 0 0,0 0 0 0 0,0 0 0 0 0,0 0 0 0 0,0 0 0 0 0,0 1 0 0 0,0-1 0 0 0,0 0 0 0 0,0 0 1 0 0,0 0-1 0 0,0 0 0 0 0,0 0 0 0 0,0 0 0 0 0,0 1 0 0 0,0-1 0 0 0,0 0 0 0 0,0 0 0 0 0,0 0 0 0 0,1 0 0 0 0,-1 0 0 0 0,0 0 1 0 0,0 0-1 0 0,0 0 0 0 0,0 1 0 0 0,0-1 0 0 0,0 0 0 0 0,0 0 0 0 0,0 0 0 0 0,1 0 0 0 0,-1 0 0 0 0,0 0 0 0 0,0 0 1 0 0,0 0-1 0 0,0 0 0 0 0,0 0 0 0 0,0 0 0 0 0,1 0 0 0 0,-1 0 0 0 0,0 0 0 0 0,0 0 0 0 0,0 0 0 0 0,0 0 0 0 0,0 0 1 0 0,0 0-1 0 0,1 0 0 0 0,-1 0 0 0 0,0 0 0 0 0,0 0 0 0 0,0 0 0 0 0,0 0 0 0 0,0 0 0 0 0,1 0 0 0 0,25 8 26 0 0,-25-8-18 0 0,0 2-2 0 0,0 0-6 0 0,0-1 1 0 0,1 0-1 0 0,-1 1 0 0 0,0-1 0 0 0,1 0 0 0 0,-1 0 0 0 0,1 0 0 0 0,-1 0 0 0 0,1 0 0 0 0,-1 0 0 0 0,1 0 1 0 0,0 0-1 0 0,2 0 0 0 0,19 11 0 0 0,18 23-3 0 0,-30-23-9 0 0,-16-11 10 0 0,10 2 4 0 0,-4-3-2 0 0,1 3 6 0 0,1 0 0 0 0,0 0 1 0 0,-1 1-1 0 0,0-1 0 0 0,0 1 0 0 0,0-1 1 0 0,0 1-1 0 0,2 5 0 0 0,18 45 2 0 0,-16-38-1 0 0,-5-15-7 0 0,-1-1 1 0 0,1 1-1 0 0,-1 0 1 0 0,0-1 0 0 0,1 1-1 0 0,-1-1 1 0 0,0 1-1 0 0,0 0 1 0 0,1-1-1 0 0,-1 1 1 0 0,0 0 0 0 0,0-1-1 0 0,0 1 1 0 0,0 0-1 0 0,0-1 1 0 0,0 1 0 0 0,0 0-1 0 0,0-1 1 0 0,0 1-1 0 0,0 0 1 0 0,0-1 0 0 0,0 1-1 0 0,-1 0 1 0 0,1-1-1 0 0,0 1 1 0 0,0 0-1 0 0,-1 0 1 0 0,-14-1 3 0 0,0-1 8 0 0,-2 3-4 0 0,3-1-5 0 0,-30-1 16 0 0,31 0-10 0 0,18 5 0 0 0,9 5-1 0 0,-14-5-3 0 0,0-5-5 0 0,0 0 1 0 0,0 0-1 0 0,0 0 0 0 0,-1 0 1 0 0,1 0-1 0 0,0 0 0 0 0,0 0 1 0 0,0 0-1 0 0,0 1 0 0 0,0-1 0 0 0,0 0 1 0 0,0 0-1 0 0,0 0 0 0 0,0 0 1 0 0,0 0-1 0 0,0 0 0 0 0,0 0 0 0 0,0 0 1 0 0,0 1-1 0 0,0-1 0 0 0,0 0 1 0 0,0 0-1 0 0,0 0 0 0 0,0 0 1 0 0,0 0-1 0 0,0 0 0 0 0,0 0 0 0 0,0 1 1 0 0,0-1-1 0 0,0 0 0 0 0,0 0 1 0 0,0 0-1 0 0,0 0 0 0 0,0 0 1 0 0,0 0-1 0 0,0 0 0 0 0,1 0 0 0 0,-1 0 1 0 0,0 1-1 0 0,0-1 0 0 0,0 0 1 0 0,0 0-1 0 0,0 0 0 0 0,0 0 0 0 0,0 0 1 0 0,0 0-1 0 0,0 0 0 0 0,0 0 1 0 0,1 0-1 0 0,-1 0 0 0 0,0 0 1 0 0,0 0-1 0 0,0 0 0 0 0,0 0 0 0 0,0 0 1 0 0,0 0-1 0 0,1 0 0 0 0,-1 0 0 0 0,11 6 13 0 0,-7-1 4 0 0,-10-4 3 0 0,3-1-12 0 0,0-1 1 0 0,0 1-1 0 0,0-1 1 0 0,0 0-1 0 0,0 0 1 0 0,1 0-1 0 0,-1 0 0 0 0,-3-2 1 0 0,-17-8 3 0 0,21 11-11 0 0,-9-4 1 0 0,0 0 1 0 0,1-1 0 0 0,0 0 0 0 0,-20-13-1 0 0,30 13 0 0 0,-11-5-2 0 0,-16-1 0 0 0,21 5-7 0 0,9 5 5 0 0,-10-3-5 0 0,8 4 4 0 0,0 0-1 0 0,0 0 1 0 0,0-1 0 0 0,0 1 0 0 0,0 0 0 0 0,-1-1 0 0 0,1 1 0 0 0,0-1 0 0 0,0 1-1 0 0,0-1 1 0 0,0 1 0 0 0,0-1 0 0 0,0 1 0 0 0,-1-1 0 0 0,1 0 0 0 0,0 0 0 0 0,-1 1-1 0 0,1-1 1 0 0,0 0 0 0 0,-1 0 0 0 0,1 0 0 0 0,-1 0 0 0 0,1 0 0 0 0,-1 1 0 0 0,1-2-1 0 0,-1 1 4 0 0,-1 1 0 0 0,1 0-1 0 0,0 0 1 0 0,0-1 0 0 0,0 1-1 0 0,0 0 1 0 0,0 0 0 0 0,0-1-1 0 0,0 1 1 0 0,0 0 0 0 0,0 0-1 0 0,0-1 1 0 0,0 1 0 0 0,0 0-1 0 0,0 0 1 0 0,0-1 0 0 0,0 1-1 0 0,0 0 1 0 0,1 0 0 0 0,-1-1-1 0 0,0 1 1 0 0,0 0 0 0 0,0 0-1 0 0,0 0 1 0 0,0-1 0 0 0,0 1-1 0 0,1 0 1 0 0,-1 0 0 0 0,0 0-1 0 0,0 0 1 0 0,0-1 0 0 0,1 1-1 0 0,-1 0 1 0 0,0 0 0 0 0,1 0-1 0 0,11-6-12 0 0,2 0 8 0 0,-4-1 5 0 0,-5 4 1 0 0,-1 0 0 0 0,1 0 0 0 0,0 0-1 0 0,0 1 1 0 0,0 0 0 0 0,0 0 0 0 0,9-3-1 0 0,8 0 6 0 0,-21 4-6 0 0,0 1 0 0 0,0 0 0 0 0,-1 0 1 0 0,1-1-1 0 0,0 1 0 0 0,-1-1 0 0 0,1 1 0 0 0,-1 0 0 0 0,1-1 0 0 0,0 1 0 0 0,-1-1 0 0 0,1 1 1 0 0,-1-1-1 0 0,1 0 0 0 0,-1 1 0 0 0,0-1 0 0 0,1 0 0 0 0,-1 1 0 0 0,0-1 0 0 0,1 0 1 0 0,-1 1-1 0 0,0-1 0 0 0,0 0 0 0 0,1 1 0 0 0,-1-1 0 0 0,0 0 0 0 0,0 0 0 0 0,0 1 1 0 0,0-2-1 0 0,0 1 0 0 0,1 0 0 0 0,-1 0 0 0 0,0 1 0 0 0,1-1 0 0 0,-1 1 0 0 0,1-1 0 0 0,-1 0 0 0 0,1 1 0 0 0,-1-1 1 0 0,1 1-1 0 0,-1-1 0 0 0,1 1 0 0 0,-1-1 0 0 0,1 1 0 0 0,0-1 0 0 0,-1 1 0 0 0,1 0 0 0 0,0-1 0 0 0,0 1 0 0 0,-1 0 0 0 0,1 0 0 0 0,0-1 1 0 0,1 1-1 0 0,-1 0 0 0 0,1-1 0 0 0,-1 1 1 0 0,0-1-1 0 0,1 1 1 0 0,-1-1-1 0 0,0 0 0 0 0,0 1 1 0 0,0-1-1 0 0,1 0 0 0 0,-1 0 1 0 0,0 0-1 0 0,0 0 1 0 0,0 0-1 0 0,0 0 0 0 0,1-2 1 0 0,8-10 15 0 0,-9 13-14 0 0,0-1 0 0 0,0 0-1 0 0,0 0 1 0 0,-1 0 0 0 0,1 0 0 0 0,0 0-1 0 0,0 0 1 0 0,-1 0 0 0 0,1 0-1 0 0,0 0 1 0 0,-1 0 0 0 0,1-2-1 0 0,0 2 1 0 0,-1 0 0 0 0,0 0 0 0 0,0 0 0 0 0,1 0-1 0 0,-1 0 1 0 0,0 0 0 0 0,0 0 0 0 0,0-1 0 0 0,0 1-1 0 0,-1 0 1 0 0,1 0 0 0 0,0 0 0 0 0,0 0 0 0 0,-1 0 0 0 0,1 0-1 0 0,0 0 1 0 0,-1 0 0 0 0,1 0 0 0 0,-1 0 0 0 0,0 0-1 0 0,1 0 1 0 0,-1 0 0 0 0,-1-1 0 0 0,-22-15 16 0 0,6 5-5 0 0,18 11-13 0 0,0 1 1 0 0,0 0-1 0 0,0 0 0 0 0,0 0 0 0 0,0 0 1 0 0,0 0-1 0 0,0 0 0 0 0,0 0 1 0 0,0-1-1 0 0,0 1 0 0 0,0 0 0 0 0,0 0 1 0 0,0 0-1 0 0,0 0 0 0 0,0 0 0 0 0,0 0 1 0 0,0 0-1 0 0,0-1 0 0 0,0 1 1 0 0,0 0-1 0 0,1 0 0 0 0,-1 0 0 0 0,0 0 1 0 0,0 0-1 0 0,0 0 0 0 0,0 0 0 0 0,0 0 1 0 0,0 0-1 0 0,0 0 0 0 0,0-1 1 0 0,0 1-1 0 0,0 0 0 0 0,1 0 0 0 0,-1 0 1 0 0,0 0-1 0 0,0 0 0 0 0,0 0 1 0 0,0 0-1 0 0,0 0 0 0 0,0 0 0 0 0,0 0 1 0 0,1 0-1 0 0,-1 0 0 0 0,0 0 0 0 0,0 0 1 0 0,0 0-1 0 0,0 0 0 0 0,0 0 1 0 0,0 0-1 0 0,1 0 0 0 0,3-3 11 0 0,-4 2-9 0 0,-1-1-1 0 0,0 0 0 0 0,1 1 0 0 0,-1-1 1 0 0,0 1-1 0 0,0-1 0 0 0,0 1 0 0 0,0-1 1 0 0,0 1-1 0 0,0-1 0 0 0,0 1 0 0 0,0 0 1 0 0,0 0-1 0 0,-1 0 0 0 0,1 0 0 0 0,-1-1 1 0 0,1 2-1 0 0,-1-1 0 0 0,1 0 0 0 0,-1 0 1 0 0,-1 0-1 0 0,-3-2 3 0 0,-32-22 32 0 0,-14-3-34 0 0,52 28 2 0 0,1 1 1 0 0,-1-1 0 0 0,0 0-1 0 0,0 0 1 0 0,0 1 0 0 0,1-1-1 0 0,-1 0 1 0 0,0 0 0 0 0,0 1-1 0 0,0-1 1 0 0,0 0-1 0 0,0 1 1 0 0,1-1 0 0 0,-1 0-1 0 0,0 0 1 0 0,0 1 0 0 0,0-1-1 0 0,0 0 1 0 0,0 1 0 0 0,0-1-1 0 0,0 0 1 0 0,0 1-1 0 0,0-1 1 0 0,0 0 0 0 0,0 1-1 0 0,20 14-9150 0 0,18 14 6569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8:26:06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1096 0 0,'39'-2'504'0'0,"-45"0"-304"0"0,1-2-136 0 0,3 6 56 0 0,0-4-96 0 0,1 2-48 0 0,-1 0-104 0 0,0 0-392 0 0,0 0 208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8:26:06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41 2961 0 0,'0'-12'8182'0'0,"-2"-13"-1965"0"0,4 21-5184 0 0,4 14-354 0 0,21 64-432 0 0,-25-71-223 0 0,-1 1-1 0 0,0 0 1 0 0,0 0 0 0 0,-1 0 0 0 0,1 0-1 0 0,-1 0 1 0 0,0 0 0 0 0,0 0 0 0 0,-1 0 0 0 0,1 0-1 0 0,-1 0 1 0 0,-1 5 0 0 0,-1 11 106 0 0,-1 3-4 0 0,3-18-97 0 0,0 0 1 0 0,0 0-1 0 0,0 0 0 0 0,1 0 0 0 0,0 6 0 0 0,1-1 18 0 0,1 9-8 0 0,-2-19-28 0 0,-1 1 0 0 0,1-1 1 0 0,0 1-1 0 0,0-1 0 0 0,0 1 1 0 0,0-1-1 0 0,0 0 0 0 0,-1 1 0 0 0,1-1 1 0 0,0 1-1 0 0,0-1 0 0 0,-1 0 1 0 0,1 1-1 0 0,0-1 0 0 0,-1 0 1 0 0,1 1-1 0 0,0-1 0 0 0,-1 0 0 0 0,1 0 1 0 0,-1 1-1 0 0,1-1 0 0 0,0 0 1 0 0,-1 0-1 0 0,1 1 0 0 0,-1-1 1 0 0,1 0-1 0 0,-1 0 0 0 0,1 0 1 0 0,0 0-1 0 0,-1 0 0 0 0,1 0 0 0 0,-1 0 1 0 0,1 0-1 0 0,-1 0 0 0 0,0 0-7 0 0,1 0 0 0 0,0 0 0 0 0,-1 0 0 0 0,1 0 0 0 0,0 0 0 0 0,0 0 0 0 0,-1 1 0 0 0,1-1-1 0 0,0 0 1 0 0,-1 0 0 0 0,1 0 0 0 0,0 0 0 0 0,0 0 0 0 0,-1 1 0 0 0,1-1 0 0 0,0 0 0 0 0,0 0-1 0 0,0 0 1 0 0,-1 1 0 0 0,1-1 0 0 0,0 0 0 0 0,0 0 0 0 0,0 1 0 0 0,0-1 0 0 0,0 0 0 0 0,-1 0-1 0 0,1 1 1 0 0,0-1 0 0 0,0 0 0 0 0,0 1 0 0 0,0-1 0 0 0,0 1 0 0 0,-1 14 26 0 0,1-9-13 0 0,16 4 18 0 0,1 0-16 0 0,35 16-1 0 0,-47-24-8 0 0,-1 0-1 0 0,1-1 0 0 0,0 0 0 0 0,-1 0 0 0 0,1 0 0 0 0,0-1 0 0 0,0 1 0 0 0,0-1 0 0 0,0 0 0 0 0,0 0 1 0 0,7-2-1 0 0,3 0 16 0 0,-1 2-17 0 0,-1 1-1 0 0,1 0 1 0 0,-1 0 0 0 0,0 1-1 0 0,16 5 1 0 0,63 23 16 0 0,-89-29-21 0 0,42 17 52 0 0,-20-8 244 0 0,39 11-1 0 0,-56-19-247 0 0,0-1 0 0 0,0 0-1 0 0,0 0 1 0 0,0 0 0 0 0,0-1-1 0 0,1 0 1 0 0,-1-1 0 0 0,0 0 0 0 0,9-2-1 0 0,-1 0 38 0 0,-14 3-78 0 0,0 0 0 0 0,-1 0 0 0 0,1 0 0 0 0,0-1 0 0 0,-1 1 0 0 0,1-1 0 0 0,-1 1 0 0 0,1-1 0 0 0,-1 0 0 0 0,1 1 0 0 0,2-3 0 0 0,-3 2-2 0 0,1 1 0 0 0,0-1 0 0 0,-1 1 0 0 0,1-1-1 0 0,-1 1 1 0 0,1-1 0 0 0,0 1 0 0 0,0 0 0 0 0,-1 0-1 0 0,1 0 1 0 0,2 0 0 0 0,-2 0 1 0 0,0 0 0 0 0,-1 0 1 0 0,1 0-1 0 0,0 0 0 0 0,0 0 0 0 0,0-1 0 0 0,0 1 0 0 0,0-1 1 0 0,3-1-1 0 0,-1-3 118 0 0,-4 5-124 0 0,1-1-1 0 0,-1 1 0 0 0,0 0 0 0 0,0-1 1 0 0,0 1-1 0 0,1 0 0 0 0,-1-1 1 0 0,0 1-1 0 0,0 0 0 0 0,1 0 0 0 0,-1-1 1 0 0,0 1-1 0 0,1 0 0 0 0,-1 0 0 0 0,0 0 1 0 0,1 0-1 0 0,-1-1 0 0 0,0 1 1 0 0,1 0-1 0 0,-1 0 0 0 0,0 0 0 0 0,1 0 1 0 0,-1 0-1 0 0,0 0 0 0 0,1 0 0 0 0,-1 0 1 0 0,1 0-1 0 0,-1 0 0 0 0,31-1 189 0 0,-30 1-136 0 0,9 0-283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8:26:07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19 5681 0 0,'-11'-11'6128'0'0,"5"4"-1088"0"0,25 9-3702 0 0,-19-2-1332 0 0,2 0 7 0 0,-1 0 0 0 0,1 1 1 0 0,-1-1-1 0 0,1 1 0 0 0,0 0 1 0 0,-1 0-1 0 0,1-1 1 0 0,-1 1-1 0 0,0 0 0 0 0,1 0 1 0 0,1 3-1 0 0,3 0 16 0 0,2 3 16 0 0,0 0 0 0 0,0 0 1 0 0,-1 1-1 0 0,0-1 0 0 0,10 18 0 0 0,19 14 542 0 0,-23-25-415 0 0,8 0 225 0 0,-19-13-361 0 0,1 0 1 0 0,-1 0-1 0 0,0 0 0 0 0,0 1 1 0 0,0-1-1 0 0,0 1 1 0 0,0-1-1 0 0,2 3 0 0 0,49 43 700 0 0,-30-32-616 0 0,-3-3-29 0 0,-15-7-74 0 0,10 10 77 0 0,-15-15-93 0 0,1 0 1 0 0,-1 0 0 0 0,0 0-1 0 0,0 1 1 0 0,0-1 0 0 0,0 0 0 0 0,0 0-1 0 0,1 0 1 0 0,-1 1 0 0 0,0-1 0 0 0,0 0-1 0 0,0 0 1 0 0,0 1 0 0 0,0-1 0 0 0,0 0-1 0 0,0 0 1 0 0,0 1 0 0 0,0-1-1 0 0,0 0 1 0 0,0 0 0 0 0,0 1 0 0 0,0-1-1 0 0,0 0 1 0 0,0 0 0 0 0,0 1 0 0 0,0-1-1 0 0,0 0 1 0 0,0 0 0 0 0,0 0-1 0 0,-1 1 1 0 0,1-1 0 0 0,0 0 0 0 0,0 0-1 0 0,0 0 1 0 0,0 1 0 0 0,0-1 0 0 0,-1 0-1 0 0,1 0 1 0 0,0 0 0 0 0,0 1-1 0 0,0-1 1 0 0,-1 0 0 0 0,1 0 0 0 0,0 0-1 0 0,0 0 1 0 0,0 0 0 0 0,-1 0 0 0 0,1 0-1 0 0,0 0 1 0 0,0 1 0 0 0,-1-1-1 0 0,1 0 1 0 0,0 0 0 0 0,0 0 0 0 0,-1 0-1 0 0,1 0 1 0 0,0 0 0 0 0,-1 0 2 0 0,0 0 1 0 0,1 0-1 0 0,-1 1 0 0 0,0-1 1 0 0,1 0-1 0 0,-1 1 0 0 0,0-1 1 0 0,1 0-1 0 0,-1 1 0 0 0,1-1 1 0 0,-1 1-1 0 0,1-1 0 0 0,-1 1 1 0 0,1 0-1 0 0,-1-1 0 0 0,1 1 1 0 0,-1-1-1 0 0,1 1 0 0 0,0 0 1 0 0,-1-1-1 0 0,1 1 0 0 0,0 0 1 0 0,-1 0 7 0 0,1 0 0 0 0,0 0 0 0 0,-1 0 0 0 0,1-1 0 0 0,0 1 1 0 0,-1 0-1 0 0,1 0 0 0 0,-1-1 0 0 0,1 1 0 0 0,-1-1 0 0 0,1 1 0 0 0,-1 0 1 0 0,0-1-1 0 0,1 1 0 0 0,-1-1 0 0 0,0 1 0 0 0,0-1 0 0 0,1 1 0 0 0,-1-1 1 0 0,0 0-1 0 0,0 1 0 0 0,1-1 0 0 0,-1 0 0 0 0,0 0 0 0 0,0 0 0 0 0,0 0 1 0 0,0 1-1 0 0,1-1 0 0 0,-3 0 0 0 0,2 0 0 0 0,0 0-1 0 0,-1 0 1 0 0,1 0 0 0 0,0 1-1 0 0,0-1 1 0 0,0 1 0 0 0,0-1-1 0 0,-1 1 1 0 0,1-1-1 0 0,0 1 1 0 0,0 0 0 0 0,0-1-1 0 0,0 1 1 0 0,0 0 0 0 0,0 0-1 0 0,0 0 1 0 0,0 1 0 0 0,-13 9 9 0 0,-27 23 11 0 0,36-30-16 0 0,-1 0 0 0 0,1 0 0 0 0,-1 0 0 0 0,0-1 0 0 0,0 0 1 0 0,-11 4-1 0 0,12-6-3 0 0,1 1 0 0 0,-1 0 0 0 0,1 0 0 0 0,0 1-1 0 0,-8 5 1 0 0,6-5 2 0 0,-1 0 0 0 0,1 0 0 0 0,0-1 0 0 0,-14 4 0 0 0,4-1 0 0 0,14-4-14 0 0,-1-1 0 0 0,1 1 0 0 0,0 0 0 0 0,0 0 0 0 0,0 0 0 0 0,0 0 0 0 0,0 0 0 0 0,0 0 0 0 0,0 0 0 0 0,0 1 0 0 0,0-1 0 0 0,0 1 0 0 0,1 0 0 0 0,-1-1 0 0 0,-2 5 0 0 0,1-6 340 0 0,-2 1-1340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5T08:26:09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16 2136 0 0,'-1'0'375'0'0,"0"1"-1"0"0,0 0 1 0 0,-1-1-1 0 0,1 1 1 0 0,0 0-1 0 0,0 0 0 0 0,0 0 1 0 0,0 0-1 0 0,0 0 1 0 0,0 0-1 0 0,0 0 1 0 0,0 1-1 0 0,-12 10 1384 0 0,13-12-1689 0 0,0 0-1 0 0,0 1 1 0 0,0-1-1 0 0,-1 0 1 0 0,1 0 0 0 0,0 0-1 0 0,0 0 1 0 0,-1 0-1 0 0,1 0 1 0 0,0 1-1 0 0,0-1 1 0 0,-1 0 0 0 0,1 0-1 0 0,0 0 1 0 0,-1 0-1 0 0,1 0 1 0 0,0 0-1 0 0,0 0 1 0 0,-1 0 0 0 0,1 0-1 0 0,0 0 1 0 0,0-1-1 0 0,-1 1 1 0 0,1 0-1 0 0,0 0 1 0 0,0 0 0 0 0,-1 0-1 0 0,1 0 1 0 0,0 0-1 0 0,0 0 1 0 0,-1-1-1 0 0,1 1 1 0 0,0 0 0 0 0,0 0-1 0 0,0 0 1 0 0,0-1-1 0 0,-1 1 1 0 0,1 0-1 0 0,0 0 1 0 0,0 0 0 0 0,0-1-1 0 0,0 1 1 0 0,0 0-1 0 0,-1-1 1 0 0,1 0-4 0 0,0 0 1 0 0,-1 1-1 0 0,1-1 0 0 0,0 0 1 0 0,0 0-1 0 0,-1 0 1 0 0,1 0-1 0 0,0 0 0 0 0,0 0 1 0 0,0 0-1 0 0,0 0 1 0 0,0 0-1 0 0,0 0 0 0 0,1 0 1 0 0,-1 0-1 0 0,0 0 1 0 0,0 0-1 0 0,1 0 0 0 0,-1 0 1 0 0,0 1-1 0 0,1-1 1 0 0,-1 0-1 0 0,1 0 0 0 0,0 0 1 0 0,-1 1-1 0 0,1-1 1 0 0,-1 0-1 0 0,1 0 0 0 0,0 1 1 0 0,0-1-1 0 0,-1 1 1 0 0,1-1-1 0 0,0 0 0 0 0,0 1 1 0 0,0 0-1 0 0,0-1 0 0 0,-1 1 1 0 0,1-1-1 0 0,0 1 1 0 0,1 0-1 0 0,1-1-19 0 0,-1 0 0 0 0,1 0-1 0 0,0 0 1 0 0,0 1 0 0 0,-1-1 0 0 0,1 1 0 0 0,0 0-1 0 0,0-1 1 0 0,-1 1 0 0 0,1 1 0 0 0,0-1-1 0 0,0 0 1 0 0,2 1 0 0 0,-4 0-39 0 0,1-1 14 0 0,0 1 0 0 0,0 0 0 0 0,-1 0 1 0 0,1 0-1 0 0,0 0 0 0 0,-1 0 0 0 0,1 0 1 0 0,-1 1-1 0 0,1-1 0 0 0,-1 0 1 0 0,0 1-1 0 0,0-1 0 0 0,2 3 0 0 0,3 3 11 0 0,30 33 73 0 0,-34-37-79 0 0,0 0-1 0 0,0 0 0 0 0,0 0 1 0 0,0 0-1 0 0,-1 0 0 0 0,1 0 1 0 0,-1 0-1 0 0,0 0 1 0 0,0 1-1 0 0,0-1 0 0 0,-1 0 1 0 0,1 1-1 0 0,-1-1 0 0 0,0 1 1 0 0,0-1-1 0 0,0 1 0 0 0,0-1 1 0 0,0 0-1 0 0,-2 5 0 0 0,-1 2 50 0 0,0 0-1 0 0,-1-1 1 0 0,0 0-1 0 0,-9 16 1 0 0,2-4 62 0 0,-25 61 301 0 0,23-71-363 0 0,0 0-6 0 0,12-11-65 0 0,1 1-1 0 0,-1 0 0 0 0,0-1 1 0 0,0 1-1 0 0,1 0 0 0 0,-1-1 1 0 0,0 1-1 0 0,0-1 1 0 0,0 1-1 0 0,0-1 0 0 0,0 0 1 0 0,0 1-1 0 0,0-1 0 0 0,0 0 1 0 0,0 0-1 0 0,0 0 0 0 0,1 0 1 0 0,-1 0-1 0 0,0 0 0 0 0,0 0 1 0 0,0 0-1 0 0,0 0 1 0 0,-2 0-1 0 0,-6-1 1162 0 0,32 7-572 0 0,48 23-72 0 0,-59-24-295 0 0,-1-2 0 0 0,24 6 0 0 0,-10-4-10 0 0,-9-1-41 0 0,7 2 115 0 0,29 4 0 0 0,-36-3-133 0 0,-13-6-2497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ACCAC-2322-4F80-9AC7-4120AF84B984}" type="datetimeFigureOut">
              <a:rPr lang="de-DE" smtClean="0"/>
              <a:t>16.12.2021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14968-1F70-418E-BE8C-B85374449E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76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Berechnet </a:t>
            </a:r>
            <a:r>
              <a:rPr lang="de-DE" dirty="0" err="1"/>
              <a:t>mst</a:t>
            </a:r>
            <a:endParaRPr lang="de-DE" dirty="0"/>
          </a:p>
          <a:p>
            <a:r>
              <a:rPr lang="de-DE" dirty="0"/>
              <a:t>Graph ungerichtet mit gewichteten Kanten und zusammenhängend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14968-1F70-418E-BE8C-B85374449EE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969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Kanten nach Gewicht sortieren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Union-Find-Struktur anlegen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Kante überprüfen (</a:t>
            </a:r>
            <a:r>
              <a:rPr lang="de-DE" i="1" dirty="0"/>
              <a:t>find</a:t>
            </a:r>
            <a:r>
              <a:rPr lang="de-DE" dirty="0"/>
              <a:t>) – falls in MST: </a:t>
            </a:r>
            <a:r>
              <a:rPr lang="de-DE" i="1" dirty="0" err="1"/>
              <a:t>union</a:t>
            </a:r>
            <a:endParaRPr lang="de-DE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14968-1F70-418E-BE8C-B85374449EE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366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 Namensfeld von find </a:t>
            </a:r>
            <a:r>
              <a:rPr lang="de-DE" dirty="0" err="1"/>
              <a:t>union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14968-1F70-418E-BE8C-B85374449EE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6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E_T Baumkanten vom MST</a:t>
            </a:r>
          </a:p>
          <a:p>
            <a:r>
              <a:rPr lang="de-DE" dirty="0"/>
              <a:t>T betrachteten Kanten</a:t>
            </a:r>
          </a:p>
          <a:p>
            <a:r>
              <a:rPr lang="de-DE" dirty="0"/>
              <a:t>C(e) Kosten von </a:t>
            </a:r>
            <a:r>
              <a:rPr lang="de-DE" dirty="0" err="1"/>
              <a:t>edge</a:t>
            </a:r>
            <a:r>
              <a:rPr lang="de-DE" dirty="0"/>
              <a:t> 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14968-1F70-418E-BE8C-B85374449EE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068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Initialisierung: oben = n-1 bei Array mit Indexvariablen [0,…,n-1] unten = 0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14968-1F70-418E-BE8C-B85374449EE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382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Oben und Unten festlegen und Wurzel n große Teilräume erstellen. N = 8 </a:t>
            </a:r>
            <a:r>
              <a:rPr lang="de-DE" dirty="0">
                <a:sym typeface="Wingdings" panose="05000000000000000000" pitchFamily="2" charset="2"/>
              </a:rPr>
              <a:t> Wurzel 8 = </a:t>
            </a:r>
            <a:r>
              <a:rPr lang="de-DE" b="0" i="0" u="none" strike="noStrike" dirty="0">
                <a:solidFill>
                  <a:srgbClr val="EDEBE9"/>
                </a:solidFill>
                <a:effectLst/>
                <a:latin typeface="-apple-system"/>
              </a:rPr>
              <a:t>2,8284</a:t>
            </a:r>
          </a:p>
          <a:p>
            <a:pPr marL="228600" indent="-228600">
              <a:buAutoNum type="arabicPeriod"/>
            </a:pPr>
            <a:r>
              <a:rPr lang="de-DE" b="0" i="0" u="none" strike="noStrike" dirty="0">
                <a:solidFill>
                  <a:srgbClr val="EDEBE9"/>
                </a:solidFill>
                <a:effectLst/>
                <a:latin typeface="-apple-system"/>
              </a:rPr>
              <a:t>Dann Formel anwenden. Beachte: S[0-1] wäre -1 aber Index &gt;= 0. Oben auch Grenze beachten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14968-1F70-418E-BE8C-B85374449EE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961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 Anzahl der Elemente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14968-1F70-418E-BE8C-B85374449EE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75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51.png"/><Relationship Id="rId42" Type="http://schemas.openxmlformats.org/officeDocument/2006/relationships/image" Target="../media/image55.png"/><Relationship Id="rId47" Type="http://schemas.openxmlformats.org/officeDocument/2006/relationships/customXml" Target="../ink/ink23.xml"/><Relationship Id="rId50" Type="http://schemas.openxmlformats.org/officeDocument/2006/relationships/image" Target="../media/image5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12" Type="http://schemas.openxmlformats.org/officeDocument/2006/relationships/image" Target="../media/image3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53.png"/><Relationship Id="rId46" Type="http://schemas.openxmlformats.org/officeDocument/2006/relationships/image" Target="../media/image57.png"/><Relationship Id="rId59" Type="http://schemas.openxmlformats.org/officeDocument/2006/relationships/image" Target="../media/image64.png"/><Relationship Id="rId2" Type="http://schemas.openxmlformats.org/officeDocument/2006/relationships/image" Target="../media/image35.png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54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customXml" Target="../ink/ink5.xml"/><Relationship Id="rId24" Type="http://schemas.openxmlformats.org/officeDocument/2006/relationships/image" Target="../media/image45.png"/><Relationship Id="rId32" Type="http://schemas.openxmlformats.org/officeDocument/2006/relationships/image" Target="../media/image49.png"/><Relationship Id="rId37" Type="http://schemas.openxmlformats.org/officeDocument/2006/relationships/customXml" Target="../ink/ink18.xml"/><Relationship Id="rId40" Type="http://schemas.openxmlformats.org/officeDocument/2006/relationships/image" Target="../media/image5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47.png"/><Relationship Id="rId36" Type="http://schemas.openxmlformats.org/officeDocument/2006/relationships/image" Target="../media/image5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37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56.png"/><Relationship Id="rId52" Type="http://schemas.openxmlformats.org/officeDocument/2006/relationships/image" Target="../media/image61.png"/><Relationship Id="rId4" Type="http://schemas.openxmlformats.org/officeDocument/2006/relationships/image" Target="../media/image340.png"/><Relationship Id="rId9" Type="http://schemas.openxmlformats.org/officeDocument/2006/relationships/customXml" Target="../ink/ink4.xml"/><Relationship Id="rId14" Type="http://schemas.openxmlformats.org/officeDocument/2006/relationships/image" Target="../media/image39.png"/><Relationship Id="rId22" Type="http://schemas.openxmlformats.org/officeDocument/2006/relationships/image" Target="../media/image44.png"/><Relationship Id="rId27" Type="http://schemas.openxmlformats.org/officeDocument/2006/relationships/customXml" Target="../ink/ink13.xml"/><Relationship Id="rId30" Type="http://schemas.openxmlformats.org/officeDocument/2006/relationships/image" Target="../media/image48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58.png"/><Relationship Id="rId56" Type="http://schemas.openxmlformats.org/officeDocument/2006/relationships/image" Target="../media/image63.png"/><Relationship Id="rId8" Type="http://schemas.openxmlformats.org/officeDocument/2006/relationships/image" Target="../media/image360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oom.us/j/94677282875?pwd=cmxqcmJadWJQeGFzczNqWVZPUWJCdz09" TargetMode="External"/><Relationship Id="rId2" Type="http://schemas.openxmlformats.org/officeDocument/2006/relationships/hyperlink" Target="https://zoom.us/j/94058204985?pwd=alkzc3VnMERBSlV0ZS8xWmhMNDJRQT0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oom.us/j/99306564233?pwd=SGo2U3NJSWZGZWY1VDFyWWo5dFEwdz09" TargetMode="External"/><Relationship Id="rId4" Type="http://schemas.openxmlformats.org/officeDocument/2006/relationships/hyperlink" Target="https://zoom.us/j/93624499123?pwd=d3p2N2hxMkRoUTFCNXZEWEZlTzVydz0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9B526-4CD0-4F08-B0DA-B62A82B6A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Algo</a:t>
            </a:r>
            <a:r>
              <a:rPr lang="de-DE" dirty="0"/>
              <a:t>-Tutorium 10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8BA4B4-783D-4A44-8425-E0C38AEBE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17.12.2021</a:t>
            </a:r>
          </a:p>
        </p:txBody>
      </p:sp>
    </p:spTree>
    <p:extLst>
      <p:ext uri="{BB962C8B-B14F-4D97-AF65-F5344CB8AC3E}">
        <p14:creationId xmlns:p14="http://schemas.microsoft.com/office/powerpoint/2010/main" val="295161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2B6E0-F418-4763-88C2-7AB78D9C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Gabriel-Graph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A3D6A51-1350-4122-BFC2-42BBBB78B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997" t="21114" r="28614" b="4603"/>
          <a:stretch/>
        </p:blipFill>
        <p:spPr>
          <a:xfrm>
            <a:off x="4176942" y="648115"/>
            <a:ext cx="6786979" cy="600656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7AD6A5D-E6D5-4B08-A91C-1D31801990DE}"/>
                  </a:ext>
                </a:extLst>
              </p:cNvPr>
              <p:cNvSpPr txBox="1"/>
              <p:nvPr/>
            </p:nvSpPr>
            <p:spPr>
              <a:xfrm>
                <a:off x="3579309" y="4576394"/>
                <a:ext cx="3371907" cy="19389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Fasse je zwei Knoten als </a:t>
                </a:r>
              </a:p>
              <a:p>
                <a:r>
                  <a:rPr lang="de-DE" sz="2000" dirty="0"/>
                  <a:t>Linie auf, die einen Kreis </a:t>
                </a:r>
              </a:p>
              <a:p>
                <a:r>
                  <a:rPr lang="de-DE" sz="2000" dirty="0"/>
                  <a:t>d</a:t>
                </a:r>
                <a:r>
                  <a:rPr lang="de-DE" sz="2000"/>
                  <a:t>efiniert </a:t>
                </a:r>
                <a:r>
                  <a:rPr lang="de-DE" sz="2000" dirty="0"/>
                  <a:t>(durch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sz="2000" dirty="0"/>
                  <a:t>). Enthält dieser Kreis keine anderen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sz="2000" dirty="0"/>
                  <a:t>, so gehören diese Linien zu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𝐺𝐺</m:t>
                        </m:r>
                      </m:sub>
                    </m:sSub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7AD6A5D-E6D5-4B08-A91C-1D3180199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309" y="4576394"/>
                <a:ext cx="3371907" cy="1938992"/>
              </a:xfrm>
              <a:prstGeom prst="rect">
                <a:avLst/>
              </a:prstGeom>
              <a:blipFill>
                <a:blip r:embed="rId3"/>
                <a:stretch>
                  <a:fillRect l="-1808" t="-1887" b="-47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93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53D40-7C7F-472B-8E0B-AD86C528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Delauney</a:t>
            </a:r>
            <a:r>
              <a:rPr lang="de-DE" dirty="0"/>
              <a:t>-Triangulierung – </a:t>
            </a:r>
            <a:r>
              <a:rPr lang="de-DE" dirty="0" err="1"/>
              <a:t>Def</a:t>
            </a:r>
            <a:r>
              <a:rPr lang="de-DE" dirty="0"/>
              <a:t>.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4714E5DD-26E9-48D8-BCFD-E0AA8E850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963" t="22011" r="21940" b="4827"/>
          <a:stretch/>
        </p:blipFill>
        <p:spPr>
          <a:xfrm>
            <a:off x="3893661" y="454286"/>
            <a:ext cx="7340225" cy="52707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D06621C-2372-4380-A823-3FFC37045C70}"/>
                  </a:ext>
                </a:extLst>
              </p:cNvPr>
              <p:cNvSpPr txBox="1"/>
              <p:nvPr/>
            </p:nvSpPr>
            <p:spPr>
              <a:xfrm>
                <a:off x="3703596" y="4201196"/>
                <a:ext cx="409987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Fasse je drei Knoten als </a:t>
                </a:r>
              </a:p>
              <a:p>
                <a:r>
                  <a:rPr lang="de-DE" sz="2000" dirty="0"/>
                  <a:t>Dreieck auf, der einen Kreis </a:t>
                </a:r>
              </a:p>
              <a:p>
                <a:r>
                  <a:rPr lang="de-DE" sz="2000" dirty="0"/>
                  <a:t>definiert. Enthält dieser Kreis keine anderen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sz="2000" dirty="0"/>
                  <a:t>, so gehören die Kanten der Dreiecks zu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𝐷𝑇</m:t>
                        </m:r>
                      </m:sub>
                    </m:sSub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D06621C-2372-4380-A823-3FFC37045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596" y="4201196"/>
                <a:ext cx="4099876" cy="1631216"/>
              </a:xfrm>
              <a:prstGeom prst="rect">
                <a:avLst/>
              </a:prstGeom>
              <a:blipFill>
                <a:blip r:embed="rId3"/>
                <a:stretch>
                  <a:fillRect l="-1637" t="-1866" b="-55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55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68D20-BD0B-441E-9243-F44066AF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Delauney</a:t>
            </a:r>
            <a:r>
              <a:rPr lang="de-DE" dirty="0"/>
              <a:t>-Triangulierung – Beispiel 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F8F680D-6612-4A03-8DBE-C0B8C8A40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774" t="22011" r="39779" b="4827"/>
          <a:stretch/>
        </p:blipFill>
        <p:spPr>
          <a:xfrm>
            <a:off x="4533530" y="881150"/>
            <a:ext cx="5595891" cy="50957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05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75DB7-75F3-4113-B3D3-09E2B519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234D61E-4C38-4B3A-996C-30A34A7500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Idee: </a:t>
                </a:r>
                <a:r>
                  <a:rPr lang="de-DE" dirty="0"/>
                  <a:t>Suchraum pro Schritt halbieren</a:t>
                </a:r>
              </a:p>
              <a:p>
                <a:r>
                  <a:rPr lang="de-DE" b="1" dirty="0"/>
                  <a:t>Laufzeit</a:t>
                </a:r>
                <a:r>
                  <a:rPr lang="de-DE" dirty="0"/>
                  <a:t> daher: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r>
                  <a:rPr lang="de-DE" b="1" dirty="0"/>
                  <a:t>Voraussetzung</a:t>
                </a:r>
                <a:r>
                  <a:rPr lang="de-DE" dirty="0"/>
                  <a:t>: sortierter Suchraum (klar)</a:t>
                </a:r>
              </a:p>
              <a:p>
                <a:endParaRPr lang="de-DE" dirty="0"/>
              </a:p>
              <a:p>
                <a:r>
                  <a:rPr lang="de-DE" b="1" dirty="0"/>
                  <a:t>Vorgehen</a:t>
                </a:r>
                <a:r>
                  <a:rPr lang="de-DE" dirty="0"/>
                  <a:t>: </a:t>
                </a:r>
              </a:p>
              <a:p>
                <a:r>
                  <a:rPr lang="de-DE" dirty="0"/>
                  <a:t>Initialisierung:  Array mit Indexvariablen [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,…,n-1] </a:t>
                </a:r>
              </a:p>
              <a:p>
                <a:pPr lvl="1"/>
                <a:r>
                  <a:rPr lang="de-DE" dirty="0"/>
                  <a:t>unten =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, oben = n-1 </a:t>
                </a:r>
                <a:endParaRPr lang="de-DE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next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𝑜𝑏𝑒𝑛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𝑢𝑛𝑡𝑒𝑛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𝑢𝑛𝑡𝑒𝑛</m:t>
                    </m:r>
                  </m:oMath>
                </a14:m>
                <a:r>
                  <a:rPr lang="de-DE" dirty="0"/>
                  <a:t>      (</a:t>
                </a:r>
                <a:r>
                  <a:rPr lang="de-DE" dirty="0">
                    <a:latin typeface="Miriam Fixed" panose="020B0604020202020204" pitchFamily="49" charset="-79"/>
                    <a:cs typeface="Miriam Fixed" panose="020B0604020202020204" pitchFamily="49" charset="-79"/>
                  </a:rPr>
                  <a:t>WHILE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𝑢𝑛𝑡𝑒𝑛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𝑜𝑏𝑒𝑛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)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234D61E-4C38-4B3A-996C-30A34A7500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08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B803C-CE91-4675-AE3C-2CBEBE4A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Suche</a:t>
            </a:r>
            <a:br>
              <a:rPr lang="de-DE" dirty="0"/>
            </a:br>
            <a:r>
              <a:rPr lang="de-DE" dirty="0"/>
              <a:t>Algorithmus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46ECC8-7B85-402A-8D2E-FE07EA427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2705" y="2213914"/>
            <a:ext cx="8038835" cy="2614940"/>
          </a:xfrm>
        </p:spPr>
      </p:pic>
    </p:spTree>
    <p:extLst>
      <p:ext uri="{BB962C8B-B14F-4D97-AF65-F5344CB8AC3E}">
        <p14:creationId xmlns:p14="http://schemas.microsoft.com/office/powerpoint/2010/main" val="26859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9E385-737E-4262-B38D-7A650FB8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Suche –</a:t>
            </a:r>
            <a:br>
              <a:rPr lang="de-DE" dirty="0"/>
            </a:br>
            <a:r>
              <a:rPr lang="de-DE" dirty="0"/>
              <a:t>Beispiel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0F67B95-FB9E-4500-8F57-558B40E99D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3178206"/>
                <a:ext cx="7315200" cy="280654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b="1" dirty="0"/>
                  <a:t>Finde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de-DE" b="1" dirty="0"/>
                  <a:t> in S:</a:t>
                </a:r>
              </a:p>
              <a:p>
                <a:pPr marL="0" indent="0">
                  <a:buNone/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𝑜𝑏𝑒𝑛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 = 7,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𝑢𝑛𝑡𝑒𝑛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 = 0 ⇒</m:t>
                    </m:r>
                    <m:d>
                      <m:dPr>
                        <m:begChr m:val="⌈"/>
                        <m:endChr m:val="⌉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+0=4</m:t>
                    </m:r>
                  </m:oMath>
                </a14:m>
                <a:endParaRPr lang="de-DE" sz="1600" dirty="0"/>
              </a:p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de-DE" i="1" dirty="0" smtClean="0">
                        <a:latin typeface="Cambria Math" panose="02040503050406030204" pitchFamily="18" charset="0"/>
                      </a:rPr>
                      <m:t>= 9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&lt;13⇒ 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𝑜𝑏𝑒𝑛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=7,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𝑢𝑛𝑡𝑒𝑛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=5⇒</m:t>
                    </m:r>
                    <m:d>
                      <m:dPr>
                        <m:begChr m:val="⌈"/>
                        <m:endChr m:val="⌉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(7−5)</m:t>
                            </m:r>
                          </m:num>
                          <m:den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+5=1+5=6</m:t>
                    </m:r>
                  </m:oMath>
                </a14:m>
                <a:endParaRPr lang="de-DE" sz="160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de-DE" dirty="0"/>
                  <a:t> – gefunden!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0F67B95-FB9E-4500-8F57-558B40E99D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3178206"/>
                <a:ext cx="7315200" cy="2806542"/>
              </a:xfrm>
              <a:blipFill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D740AD-889B-4065-8DB4-CA03AF3058F7}"/>
              </a:ext>
            </a:extLst>
          </p:cNvPr>
          <p:cNvSpPr txBox="1">
            <a:spLocks/>
          </p:cNvSpPr>
          <p:nvPr/>
        </p:nvSpPr>
        <p:spPr>
          <a:xfrm>
            <a:off x="3869268" y="826511"/>
            <a:ext cx="7315200" cy="2806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8D288715-21D3-4022-9CB6-260EE0172479}"/>
              </a:ext>
            </a:extLst>
          </p:cNvPr>
          <p:cNvGraphicFramePr>
            <a:graphicFrameLocks noGrp="1"/>
          </p:cNvGraphicFramePr>
          <p:nvPr/>
        </p:nvGraphicFramePr>
        <p:xfrm>
          <a:off x="3727636" y="752997"/>
          <a:ext cx="78488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094">
                  <a:extLst>
                    <a:ext uri="{9D8B030D-6E8A-4147-A177-3AD203B41FA5}">
                      <a16:colId xmlns:a16="http://schemas.microsoft.com/office/drawing/2014/main" val="2698575854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312212571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164664665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493825372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520602123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2811155498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2808193052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2476384081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503121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33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911440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890AB38-1AEC-4920-A183-65D4A715094E}"/>
              </a:ext>
            </a:extLst>
          </p:cNvPr>
          <p:cNvGraphicFramePr>
            <a:graphicFrameLocks noGrp="1"/>
          </p:cNvGraphicFramePr>
          <p:nvPr/>
        </p:nvGraphicFramePr>
        <p:xfrm>
          <a:off x="3727636" y="1858942"/>
          <a:ext cx="784884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2094">
                  <a:extLst>
                    <a:ext uri="{9D8B030D-6E8A-4147-A177-3AD203B41FA5}">
                      <a16:colId xmlns:a16="http://schemas.microsoft.com/office/drawing/2014/main" val="2698575854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312212571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164664665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493825372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520602123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2811155498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2808193052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2476384081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503121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33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911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276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4FBB8-8957-4C87-9602-F96FF4C3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Interpolations-suche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E2EC0A3-E13A-4474-8D44-B0841B6BD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57" y="864108"/>
                <a:ext cx="7668911" cy="5120640"/>
              </a:xfrm>
            </p:spPr>
            <p:txBody>
              <a:bodyPr/>
              <a:lstStyle/>
              <a:p>
                <a:r>
                  <a:rPr lang="de-DE" b="1" dirty="0"/>
                  <a:t>Idee:</a:t>
                </a:r>
                <a:r>
                  <a:rPr lang="de-DE" dirty="0"/>
                  <a:t> Suchraum noch stärker aufteilen, in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de-DE" dirty="0"/>
                  <a:t>-große  Teilprobleme</a:t>
                </a:r>
              </a:p>
              <a:p>
                <a:r>
                  <a:rPr lang="de-DE" b="1" dirty="0"/>
                  <a:t>Laufzeit:</a:t>
                </a:r>
                <a:r>
                  <a:rPr lang="de-DE" dirty="0"/>
                  <a:t> optimal  wenn Abstände zwischen den Elementen im Suchraum ähnlich sind, dann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de-DE" dirty="0"/>
              </a:p>
              <a:p>
                <a:pPr marL="502920" lvl="1" indent="0">
                  <a:buNone/>
                </a:pPr>
                <a:endParaRPr lang="de-DE" dirty="0"/>
              </a:p>
              <a:p>
                <a:r>
                  <a:rPr lang="de-DE" b="1" dirty="0"/>
                  <a:t>Vorgehen: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𝑛𝑒𝑥𝑡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𝑢𝑛𝑡𝑒𝑛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𝑜𝑏𝑒𝑛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𝑢𝑛𝑡𝑒𝑛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𝑜𝑏𝑒𝑛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𝑢𝑛𝑡𝑒𝑛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𝑢𝑛𝑡𝑒𝑛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de-DE" dirty="0"/>
              </a:p>
              <a:p>
                <a:pPr marL="0" indent="0" algn="r">
                  <a:buNone/>
                </a:pPr>
                <a:r>
                  <a:rPr lang="de-DE" dirty="0"/>
                  <a:t>(</a:t>
                </a:r>
                <a:r>
                  <a:rPr lang="de-DE" dirty="0">
                    <a:latin typeface="Miriam Fixed" panose="020B0604020202020204" pitchFamily="49" charset="-79"/>
                    <a:cs typeface="Miriam Fixed" panose="020B0604020202020204" pitchFamily="49" charset="-79"/>
                  </a:rPr>
                  <a:t>WHILE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𝑢𝑛𝑡𝑒𝑛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𝑜𝑏𝑒𝑛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)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E2EC0A3-E13A-4474-8D44-B0841B6BD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57" y="864108"/>
                <a:ext cx="7668911" cy="5120640"/>
              </a:xfrm>
              <a:blipFill>
                <a:blip r:embed="rId2"/>
                <a:stretch>
                  <a:fillRect l="-636" r="-7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9E385-737E-4262-B38D-7A650FB8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Interpolations-suche –</a:t>
            </a:r>
            <a:br>
              <a:rPr lang="de-DE" dirty="0"/>
            </a:br>
            <a:r>
              <a:rPr lang="de-DE" dirty="0"/>
              <a:t>Beispiel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0F67B95-FB9E-4500-8F57-558B40E99D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3178206"/>
                <a:ext cx="7315200" cy="280654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b="1" dirty="0"/>
                  <a:t>Finde 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de-DE" b="1" dirty="0"/>
                  <a:t> in S: 		           </a:t>
                </a:r>
                <a:r>
                  <a:rPr lang="de-DE" dirty="0"/>
                  <a:t>(verwende S[-1]=1, S[8]=15)</a:t>
                </a:r>
                <a:endParaRPr lang="de-DE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𝑜𝑏𝑒𝑛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 = 7,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𝑢𝑛𝑡𝑒𝑛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 = 0 , 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=8, </m:t>
                    </m:r>
                    <m:d>
                      <m:dPr>
                        <m:begChr m:val="⌊"/>
                        <m:endChr m:val="⌋"/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rad>
                      </m:e>
                    </m:d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de-DE" sz="16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7+1</m:t>
                                </m:r>
                              </m:e>
                            </m:d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d>
                          </m:den>
                        </m:f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9−1</m:t>
                            </m:r>
                          </m:num>
                          <m:den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15−1</m:t>
                            </m:r>
                          </m:den>
                        </m:f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⋅8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−1=</m:t>
                    </m:r>
                    <m:d>
                      <m:dPr>
                        <m:begChr m:val="⌈"/>
                        <m:endChr m:val="⌉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⋅8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−1=4</m:t>
                    </m:r>
                  </m:oMath>
                </a14:m>
                <a:endParaRPr lang="de-DE" sz="1600" dirty="0"/>
              </a:p>
              <a:p>
                <a14:m>
                  <m:oMath xmlns:m="http://schemas.openxmlformats.org/officeDocument/2006/math"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de-DE" sz="1600" dirty="0"/>
                  <a:t>    gefunden!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0F67B95-FB9E-4500-8F57-558B40E99D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3178206"/>
                <a:ext cx="7315200" cy="2806542"/>
              </a:xfrm>
              <a:blipFill>
                <a:blip r:embed="rId3"/>
                <a:stretch>
                  <a:fillRect l="-917" r="-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D740AD-889B-4065-8DB4-CA03AF3058F7}"/>
              </a:ext>
            </a:extLst>
          </p:cNvPr>
          <p:cNvSpPr txBox="1">
            <a:spLocks/>
          </p:cNvSpPr>
          <p:nvPr/>
        </p:nvSpPr>
        <p:spPr>
          <a:xfrm>
            <a:off x="3869268" y="826511"/>
            <a:ext cx="7315200" cy="2806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8D288715-21D3-4022-9CB6-260EE0172479}"/>
              </a:ext>
            </a:extLst>
          </p:cNvPr>
          <p:cNvGraphicFramePr>
            <a:graphicFrameLocks noGrp="1"/>
          </p:cNvGraphicFramePr>
          <p:nvPr/>
        </p:nvGraphicFramePr>
        <p:xfrm>
          <a:off x="3727636" y="752997"/>
          <a:ext cx="78488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094">
                  <a:extLst>
                    <a:ext uri="{9D8B030D-6E8A-4147-A177-3AD203B41FA5}">
                      <a16:colId xmlns:a16="http://schemas.microsoft.com/office/drawing/2014/main" val="2698575854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312212571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164664665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493825372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520602123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2811155498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2808193052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2476384081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503121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33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911440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890AB38-1AEC-4920-A183-65D4A715094E}"/>
              </a:ext>
            </a:extLst>
          </p:cNvPr>
          <p:cNvGraphicFramePr>
            <a:graphicFrameLocks noGrp="1"/>
          </p:cNvGraphicFramePr>
          <p:nvPr/>
        </p:nvGraphicFramePr>
        <p:xfrm>
          <a:off x="3727636" y="1858942"/>
          <a:ext cx="784884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2094">
                  <a:extLst>
                    <a:ext uri="{9D8B030D-6E8A-4147-A177-3AD203B41FA5}">
                      <a16:colId xmlns:a16="http://schemas.microsoft.com/office/drawing/2014/main" val="2698575854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312212571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164664665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493825372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520602123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2811155498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2808193052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2476384081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503121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33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911440"/>
                  </a:ext>
                </a:extLst>
              </a:tr>
            </a:tbl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EF41AA51-3CC0-4FCB-BF2D-C209726D23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97" b="-1"/>
          <a:stretch/>
        </p:blipFill>
        <p:spPr>
          <a:xfrm>
            <a:off x="5582115" y="2876764"/>
            <a:ext cx="5798360" cy="5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8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9E385-737E-4262-B38D-7A650FB8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Interpolations-suche –</a:t>
            </a:r>
            <a:br>
              <a:rPr lang="de-DE" dirty="0"/>
            </a:br>
            <a:r>
              <a:rPr lang="de-DE" dirty="0"/>
              <a:t>Beispiel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0F67B95-FB9E-4500-8F57-558B40E99D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7600" y="2498795"/>
                <a:ext cx="7526868" cy="39108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1800" b="1" dirty="0"/>
                  <a:t>Finde </a:t>
                </a:r>
                <a14:m>
                  <m:oMath xmlns:m="http://schemas.openxmlformats.org/officeDocument/2006/math">
                    <m:r>
                      <a:rPr lang="de-DE" sz="18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de-DE" sz="18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1" i="0" smtClean="0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r>
                  <a:rPr lang="de-DE" sz="1800" b="1" dirty="0"/>
                  <a:t> in T: 		           </a:t>
                </a:r>
                <a:r>
                  <a:rPr lang="de-DE" sz="1800" dirty="0"/>
                  <a:t>(verwende T[-1]=1, T[8]=27)</a:t>
                </a:r>
                <a:endParaRPr lang="de-DE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1800" i="1" dirty="0">
                        <a:latin typeface="Cambria Math" panose="02040503050406030204" pitchFamily="18" charset="0"/>
                      </a:rPr>
                      <m:t>𝑜𝑏𝑒𝑛</m:t>
                    </m:r>
                    <m:r>
                      <a:rPr lang="de-DE" sz="1800" i="1" dirty="0">
                        <a:latin typeface="Cambria Math" panose="02040503050406030204" pitchFamily="18" charset="0"/>
                      </a:rPr>
                      <m:t> = 7, </m:t>
                    </m:r>
                    <m:r>
                      <a:rPr lang="de-DE" sz="1800" i="1" dirty="0">
                        <a:latin typeface="Cambria Math" panose="02040503050406030204" pitchFamily="18" charset="0"/>
                      </a:rPr>
                      <m:t>𝑢𝑛𝑡𝑒𝑛</m:t>
                    </m:r>
                    <m:r>
                      <a:rPr lang="de-DE" sz="1800" i="1" dirty="0">
                        <a:latin typeface="Cambria Math" panose="02040503050406030204" pitchFamily="18" charset="0"/>
                      </a:rPr>
                      <m:t> = 0 , </m:t>
                    </m:r>
                    <m:r>
                      <a:rPr lang="de-DE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1800" i="1" dirty="0">
                        <a:latin typeface="Cambria Math" panose="02040503050406030204" pitchFamily="18" charset="0"/>
                      </a:rPr>
                      <m:t>=8, </m:t>
                    </m:r>
                    <m:d>
                      <m:dPr>
                        <m:begChr m:val="⌊"/>
                        <m:endChr m:val="⌋"/>
                        <m:ctrlPr>
                          <a:rPr lang="de-DE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de-DE" sz="18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1800" i="1" dirty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rad>
                      </m:e>
                    </m:d>
                    <m:r>
                      <a:rPr lang="de-DE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de-DE" sz="18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d>
                          </m:num>
                          <m:den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7+1</m:t>
                                </m:r>
                              </m:e>
                            </m:d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d>
                          </m:den>
                        </m:f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7 −0+1</m:t>
                            </m:r>
                          </m:e>
                        </m:d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0−1</m:t>
                        </m:r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27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⋅8</m:t>
                        </m:r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−1=</m:t>
                    </m:r>
                    <m:d>
                      <m:dPr>
                        <m:begChr m:val="⌈"/>
                        <m:endChr m:val="⌉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den>
                        </m:f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⋅8</m:t>
                        </m:r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de-DE" sz="1800" dirty="0"/>
              </a:p>
              <a:p>
                <a14:m>
                  <m:oMath xmlns:m="http://schemas.openxmlformats.org/officeDocument/2006/math">
                    <m:r>
                      <a:rPr lang="de-DE" sz="1800" i="1" dirty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de-DE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de-DE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dirty="0" smtClean="0">
                        <a:latin typeface="Cambria Math" panose="02040503050406030204" pitchFamily="18" charset="0"/>
                      </a:rPr>
                      <m:t>27&gt;25</m:t>
                    </m:r>
                    <m:r>
                      <a:rPr lang="de-DE" sz="1800" i="1" dirty="0">
                        <a:latin typeface="Cambria Math" panose="02040503050406030204" pitchFamily="18" charset="0"/>
                      </a:rPr>
                      <m:t>⇒ </m:t>
                    </m:r>
                    <m:r>
                      <m:rPr>
                        <m:nor/>
                      </m:rPr>
                      <a:rPr lang="de-DE" sz="1800" dirty="0">
                        <a:latin typeface="Cambria Math" panose="02040503050406030204" pitchFamily="18" charset="0"/>
                      </a:rPr>
                      <m:t>pr</m:t>
                    </m:r>
                    <m:r>
                      <m:rPr>
                        <m:nor/>
                      </m:rPr>
                      <a:rPr lang="de-DE" sz="1800" dirty="0">
                        <a:latin typeface="Cambria Math" panose="02040503050406030204" pitchFamily="18" charset="0"/>
                      </a:rPr>
                      <m:t>ü</m:t>
                    </m:r>
                    <m:r>
                      <m:rPr>
                        <m:nor/>
                      </m:rPr>
                      <a:rPr lang="de-DE" sz="1800" dirty="0">
                        <a:latin typeface="Cambria Math" panose="02040503050406030204" pitchFamily="18" charset="0"/>
                      </a:rPr>
                      <m:t>fe</m:t>
                    </m:r>
                    <m:r>
                      <m:rPr>
                        <m:nor/>
                      </m:rPr>
                      <a:rPr lang="de-DE" sz="18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800" i="1" dirty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de-DE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7−</m:t>
                        </m:r>
                        <m:r>
                          <a:rPr lang="de-DE" sz="1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de-DE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de-DE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sz="1800" dirty="0"/>
                  <a:t>  gefunden!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0F67B95-FB9E-4500-8F57-558B40E99D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0" y="2498795"/>
                <a:ext cx="7526868" cy="3910883"/>
              </a:xfrm>
              <a:blipFill>
                <a:blip r:embed="rId3"/>
                <a:stretch>
                  <a:fillRect l="-6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D740AD-889B-4065-8DB4-CA03AF3058F7}"/>
              </a:ext>
            </a:extLst>
          </p:cNvPr>
          <p:cNvSpPr txBox="1">
            <a:spLocks/>
          </p:cNvSpPr>
          <p:nvPr/>
        </p:nvSpPr>
        <p:spPr>
          <a:xfrm>
            <a:off x="3869268" y="826511"/>
            <a:ext cx="7315200" cy="2806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8D288715-21D3-4022-9CB6-260EE0172479}"/>
              </a:ext>
            </a:extLst>
          </p:cNvPr>
          <p:cNvGraphicFramePr>
            <a:graphicFrameLocks noGrp="1"/>
          </p:cNvGraphicFramePr>
          <p:nvPr/>
        </p:nvGraphicFramePr>
        <p:xfrm>
          <a:off x="3727636" y="752997"/>
          <a:ext cx="78488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094">
                  <a:extLst>
                    <a:ext uri="{9D8B030D-6E8A-4147-A177-3AD203B41FA5}">
                      <a16:colId xmlns:a16="http://schemas.microsoft.com/office/drawing/2014/main" val="2698575854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312212571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164664665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493825372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520602123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2811155498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2808193052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2476384081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503121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33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911440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890AB38-1AEC-4920-A183-65D4A715094E}"/>
              </a:ext>
            </a:extLst>
          </p:cNvPr>
          <p:cNvGraphicFramePr>
            <a:graphicFrameLocks noGrp="1"/>
          </p:cNvGraphicFramePr>
          <p:nvPr/>
        </p:nvGraphicFramePr>
        <p:xfrm>
          <a:off x="3727636" y="1568191"/>
          <a:ext cx="784884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2094">
                  <a:extLst>
                    <a:ext uri="{9D8B030D-6E8A-4147-A177-3AD203B41FA5}">
                      <a16:colId xmlns:a16="http://schemas.microsoft.com/office/drawing/2014/main" val="2698575854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312212571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164664665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493825372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520602123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2811155498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2808193052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2476384081"/>
                    </a:ext>
                  </a:extLst>
                </a:gridCol>
                <a:gridCol w="872094">
                  <a:extLst>
                    <a:ext uri="{9D8B030D-6E8A-4147-A177-3AD203B41FA5}">
                      <a16:colId xmlns:a16="http://schemas.microsoft.com/office/drawing/2014/main" val="503121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33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911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35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02025-93B2-457C-9882-38639807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Interpolations-suche – Grenzen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952B6B5-BFA0-4F83-9C29-BFAD504E90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Wann setzen wir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𝑜𝑏𝑒𝑛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𝑢𝑛𝑡𝑒𝑛</m:t>
                    </m:r>
                  </m:oMath>
                </a14:m>
                <a:r>
                  <a:rPr lang="de-DE" dirty="0"/>
                  <a:t> neu? Bei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 Vergleichen: </a:t>
                </a:r>
              </a:p>
              <a:p>
                <a:endParaRPr lang="de-DE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−1) ⋅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e>
                        </m:d>
                      </m:e>
                    </m:d>
                  </m:oMath>
                </a14:m>
                <a:r>
                  <a:rPr lang="de-DE" dirty="0"/>
                  <a:t>:</a:t>
                </a:r>
              </a:p>
              <a:p>
                <a:pPr marL="502920" lvl="1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5029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𝑢𝑛𝑡𝑒𝑛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𝑜𝑏𝑒𝑛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de-DE" dirty="0"/>
              </a:p>
              <a:p>
                <a:pPr marL="502920" lvl="1" indent="0">
                  <a:buNone/>
                </a:pPr>
                <a:endParaRPr lang="de-DE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e>
                        </m:d>
                      </m:e>
                    </m:d>
                  </m:oMath>
                </a14:m>
                <a:r>
                  <a:rPr lang="de-DE" dirty="0"/>
                  <a:t>:</a:t>
                </a:r>
              </a:p>
              <a:p>
                <a:pPr marL="502920" lvl="1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5029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𝑢𝑛𝑡𝑒𝑛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𝑜𝑏𝑒𝑛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952B6B5-BFA0-4F83-9C29-BFAD504E90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 t="-3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01D97EB9-481D-4BD4-8EF3-576CC4C5FAE0}"/>
                  </a:ext>
                </a:extLst>
              </p:cNvPr>
              <p:cNvSpPr txBox="1"/>
              <p:nvPr/>
            </p:nvSpPr>
            <p:spPr>
              <a:xfrm>
                <a:off x="5962960" y="4445263"/>
                <a:ext cx="3127816" cy="1548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𝑛𝑒𝑥𝑡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⌊"/>
                        <m:endChr m:val="⌋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= </a:t>
                </a:r>
              </a:p>
              <a:p>
                <a:r>
                  <a:rPr lang="de-DE" dirty="0"/>
                  <a:t>„zuletzt betrachteter Index“</a:t>
                </a:r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de-DE" dirty="0"/>
              </a:p>
              <a:p>
                <a:r>
                  <a:rPr lang="de-DE" dirty="0"/>
                  <a:t>„vorletzter betrachteter Index“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01D97EB9-481D-4BD4-8EF3-576CC4C5F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960" y="4445263"/>
                <a:ext cx="3127816" cy="1548629"/>
              </a:xfrm>
              <a:prstGeom prst="rect">
                <a:avLst/>
              </a:prstGeom>
              <a:blipFill>
                <a:blip r:embed="rId3"/>
                <a:stretch>
                  <a:fillRect l="-1559" t="-394" r="-195" b="-55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6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87175-5374-4C8A-91C0-CF6DCAC9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Check In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EE43CC3-B1FA-42F1-8AF9-245CD4372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5088" y="1042987"/>
            <a:ext cx="4762500" cy="4762500"/>
          </a:xfrm>
        </p:spPr>
      </p:pic>
    </p:spTree>
    <p:extLst>
      <p:ext uri="{BB962C8B-B14F-4D97-AF65-F5344CB8AC3E}">
        <p14:creationId xmlns:p14="http://schemas.microsoft.com/office/powerpoint/2010/main" val="2130360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5A27F29-8890-4952-A6E2-B0AD6E117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PÜ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42A0644A-9235-4377-BE3E-436D25EA2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392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7DFA5-32E6-482D-9822-9A621093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A1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2419A3D-D691-4BBB-9205-A364EC328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3802" y="301477"/>
            <a:ext cx="7428072" cy="6263709"/>
          </a:xfrm>
        </p:spPr>
      </p:pic>
    </p:spTree>
    <p:extLst>
      <p:ext uri="{BB962C8B-B14F-4D97-AF65-F5344CB8AC3E}">
        <p14:creationId xmlns:p14="http://schemas.microsoft.com/office/powerpoint/2010/main" val="13883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87169-3253-4C5E-8206-8D8CD9DA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A2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49D7175-2FCB-486A-A609-3B69A35C2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2980" y="2363240"/>
            <a:ext cx="7977365" cy="1955541"/>
          </a:xfrm>
        </p:spPr>
      </p:pic>
    </p:spTree>
    <p:extLst>
      <p:ext uri="{BB962C8B-B14F-4D97-AF65-F5344CB8AC3E}">
        <p14:creationId xmlns:p14="http://schemas.microsoft.com/office/powerpoint/2010/main" val="2110682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539A0C0-862B-42D2-A673-2B6C1BDE6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Besprechung PÜ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455FEA3D-27DF-40AB-A27F-C6FF64B16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888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74C85-D2A4-4D9E-8F90-A476A022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A1</a:t>
            </a:r>
            <a:br>
              <a:rPr lang="de-DE" dirty="0"/>
            </a:br>
            <a:r>
              <a:rPr lang="de-DE" dirty="0"/>
              <a:t>a)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2400C6-FF5F-45B1-8747-140D9B649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Folgendes Gegenbeispiel: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Sei d der nicht betrachtete Knoten 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Betrachte a, füge (</a:t>
            </a:r>
            <a:r>
              <a:rPr lang="de-DE" dirty="0" err="1"/>
              <a:t>a,b</a:t>
            </a:r>
            <a:r>
              <a:rPr lang="de-DE" dirty="0"/>
              <a:t>) hinzu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Betrache</a:t>
            </a:r>
            <a:r>
              <a:rPr lang="de-DE" dirty="0"/>
              <a:t> b, füge (</a:t>
            </a:r>
            <a:r>
              <a:rPr lang="de-DE" dirty="0" err="1"/>
              <a:t>b,c</a:t>
            </a:r>
            <a:r>
              <a:rPr lang="de-DE" dirty="0"/>
              <a:t>)  hinzu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Betrachte b, füge (</a:t>
            </a:r>
            <a:r>
              <a:rPr lang="de-DE" dirty="0" err="1"/>
              <a:t>c,a</a:t>
            </a:r>
            <a:r>
              <a:rPr lang="de-DE" dirty="0"/>
              <a:t>) hinzu (möglich weil nicht auf Zyklen gecheckt wird)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4CE337-26D6-4FF7-9A32-A8C6D5E9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665" y="4334338"/>
            <a:ext cx="7976681" cy="102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65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89160-5369-41CF-8118-3D60DB17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A1</a:t>
            </a:r>
            <a:br>
              <a:rPr lang="de-DE" dirty="0"/>
            </a:br>
            <a:r>
              <a:rPr lang="de-DE" dirty="0"/>
              <a:t>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E4B946-F9B3-4BD0-BB55-391A73AE3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Lösung ist ein Spannbaum aber nicht zwangsweise ein Minimaler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Optimal wäre hier gewesen: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EF3C41D-803A-49BB-896C-6FD29B1DC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241" y="1882698"/>
            <a:ext cx="7070332" cy="174108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8E29FC9-B5F4-4C85-9849-00151455F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333" y="4466757"/>
            <a:ext cx="1565598" cy="16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47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67B77-97B6-4D08-9082-F79538BB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A1</a:t>
            </a:r>
            <a:br>
              <a:rPr lang="de-DE" dirty="0"/>
            </a:br>
            <a:r>
              <a:rPr lang="de-DE" dirty="0"/>
              <a:t>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D6AB0-E991-410D-A6BA-63EDAFE7D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Betrachte a </a:t>
            </a:r>
            <a:r>
              <a:rPr lang="de-DE" dirty="0">
                <a:sym typeface="Wingdings" panose="05000000000000000000" pitchFamily="2" charset="2"/>
              </a:rPr>
              <a:t> (</a:t>
            </a:r>
            <a:r>
              <a:rPr lang="de-DE" dirty="0" err="1">
                <a:sym typeface="Wingdings" panose="05000000000000000000" pitchFamily="2" charset="2"/>
              </a:rPr>
              <a:t>a,c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r>
              <a:rPr lang="de-DE" dirty="0">
                <a:sym typeface="Wingdings" panose="05000000000000000000" pitchFamily="2" charset="2"/>
              </a:rPr>
              <a:t>Betrachte b  (</a:t>
            </a:r>
            <a:r>
              <a:rPr lang="de-DE" dirty="0" err="1">
                <a:sym typeface="Wingdings" panose="05000000000000000000" pitchFamily="2" charset="2"/>
              </a:rPr>
              <a:t>b,c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r>
              <a:rPr lang="de-DE" dirty="0">
                <a:sym typeface="Wingdings" panose="05000000000000000000" pitchFamily="2" charset="2"/>
              </a:rPr>
              <a:t>Betrachte c  hat keine Inzidente Kante mehr die noch nicht teil 	                 des MST ist und d unerreichbar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E79BA05-ABF7-4B19-AF90-C9A4FDA53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09" y="2734475"/>
            <a:ext cx="5549059" cy="161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90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251F0-D993-4089-AF02-6A89A11F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A2</a:t>
            </a:r>
            <a:br>
              <a:rPr lang="de-DE" dirty="0"/>
            </a:br>
            <a:r>
              <a:rPr lang="de-DE" dirty="0"/>
              <a:t>a)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623061-81AE-4865-9443-979C21820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4">
                <a:extLst>
                  <a:ext uri="{FF2B5EF4-FFF2-40B4-BE49-F238E27FC236}">
                    <a16:creationId xmlns:a16="http://schemas.microsoft.com/office/drawing/2014/main" id="{23194F96-42C8-40AF-8AC9-97BD04749E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0438718"/>
                  </p:ext>
                </p:extLst>
              </p:nvPr>
            </p:nvGraphicFramePr>
            <p:xfrm>
              <a:off x="3545786" y="1542203"/>
              <a:ext cx="8177027" cy="314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0812">
                      <a:extLst>
                        <a:ext uri="{9D8B030D-6E8A-4147-A177-3AD203B41FA5}">
                          <a16:colId xmlns:a16="http://schemas.microsoft.com/office/drawing/2014/main" val="4127543063"/>
                        </a:ext>
                      </a:extLst>
                    </a:gridCol>
                    <a:gridCol w="768287">
                      <a:extLst>
                        <a:ext uri="{9D8B030D-6E8A-4147-A177-3AD203B41FA5}">
                          <a16:colId xmlns:a16="http://schemas.microsoft.com/office/drawing/2014/main" val="1563136474"/>
                        </a:ext>
                      </a:extLst>
                    </a:gridCol>
                    <a:gridCol w="869377">
                      <a:extLst>
                        <a:ext uri="{9D8B030D-6E8A-4147-A177-3AD203B41FA5}">
                          <a16:colId xmlns:a16="http://schemas.microsoft.com/office/drawing/2014/main" val="1016859030"/>
                        </a:ext>
                      </a:extLst>
                    </a:gridCol>
                    <a:gridCol w="2355404">
                      <a:extLst>
                        <a:ext uri="{9D8B030D-6E8A-4147-A177-3AD203B41FA5}">
                          <a16:colId xmlns:a16="http://schemas.microsoft.com/office/drawing/2014/main" val="3344395724"/>
                        </a:ext>
                      </a:extLst>
                    </a:gridCol>
                    <a:gridCol w="1307410">
                      <a:extLst>
                        <a:ext uri="{9D8B030D-6E8A-4147-A177-3AD203B41FA5}">
                          <a16:colId xmlns:a16="http://schemas.microsoft.com/office/drawing/2014/main" val="3119811273"/>
                        </a:ext>
                      </a:extLst>
                    </a:gridCol>
                    <a:gridCol w="1765737">
                      <a:extLst>
                        <a:ext uri="{9D8B030D-6E8A-4147-A177-3AD203B41FA5}">
                          <a16:colId xmlns:a16="http://schemas.microsoft.com/office/drawing/2014/main" val="3898685184"/>
                        </a:ext>
                      </a:extLst>
                    </a:gridCol>
                  </a:tblGrid>
                  <a:tr h="3972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Iteration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Oben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Unten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A[next]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Konsequenz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0359826"/>
                      </a:ext>
                    </a:extLst>
                  </a:tr>
                  <a:tr h="3972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⌉"/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14−0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+0=7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A[7] = 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 &gt; x </a:t>
                          </a:r>
                          <a:br>
                            <a:rPr lang="de-DE" dirty="0"/>
                          </a:br>
                          <a:r>
                            <a:rPr lang="de-DE" dirty="0">
                              <a:sym typeface="Wingdings" panose="05000000000000000000" pitchFamily="2" charset="2"/>
                            </a:rPr>
                            <a:t> oben = 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6157955"/>
                      </a:ext>
                    </a:extLst>
                  </a:tr>
                  <a:tr h="3972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⌉"/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6−0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+0=3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A[3]=6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 &lt; x </a:t>
                          </a:r>
                          <a:br>
                            <a:rPr lang="de-DE" dirty="0"/>
                          </a:br>
                          <a:r>
                            <a:rPr lang="de-DE" dirty="0">
                              <a:sym typeface="Wingdings" panose="05000000000000000000" pitchFamily="2" charset="2"/>
                            </a:rPr>
                            <a:t> unten = 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6341236"/>
                      </a:ext>
                    </a:extLst>
                  </a:tr>
                  <a:tr h="3972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⌉"/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6−4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+4=5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A[5]=8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8 &gt; x </a:t>
                          </a:r>
                          <a:br>
                            <a:rPr lang="de-DE" dirty="0"/>
                          </a:br>
                          <a:r>
                            <a:rPr lang="de-DE" dirty="0">
                              <a:sym typeface="Wingdings" panose="05000000000000000000" pitchFamily="2" charset="2"/>
                            </a:rPr>
                            <a:t> oben = 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8654122"/>
                      </a:ext>
                    </a:extLst>
                  </a:tr>
                  <a:tr h="3972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A[4] =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 == x </a:t>
                          </a:r>
                          <a:br>
                            <a:rPr lang="de-DE" dirty="0"/>
                          </a:br>
                          <a:r>
                            <a:rPr lang="de-DE" dirty="0">
                              <a:sym typeface="Wingdings" panose="05000000000000000000" pitchFamily="2" charset="2"/>
                            </a:rPr>
                            <a:t> gefunden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3658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4">
                <a:extLst>
                  <a:ext uri="{FF2B5EF4-FFF2-40B4-BE49-F238E27FC236}">
                    <a16:creationId xmlns:a16="http://schemas.microsoft.com/office/drawing/2014/main" id="{23194F96-42C8-40AF-8AC9-97BD04749E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0438718"/>
                  </p:ext>
                </p:extLst>
              </p:nvPr>
            </p:nvGraphicFramePr>
            <p:xfrm>
              <a:off x="3545786" y="1542203"/>
              <a:ext cx="8177027" cy="314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0812">
                      <a:extLst>
                        <a:ext uri="{9D8B030D-6E8A-4147-A177-3AD203B41FA5}">
                          <a16:colId xmlns:a16="http://schemas.microsoft.com/office/drawing/2014/main" val="4127543063"/>
                        </a:ext>
                      </a:extLst>
                    </a:gridCol>
                    <a:gridCol w="768287">
                      <a:extLst>
                        <a:ext uri="{9D8B030D-6E8A-4147-A177-3AD203B41FA5}">
                          <a16:colId xmlns:a16="http://schemas.microsoft.com/office/drawing/2014/main" val="1563136474"/>
                        </a:ext>
                      </a:extLst>
                    </a:gridCol>
                    <a:gridCol w="869377">
                      <a:extLst>
                        <a:ext uri="{9D8B030D-6E8A-4147-A177-3AD203B41FA5}">
                          <a16:colId xmlns:a16="http://schemas.microsoft.com/office/drawing/2014/main" val="1016859030"/>
                        </a:ext>
                      </a:extLst>
                    </a:gridCol>
                    <a:gridCol w="2355404">
                      <a:extLst>
                        <a:ext uri="{9D8B030D-6E8A-4147-A177-3AD203B41FA5}">
                          <a16:colId xmlns:a16="http://schemas.microsoft.com/office/drawing/2014/main" val="3344395724"/>
                        </a:ext>
                      </a:extLst>
                    </a:gridCol>
                    <a:gridCol w="1307410">
                      <a:extLst>
                        <a:ext uri="{9D8B030D-6E8A-4147-A177-3AD203B41FA5}">
                          <a16:colId xmlns:a16="http://schemas.microsoft.com/office/drawing/2014/main" val="3119811273"/>
                        </a:ext>
                      </a:extLst>
                    </a:gridCol>
                    <a:gridCol w="1765737">
                      <a:extLst>
                        <a:ext uri="{9D8B030D-6E8A-4147-A177-3AD203B41FA5}">
                          <a16:colId xmlns:a16="http://schemas.microsoft.com/office/drawing/2014/main" val="3898685184"/>
                        </a:ext>
                      </a:extLst>
                    </a:gridCol>
                  </a:tblGrid>
                  <a:tr h="3972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Iteration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Oben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Unten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A[next]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Konsequenz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0359826"/>
                      </a:ext>
                    </a:extLst>
                  </a:tr>
                  <a:tr h="70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16796" t="-60345" r="-131525" b="-302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A[7] = 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 &gt; x </a:t>
                          </a:r>
                          <a:br>
                            <a:rPr lang="de-DE" dirty="0"/>
                          </a:br>
                          <a:r>
                            <a:rPr lang="de-DE" dirty="0">
                              <a:sym typeface="Wingdings" panose="05000000000000000000" pitchFamily="2" charset="2"/>
                            </a:rPr>
                            <a:t> oben = 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6157955"/>
                      </a:ext>
                    </a:extLst>
                  </a:tr>
                  <a:tr h="70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16796" t="-161739" r="-131525" b="-20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A[3]=6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 &lt; x </a:t>
                          </a:r>
                          <a:br>
                            <a:rPr lang="de-DE" dirty="0"/>
                          </a:br>
                          <a:r>
                            <a:rPr lang="de-DE" dirty="0">
                              <a:sym typeface="Wingdings" panose="05000000000000000000" pitchFamily="2" charset="2"/>
                            </a:rPr>
                            <a:t> unten = 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6341236"/>
                      </a:ext>
                    </a:extLst>
                  </a:tr>
                  <a:tr h="70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16796" t="-259483" r="-131525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A[5]=8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8 &gt; x </a:t>
                          </a:r>
                          <a:br>
                            <a:rPr lang="de-DE" dirty="0"/>
                          </a:br>
                          <a:r>
                            <a:rPr lang="de-DE" dirty="0">
                              <a:sym typeface="Wingdings" panose="05000000000000000000" pitchFamily="2" charset="2"/>
                            </a:rPr>
                            <a:t> oben = 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865412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A[4] =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 == x </a:t>
                          </a:r>
                          <a:br>
                            <a:rPr lang="de-DE" dirty="0"/>
                          </a:br>
                          <a:r>
                            <a:rPr lang="de-DE" dirty="0">
                              <a:sym typeface="Wingdings" panose="05000000000000000000" pitchFamily="2" charset="2"/>
                            </a:rPr>
                            <a:t> gefunden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365898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8DD0EF89-C4B2-45CB-97C2-10C58ECCB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442" y="666113"/>
            <a:ext cx="5677692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15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6A595-B465-4F82-B22B-B76BC751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A2</a:t>
            </a:r>
            <a:br>
              <a:rPr lang="de-DE" dirty="0"/>
            </a:br>
            <a:r>
              <a:rPr lang="de-DE" dirty="0"/>
              <a:t>b)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0D464F1-A8C0-466E-88C9-658BE00FA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1609" y="1923802"/>
            <a:ext cx="8049769" cy="2946149"/>
          </a:xfr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BA6D8EFC-5B88-4F64-A100-41D083B127AF}"/>
              </a:ext>
            </a:extLst>
          </p:cNvPr>
          <p:cNvGrpSpPr/>
          <p:nvPr/>
        </p:nvGrpSpPr>
        <p:grpSpPr>
          <a:xfrm>
            <a:off x="5197089" y="3039670"/>
            <a:ext cx="111960" cy="245520"/>
            <a:chOff x="5197089" y="3039670"/>
            <a:chExt cx="11196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137CCA03-73F3-485A-BE62-9FF82707AB5E}"/>
                    </a:ext>
                  </a:extLst>
                </p14:cNvPr>
                <p14:cNvContentPartPr/>
                <p14:nvPr/>
              </p14:nvContentPartPr>
              <p14:xfrm>
                <a:off x="5208609" y="3083950"/>
                <a:ext cx="90000" cy="19728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137CCA03-73F3-485A-BE62-9FF82707AB5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99969" y="3074950"/>
                  <a:ext cx="1076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1BF1E882-61D2-471A-8BA2-D355C681E5BE}"/>
                    </a:ext>
                  </a:extLst>
                </p14:cNvPr>
                <p14:cNvContentPartPr/>
                <p14:nvPr/>
              </p14:nvContentPartPr>
              <p14:xfrm>
                <a:off x="5220849" y="3074230"/>
                <a:ext cx="76320" cy="34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1BF1E882-61D2-471A-8BA2-D355C681E5B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12209" y="3065230"/>
                  <a:ext cx="939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995B2710-BCE9-4A7A-A020-33FBC32FCB7D}"/>
                    </a:ext>
                  </a:extLst>
                </p14:cNvPr>
                <p14:cNvContentPartPr/>
                <p14:nvPr/>
              </p14:nvContentPartPr>
              <p14:xfrm>
                <a:off x="5197089" y="3062710"/>
                <a:ext cx="111960" cy="2224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995B2710-BCE9-4A7A-A020-33FBC32FCB7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88449" y="3054070"/>
                  <a:ext cx="1296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39F849CB-5A4E-44F3-AB87-50398AE2427C}"/>
                    </a:ext>
                  </a:extLst>
                </p14:cNvPr>
                <p14:cNvContentPartPr/>
                <p14:nvPr/>
              </p14:nvContentPartPr>
              <p14:xfrm>
                <a:off x="5235969" y="3039670"/>
                <a:ext cx="66600" cy="288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39F849CB-5A4E-44F3-AB87-50398AE242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27329" y="3031030"/>
                  <a:ext cx="8424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6848B4D6-0EE7-45A2-A0E0-E510D97E0A1C}"/>
                  </a:ext>
                </a:extLst>
              </p14:cNvPr>
              <p14:cNvContentPartPr/>
              <p14:nvPr/>
            </p14:nvContentPartPr>
            <p14:xfrm>
              <a:off x="5607129" y="3126430"/>
              <a:ext cx="132120" cy="16848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6848B4D6-0EE7-45A2-A0E0-E510D97E0A1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98489" y="3117430"/>
                <a:ext cx="149760" cy="1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6ED13FC9-ACA8-4843-B156-E6EE4421C05C}"/>
              </a:ext>
            </a:extLst>
          </p:cNvPr>
          <p:cNvGrpSpPr/>
          <p:nvPr/>
        </p:nvGrpSpPr>
        <p:grpSpPr>
          <a:xfrm>
            <a:off x="6939489" y="3307510"/>
            <a:ext cx="777600" cy="250560"/>
            <a:chOff x="6939489" y="3307510"/>
            <a:chExt cx="77760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66114395-2196-40FD-84BD-0391BDF70709}"/>
                    </a:ext>
                  </a:extLst>
                </p14:cNvPr>
                <p14:cNvContentPartPr/>
                <p14:nvPr/>
              </p14:nvContentPartPr>
              <p14:xfrm>
                <a:off x="6939489" y="3375910"/>
                <a:ext cx="14400" cy="288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66114395-2196-40FD-84BD-0391BDF7070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30849" y="3366910"/>
                  <a:ext cx="320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ACA111E2-AF4B-4C51-9399-4CE5747EF3A7}"/>
                    </a:ext>
                  </a:extLst>
                </p14:cNvPr>
                <p14:cNvContentPartPr/>
                <p14:nvPr/>
              </p14:nvContentPartPr>
              <p14:xfrm>
                <a:off x="6942009" y="3343510"/>
                <a:ext cx="261720" cy="15660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ACA111E2-AF4B-4C51-9399-4CE5747EF3A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33009" y="3334510"/>
                  <a:ext cx="279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B8449B5E-EA26-4F57-A188-AE921BB79B6D}"/>
                    </a:ext>
                  </a:extLst>
                </p14:cNvPr>
                <p14:cNvContentPartPr/>
                <p14:nvPr/>
              </p14:nvContentPartPr>
              <p14:xfrm>
                <a:off x="7164129" y="3400030"/>
                <a:ext cx="111600" cy="1580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B8449B5E-EA26-4F57-A188-AE921BB79B6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55489" y="3391390"/>
                  <a:ext cx="1292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BCB6E71F-15DB-462A-966B-0323C5BAE43E}"/>
                    </a:ext>
                  </a:extLst>
                </p14:cNvPr>
                <p14:cNvContentPartPr/>
                <p14:nvPr/>
              </p14:nvContentPartPr>
              <p14:xfrm>
                <a:off x="7414689" y="3369070"/>
                <a:ext cx="106920" cy="1501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CB6E71F-15DB-462A-966B-0323C5BAE43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05689" y="3360070"/>
                  <a:ext cx="124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72024DC9-225B-4475-AB11-ED2370AE877E}"/>
                    </a:ext>
                  </a:extLst>
                </p14:cNvPr>
                <p14:cNvContentPartPr/>
                <p14:nvPr/>
              </p14:nvContentPartPr>
              <p14:xfrm>
                <a:off x="7648689" y="3352150"/>
                <a:ext cx="19440" cy="16884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72024DC9-225B-4475-AB11-ED2370AE877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39689" y="3343510"/>
                  <a:ext cx="370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BA757D36-A6DE-420E-AEB8-CB5DC9B3AB49}"/>
                    </a:ext>
                  </a:extLst>
                </p14:cNvPr>
                <p14:cNvContentPartPr/>
                <p14:nvPr/>
              </p14:nvContentPartPr>
              <p14:xfrm>
                <a:off x="7596489" y="3449350"/>
                <a:ext cx="120600" cy="2448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BA757D36-A6DE-420E-AEB8-CB5DC9B3AB4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87849" y="3440350"/>
                  <a:ext cx="1382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19D57155-E64F-4537-B151-5163FB910ADC}"/>
                    </a:ext>
                  </a:extLst>
                </p14:cNvPr>
                <p14:cNvContentPartPr/>
                <p14:nvPr/>
              </p14:nvContentPartPr>
              <p14:xfrm>
                <a:off x="7291209" y="3307510"/>
                <a:ext cx="109080" cy="24444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19D57155-E64F-4537-B151-5163FB910AD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82209" y="3298870"/>
                  <a:ext cx="126720" cy="26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3DDCFA41-89BE-48E5-9EA3-42AD813C5998}"/>
              </a:ext>
            </a:extLst>
          </p:cNvPr>
          <p:cNvGrpSpPr/>
          <p:nvPr/>
        </p:nvGrpSpPr>
        <p:grpSpPr>
          <a:xfrm>
            <a:off x="7983129" y="3227230"/>
            <a:ext cx="447480" cy="340560"/>
            <a:chOff x="7983129" y="3227230"/>
            <a:chExt cx="44748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8A17F06C-C16D-44A8-8A77-3D54A5F5DAEC}"/>
                    </a:ext>
                  </a:extLst>
                </p14:cNvPr>
                <p14:cNvContentPartPr/>
                <p14:nvPr/>
              </p14:nvContentPartPr>
              <p14:xfrm>
                <a:off x="7983129" y="3461590"/>
                <a:ext cx="9720" cy="777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8A17F06C-C16D-44A8-8A77-3D54A5F5DAE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74129" y="3452950"/>
                  <a:ext cx="27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EEBEF0E3-279A-4417-8C2D-E6334BE309FC}"/>
                    </a:ext>
                  </a:extLst>
                </p14:cNvPr>
                <p14:cNvContentPartPr/>
                <p14:nvPr/>
              </p14:nvContentPartPr>
              <p14:xfrm>
                <a:off x="7986729" y="3317230"/>
                <a:ext cx="12600" cy="183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EEBEF0E3-279A-4417-8C2D-E6334BE309F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977729" y="3308230"/>
                  <a:ext cx="30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4E541370-158A-49E2-8387-AED1071C73A8}"/>
                    </a:ext>
                  </a:extLst>
                </p14:cNvPr>
                <p14:cNvContentPartPr/>
                <p14:nvPr/>
              </p14:nvContentPartPr>
              <p14:xfrm>
                <a:off x="8115969" y="3416590"/>
                <a:ext cx="45000" cy="5076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4E541370-158A-49E2-8387-AED1071C73A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07329" y="3407950"/>
                  <a:ext cx="626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1A8596BF-2BA6-43F2-9FD0-48B39DF284A3}"/>
                    </a:ext>
                  </a:extLst>
                </p14:cNvPr>
                <p14:cNvContentPartPr/>
                <p14:nvPr/>
              </p14:nvContentPartPr>
              <p14:xfrm>
                <a:off x="8272569" y="3357910"/>
                <a:ext cx="59760" cy="16704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1A8596BF-2BA6-43F2-9FD0-48B39DF284A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63929" y="3348910"/>
                  <a:ext cx="774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7E4D9727-8990-4961-AE89-D1E797A8860C}"/>
                    </a:ext>
                  </a:extLst>
                </p14:cNvPr>
                <p14:cNvContentPartPr/>
                <p14:nvPr/>
              </p14:nvContentPartPr>
              <p14:xfrm>
                <a:off x="8344929" y="3227230"/>
                <a:ext cx="85680" cy="34056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E4D9727-8990-4961-AE89-D1E797A8860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36289" y="3218590"/>
                  <a:ext cx="103320" cy="35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9171348B-B40A-4106-8A29-59162D8FF98D}"/>
              </a:ext>
            </a:extLst>
          </p:cNvPr>
          <p:cNvGrpSpPr/>
          <p:nvPr/>
        </p:nvGrpSpPr>
        <p:grpSpPr>
          <a:xfrm>
            <a:off x="8565969" y="3341710"/>
            <a:ext cx="321480" cy="172440"/>
            <a:chOff x="8565969" y="3341710"/>
            <a:chExt cx="32148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070D1335-B8F8-490E-8C84-E9831D906FC2}"/>
                    </a:ext>
                  </a:extLst>
                </p14:cNvPr>
                <p14:cNvContentPartPr/>
                <p14:nvPr/>
              </p14:nvContentPartPr>
              <p14:xfrm>
                <a:off x="8565969" y="3447550"/>
                <a:ext cx="110520" cy="1872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070D1335-B8F8-490E-8C84-E9831D906FC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56969" y="3438910"/>
                  <a:ext cx="128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B1BF9248-A826-43B1-B34F-2C59FDDD9B95}"/>
                    </a:ext>
                  </a:extLst>
                </p14:cNvPr>
                <p14:cNvContentPartPr/>
                <p14:nvPr/>
              </p14:nvContentPartPr>
              <p14:xfrm>
                <a:off x="8805369" y="3341710"/>
                <a:ext cx="82080" cy="17244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B1BF9248-A826-43B1-B34F-2C59FDDD9B9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96729" y="3332710"/>
                  <a:ext cx="9972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361211C-7255-4A6E-8801-8B23F669EF0B}"/>
              </a:ext>
            </a:extLst>
          </p:cNvPr>
          <p:cNvGrpSpPr/>
          <p:nvPr/>
        </p:nvGrpSpPr>
        <p:grpSpPr>
          <a:xfrm>
            <a:off x="9022809" y="3391750"/>
            <a:ext cx="136800" cy="114120"/>
            <a:chOff x="9022809" y="3391750"/>
            <a:chExt cx="136800" cy="1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3F747897-02BA-42DE-BF9B-9FEDDABE940B}"/>
                    </a:ext>
                  </a:extLst>
                </p14:cNvPr>
                <p14:cNvContentPartPr/>
                <p14:nvPr/>
              </p14:nvContentPartPr>
              <p14:xfrm>
                <a:off x="9035769" y="3391750"/>
                <a:ext cx="115200" cy="3096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3F747897-02BA-42DE-BF9B-9FEDDABE940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026769" y="3383110"/>
                  <a:ext cx="1328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EDE07072-442A-479F-8439-C54ADFFEF8DF}"/>
                    </a:ext>
                  </a:extLst>
                </p14:cNvPr>
                <p14:cNvContentPartPr/>
                <p14:nvPr/>
              </p14:nvContentPartPr>
              <p14:xfrm>
                <a:off x="9022809" y="3480670"/>
                <a:ext cx="136800" cy="2520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EDE07072-442A-479F-8439-C54ADFFEF8D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14169" y="3471670"/>
                  <a:ext cx="15444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D5513CDA-60F9-44E5-8AD3-1F5F0D8E3E90}"/>
              </a:ext>
            </a:extLst>
          </p:cNvPr>
          <p:cNvGrpSpPr/>
          <p:nvPr/>
        </p:nvGrpSpPr>
        <p:grpSpPr>
          <a:xfrm>
            <a:off x="9338889" y="3250630"/>
            <a:ext cx="823320" cy="268200"/>
            <a:chOff x="9338889" y="3250630"/>
            <a:chExt cx="82332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C88FA2C4-7AA2-4C66-965F-59945EF6D3B8}"/>
                    </a:ext>
                  </a:extLst>
                </p14:cNvPr>
                <p14:cNvContentPartPr/>
                <p14:nvPr/>
              </p14:nvContentPartPr>
              <p14:xfrm>
                <a:off x="9338889" y="3317950"/>
                <a:ext cx="96840" cy="20088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C88FA2C4-7AA2-4C66-965F-59945EF6D3B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30249" y="3308950"/>
                  <a:ext cx="1144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C3902777-8A22-4E2D-BF7E-C3F67A6D6999}"/>
                    </a:ext>
                  </a:extLst>
                </p14:cNvPr>
                <p14:cNvContentPartPr/>
                <p14:nvPr/>
              </p14:nvContentPartPr>
              <p14:xfrm>
                <a:off x="9522489" y="3318670"/>
                <a:ext cx="29880" cy="18972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C3902777-8A22-4E2D-BF7E-C3F67A6D699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513849" y="3309670"/>
                  <a:ext cx="475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46AEC2EC-2949-41B1-81A0-713D5E1A2579}"/>
                    </a:ext>
                  </a:extLst>
                </p14:cNvPr>
                <p14:cNvContentPartPr/>
                <p14:nvPr/>
              </p14:nvContentPartPr>
              <p14:xfrm>
                <a:off x="9454449" y="3404710"/>
                <a:ext cx="160200" cy="4968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46AEC2EC-2949-41B1-81A0-713D5E1A257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445809" y="3396070"/>
                  <a:ext cx="1778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72E015DB-6334-41F8-9255-7C6667083D87}"/>
                    </a:ext>
                  </a:extLst>
                </p14:cNvPr>
                <p14:cNvContentPartPr/>
                <p14:nvPr/>
              </p14:nvContentPartPr>
              <p14:xfrm>
                <a:off x="9681609" y="3264670"/>
                <a:ext cx="77760" cy="20916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72E015DB-6334-41F8-9255-7C6667083D8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672969" y="3255670"/>
                  <a:ext cx="95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5C921F66-251A-41BA-A776-5BB975E335CA}"/>
                    </a:ext>
                  </a:extLst>
                </p14:cNvPr>
                <p14:cNvContentPartPr/>
                <p14:nvPr/>
              </p14:nvContentPartPr>
              <p14:xfrm>
                <a:off x="9879969" y="3348910"/>
                <a:ext cx="71640" cy="1404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5C921F66-251A-41BA-A776-5BB975E335C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871329" y="3339910"/>
                  <a:ext cx="89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E6D779EB-AD79-48D4-8C5B-E0921752C60E}"/>
                    </a:ext>
                  </a:extLst>
                </p14:cNvPr>
                <p14:cNvContentPartPr/>
                <p14:nvPr/>
              </p14:nvContentPartPr>
              <p14:xfrm>
                <a:off x="9996969" y="3250630"/>
                <a:ext cx="165240" cy="21672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E6D779EB-AD79-48D4-8C5B-E0921752C60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987969" y="3241990"/>
                  <a:ext cx="182880" cy="23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95062CCC-9711-4F39-A48A-2A94B6564411}"/>
                  </a:ext>
                </a:extLst>
              </p14:cNvPr>
              <p14:cNvContentPartPr/>
              <p14:nvPr/>
            </p14:nvContentPartPr>
            <p14:xfrm>
              <a:off x="6408000" y="573840"/>
              <a:ext cx="4739400" cy="4589640"/>
            </p14:xfrm>
          </p:contentPart>
        </mc:Choice>
        <mc:Fallback xmlns=""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95062CCC-9711-4F39-A48A-2A94B656441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98640" y="564480"/>
                <a:ext cx="4758120" cy="46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3599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14C96-1626-493B-9D8F-3DFC3D79C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Frohe Weihnachten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90F899-99FC-439D-82EB-1B9840C61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9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984EE-A21B-4A0A-8FCF-ADAB656F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Orga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A45AD-7D16-490B-A336-5C327FF22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727" y="864108"/>
            <a:ext cx="8285355" cy="5120640"/>
          </a:xfrm>
        </p:spPr>
        <p:txBody>
          <a:bodyPr/>
          <a:lstStyle/>
          <a:p>
            <a:r>
              <a:rPr lang="de-DE" dirty="0"/>
              <a:t>Zweifelhafte Nachhilfeangebote -&gt; nicht zu empfehlen</a:t>
            </a:r>
          </a:p>
          <a:p>
            <a:endParaRPr lang="de-DE" dirty="0"/>
          </a:p>
          <a:p>
            <a:r>
              <a:rPr lang="de-DE" dirty="0"/>
              <a:t>Kein Tut nächste Woche. </a:t>
            </a:r>
          </a:p>
          <a:p>
            <a:r>
              <a:rPr lang="de-DE" dirty="0"/>
              <a:t>Online anderen Tuts:</a:t>
            </a:r>
          </a:p>
          <a:p>
            <a:pPr lvl="1"/>
            <a:r>
              <a:rPr lang="it-IT" dirty="0"/>
              <a:t>Mi 16-18  Luca Passwort: 157340  </a:t>
            </a:r>
            <a:r>
              <a:rPr lang="it-IT" dirty="0">
                <a:hlinkClick r:id="rId2"/>
              </a:rPr>
              <a:t>https://zoom.us/j/94058204985?pwd=alkzc3VnMERBSlV0ZS8xWmhMNDJRQT09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Do 10-12 Maha </a:t>
            </a:r>
            <a:r>
              <a:rPr lang="it-IT" dirty="0">
                <a:hlinkClick r:id="rId3"/>
              </a:rPr>
              <a:t>https://zoom.us/j/94677282875?pwd=cmxqcmJadWJQeGFzczNqWVZPUWJCdz09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Mi 10-12 Moritz </a:t>
            </a:r>
            <a:r>
              <a:rPr lang="it-IT" dirty="0">
                <a:hlinkClick r:id="rId4"/>
              </a:rPr>
              <a:t>https://zoom.us/j/93624499123?pwd=d3p2N2hxMkRoUTFCNXZEWEZlTzVydz09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Fr 14-16 Steven Kenncode: algo21). </a:t>
            </a:r>
            <a:r>
              <a:rPr lang="it-IT" dirty="0">
                <a:hlinkClick r:id="rId5"/>
              </a:rPr>
              <a:t>https://zoom.us/j/99306564233?pwd=SGo2U3NJSWZGZWY1VDFyWWo5dFEwdz09</a:t>
            </a:r>
            <a:r>
              <a:rPr lang="it-IT" dirty="0"/>
              <a:t> 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222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1F271-3CAE-44D9-9E29-5DA9F7EF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Kruskal-Algorithmus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D4B278-07A5-4E0C-B269-7722DABF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Output: MST</a:t>
            </a:r>
          </a:p>
          <a:p>
            <a:pPr marL="0" indent="0">
              <a:buNone/>
            </a:pPr>
            <a:r>
              <a:rPr lang="de-DE" b="1" dirty="0" err="1"/>
              <a:t>Greedy</a:t>
            </a:r>
            <a:r>
              <a:rPr lang="de-DE" b="1" dirty="0"/>
              <a:t>-Verfahren:</a:t>
            </a:r>
          </a:p>
          <a:p>
            <a:pPr marL="457200" indent="-457200">
              <a:buFont typeface="+mj-lt"/>
              <a:buAutoNum type="alphaLcParenR"/>
            </a:pPr>
            <a:r>
              <a:rPr lang="de-DE" dirty="0"/>
              <a:t>nehme immer günstigste Kante</a:t>
            </a:r>
          </a:p>
          <a:p>
            <a:pPr marL="457200" indent="-457200">
              <a:buFont typeface="+mj-lt"/>
              <a:buAutoNum type="alphaLcParenR"/>
            </a:pPr>
            <a:r>
              <a:rPr lang="de-DE" dirty="0"/>
              <a:t>ohne, dass dabei </a:t>
            </a:r>
            <a:r>
              <a:rPr lang="de-DE" dirty="0" err="1"/>
              <a:t>Zykel</a:t>
            </a:r>
            <a:r>
              <a:rPr lang="de-DE" dirty="0"/>
              <a:t> entsteht</a:t>
            </a:r>
          </a:p>
          <a:p>
            <a:pPr marL="457200" indent="-457200">
              <a:buFont typeface="+mj-lt"/>
              <a:buAutoNum type="alphaLcParenR"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Vorgehen: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Kanten nach ihrem Gewicht sortieren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Union-Find-Struktur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Kante überprüfen (</a:t>
            </a:r>
            <a:r>
              <a:rPr lang="de-DE" i="1" dirty="0"/>
              <a:t>find</a:t>
            </a:r>
            <a:r>
              <a:rPr lang="de-DE" dirty="0"/>
              <a:t>) – falls in MST: </a:t>
            </a:r>
            <a:r>
              <a:rPr lang="de-DE" i="1" dirty="0" err="1"/>
              <a:t>union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93754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rafik 177">
            <a:extLst>
              <a:ext uri="{FF2B5EF4-FFF2-40B4-BE49-F238E27FC236}">
                <a16:creationId xmlns:a16="http://schemas.microsoft.com/office/drawing/2014/main" id="{9A927FF0-A7B8-4AE4-8AEE-EF77989D1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333" y="3478540"/>
            <a:ext cx="2566638" cy="16643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223489-9C00-4EEE-BE93-31041408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Kruskal – Beispiel (graphisch)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907EC9C-D54A-4EC3-89C3-2A8E77DA33E2}"/>
              </a:ext>
            </a:extLst>
          </p:cNvPr>
          <p:cNvSpPr/>
          <p:nvPr/>
        </p:nvSpPr>
        <p:spPr>
          <a:xfrm>
            <a:off x="3724210" y="1149771"/>
            <a:ext cx="408373" cy="410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7B7316A-3FE2-4047-8EF3-28411C128480}"/>
              </a:ext>
            </a:extLst>
          </p:cNvPr>
          <p:cNvSpPr/>
          <p:nvPr/>
        </p:nvSpPr>
        <p:spPr>
          <a:xfrm>
            <a:off x="4770980" y="2084492"/>
            <a:ext cx="386177" cy="410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1EF075-F8AC-4956-8E91-4B794304AB8A}"/>
              </a:ext>
            </a:extLst>
          </p:cNvPr>
          <p:cNvSpPr/>
          <p:nvPr/>
        </p:nvSpPr>
        <p:spPr>
          <a:xfrm>
            <a:off x="4748784" y="249409"/>
            <a:ext cx="408373" cy="410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E3D4823-503F-4404-A24C-A63323583950}"/>
              </a:ext>
            </a:extLst>
          </p:cNvPr>
          <p:cNvCxnSpPr>
            <a:cxnSpLocks/>
            <a:stCxn id="6" idx="3"/>
            <a:endCxn id="4" idx="7"/>
          </p:cNvCxnSpPr>
          <p:nvPr/>
        </p:nvCxnSpPr>
        <p:spPr>
          <a:xfrm flipH="1">
            <a:off x="4072778" y="599757"/>
            <a:ext cx="735811" cy="610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AD44D23-CD22-4B64-855F-B0A2661D327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4952971" y="659867"/>
            <a:ext cx="11098" cy="142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E258C56-3B69-4461-A1EF-4A13F834651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072778" y="1500119"/>
            <a:ext cx="754756" cy="644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6A7451AA-5AC3-401E-A114-4C09A374BB5A}"/>
              </a:ext>
            </a:extLst>
          </p:cNvPr>
          <p:cNvSpPr/>
          <p:nvPr/>
        </p:nvSpPr>
        <p:spPr>
          <a:xfrm>
            <a:off x="6076057" y="249409"/>
            <a:ext cx="408373" cy="410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3BD6E99-59A4-4650-B568-CC2E50466AD4}"/>
              </a:ext>
            </a:extLst>
          </p:cNvPr>
          <p:cNvSpPr/>
          <p:nvPr/>
        </p:nvSpPr>
        <p:spPr>
          <a:xfrm>
            <a:off x="6076056" y="2084492"/>
            <a:ext cx="408373" cy="410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F8C7901-50E7-4C09-A3D5-A5D4D3CAB4A9}"/>
              </a:ext>
            </a:extLst>
          </p:cNvPr>
          <p:cNvSpPr/>
          <p:nvPr/>
        </p:nvSpPr>
        <p:spPr>
          <a:xfrm>
            <a:off x="7403330" y="249409"/>
            <a:ext cx="408373" cy="410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C3993E4-496A-4B3D-A013-596AF57A9B75}"/>
              </a:ext>
            </a:extLst>
          </p:cNvPr>
          <p:cNvSpPr/>
          <p:nvPr/>
        </p:nvSpPr>
        <p:spPr>
          <a:xfrm>
            <a:off x="7403328" y="2084492"/>
            <a:ext cx="408373" cy="410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E49FD27-55EA-43FE-833D-6D1BBED80B70}"/>
              </a:ext>
            </a:extLst>
          </p:cNvPr>
          <p:cNvSpPr/>
          <p:nvPr/>
        </p:nvSpPr>
        <p:spPr>
          <a:xfrm>
            <a:off x="8390108" y="1166950"/>
            <a:ext cx="408373" cy="410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5FB6C41-9E38-4B9C-BB34-E48215A3FEDE}"/>
              </a:ext>
            </a:extLst>
          </p:cNvPr>
          <p:cNvCxnSpPr>
            <a:stCxn id="6" idx="6"/>
            <a:endCxn id="20" idx="2"/>
          </p:cNvCxnSpPr>
          <p:nvPr/>
        </p:nvCxnSpPr>
        <p:spPr>
          <a:xfrm>
            <a:off x="5157157" y="454638"/>
            <a:ext cx="918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99D7B6D5-3336-462C-9EF6-6D5D58219700}"/>
              </a:ext>
            </a:extLst>
          </p:cNvPr>
          <p:cNvCxnSpPr>
            <a:stCxn id="20" idx="6"/>
            <a:endCxn id="27" idx="2"/>
          </p:cNvCxnSpPr>
          <p:nvPr/>
        </p:nvCxnSpPr>
        <p:spPr>
          <a:xfrm>
            <a:off x="6484430" y="454638"/>
            <a:ext cx="918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6452D9F-6D10-43EC-AE46-C495B146F81E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5157157" y="2289721"/>
            <a:ext cx="918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45A9EDC-B66A-40B0-889A-22BF8F61D18E}"/>
              </a:ext>
            </a:extLst>
          </p:cNvPr>
          <p:cNvCxnSpPr>
            <a:stCxn id="21" idx="6"/>
            <a:endCxn id="28" idx="2"/>
          </p:cNvCxnSpPr>
          <p:nvPr/>
        </p:nvCxnSpPr>
        <p:spPr>
          <a:xfrm>
            <a:off x="6484429" y="2289721"/>
            <a:ext cx="918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7386DB67-8171-4C53-8D0E-0AE6F8105013}"/>
              </a:ext>
            </a:extLst>
          </p:cNvPr>
          <p:cNvCxnSpPr>
            <a:stCxn id="27" idx="5"/>
            <a:endCxn id="29" idx="1"/>
          </p:cNvCxnSpPr>
          <p:nvPr/>
        </p:nvCxnSpPr>
        <p:spPr>
          <a:xfrm>
            <a:off x="7751898" y="599757"/>
            <a:ext cx="698015" cy="627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F87E4E7-0422-401E-BD7F-F97400EE5183}"/>
              </a:ext>
            </a:extLst>
          </p:cNvPr>
          <p:cNvCxnSpPr>
            <a:stCxn id="28" idx="7"/>
            <a:endCxn id="29" idx="3"/>
          </p:cNvCxnSpPr>
          <p:nvPr/>
        </p:nvCxnSpPr>
        <p:spPr>
          <a:xfrm flipV="1">
            <a:off x="7751896" y="1517298"/>
            <a:ext cx="698017" cy="627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7E1661E6-386F-4F68-850C-D0A791EEDC4C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6280243" y="659867"/>
            <a:ext cx="1" cy="142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1EFA392D-18CB-4BAB-B243-1BEDEF0B1A71}"/>
              </a:ext>
            </a:extLst>
          </p:cNvPr>
          <p:cNvCxnSpPr>
            <a:stCxn id="27" idx="4"/>
            <a:endCxn id="28" idx="0"/>
          </p:cNvCxnSpPr>
          <p:nvPr/>
        </p:nvCxnSpPr>
        <p:spPr>
          <a:xfrm flipH="1">
            <a:off x="7607515" y="659867"/>
            <a:ext cx="2" cy="142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35E273A1-5A18-44E4-98F4-3FBF28BAB0A6}"/>
              </a:ext>
            </a:extLst>
          </p:cNvPr>
          <p:cNvCxnSpPr>
            <a:stCxn id="5" idx="7"/>
            <a:endCxn id="20" idx="3"/>
          </p:cNvCxnSpPr>
          <p:nvPr/>
        </p:nvCxnSpPr>
        <p:spPr>
          <a:xfrm flipV="1">
            <a:off x="5100603" y="599757"/>
            <a:ext cx="1035259" cy="154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AE201465-4249-4BB5-97F0-02A52D2A0BAC}"/>
              </a:ext>
            </a:extLst>
          </p:cNvPr>
          <p:cNvCxnSpPr>
            <a:stCxn id="20" idx="5"/>
            <a:endCxn id="28" idx="1"/>
          </p:cNvCxnSpPr>
          <p:nvPr/>
        </p:nvCxnSpPr>
        <p:spPr>
          <a:xfrm>
            <a:off x="6424625" y="599757"/>
            <a:ext cx="1038508" cy="154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C5E559A4-42B8-48C2-BB1F-12C46C054651}"/>
              </a:ext>
            </a:extLst>
          </p:cNvPr>
          <p:cNvSpPr txBox="1"/>
          <p:nvPr/>
        </p:nvSpPr>
        <p:spPr>
          <a:xfrm>
            <a:off x="4145397" y="605631"/>
            <a:ext cx="50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9/a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44FB5BB6-1B07-4302-A753-E161B4AB187D}"/>
              </a:ext>
            </a:extLst>
          </p:cNvPr>
          <p:cNvSpPr txBox="1"/>
          <p:nvPr/>
        </p:nvSpPr>
        <p:spPr>
          <a:xfrm>
            <a:off x="4005144" y="1677061"/>
            <a:ext cx="50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11/b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A47036C-1DA6-49E7-9DDE-F1D39AD11FE3}"/>
              </a:ext>
            </a:extLst>
          </p:cNvPr>
          <p:cNvSpPr txBox="1"/>
          <p:nvPr/>
        </p:nvSpPr>
        <p:spPr>
          <a:xfrm>
            <a:off x="4562796" y="1089661"/>
            <a:ext cx="50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1/c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5C80E2E-0E7D-4874-BDD6-5A5E331D6FDC}"/>
              </a:ext>
            </a:extLst>
          </p:cNvPr>
          <p:cNvSpPr txBox="1"/>
          <p:nvPr/>
        </p:nvSpPr>
        <p:spPr>
          <a:xfrm>
            <a:off x="5412865" y="158124"/>
            <a:ext cx="50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2/d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BAA62F9-E5B8-421F-BD43-A32AC8120F79}"/>
              </a:ext>
            </a:extLst>
          </p:cNvPr>
          <p:cNvSpPr txBox="1"/>
          <p:nvPr/>
        </p:nvSpPr>
        <p:spPr>
          <a:xfrm>
            <a:off x="6740138" y="158123"/>
            <a:ext cx="50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10/h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8A8598A7-1959-4096-AFC9-E415E6DA2190}"/>
              </a:ext>
            </a:extLst>
          </p:cNvPr>
          <p:cNvSpPr txBox="1"/>
          <p:nvPr/>
        </p:nvSpPr>
        <p:spPr>
          <a:xfrm>
            <a:off x="5417598" y="2278458"/>
            <a:ext cx="50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7/f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6A96604F-2B5F-44AB-BEE4-C141ABD1B532}"/>
              </a:ext>
            </a:extLst>
          </p:cNvPr>
          <p:cNvSpPr txBox="1"/>
          <p:nvPr/>
        </p:nvSpPr>
        <p:spPr>
          <a:xfrm>
            <a:off x="5336361" y="1085928"/>
            <a:ext cx="50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3/e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1BDD77E-F3F8-4A05-9047-B22FE6965C5D}"/>
              </a:ext>
            </a:extLst>
          </p:cNvPr>
          <p:cNvSpPr txBox="1"/>
          <p:nvPr/>
        </p:nvSpPr>
        <p:spPr>
          <a:xfrm>
            <a:off x="5914988" y="1300258"/>
            <a:ext cx="50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8/g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C36B5F5E-4BFA-4095-9D25-2461E6F5BE1F}"/>
              </a:ext>
            </a:extLst>
          </p:cNvPr>
          <p:cNvSpPr txBox="1"/>
          <p:nvPr/>
        </p:nvSpPr>
        <p:spPr>
          <a:xfrm>
            <a:off x="6755015" y="932039"/>
            <a:ext cx="50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9/i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BDEFEC8B-0142-4C2B-A98A-8CD03305B079}"/>
              </a:ext>
            </a:extLst>
          </p:cNvPr>
          <p:cNvSpPr txBox="1"/>
          <p:nvPr/>
        </p:nvSpPr>
        <p:spPr>
          <a:xfrm>
            <a:off x="6755015" y="2248044"/>
            <a:ext cx="50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5/k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359996A-A0AC-4E5B-91E9-0B60048C5C62}"/>
              </a:ext>
            </a:extLst>
          </p:cNvPr>
          <p:cNvSpPr txBox="1"/>
          <p:nvPr/>
        </p:nvSpPr>
        <p:spPr>
          <a:xfrm>
            <a:off x="7531903" y="1149771"/>
            <a:ext cx="50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7/m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4F24D4F7-8AB7-43D9-B531-8FCF524BA46A}"/>
              </a:ext>
            </a:extLst>
          </p:cNvPr>
          <p:cNvSpPr txBox="1"/>
          <p:nvPr/>
        </p:nvSpPr>
        <p:spPr>
          <a:xfrm>
            <a:off x="7970933" y="611506"/>
            <a:ext cx="50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4/n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30CC0F60-35FF-45C5-AA9B-9977770D0DDD}"/>
              </a:ext>
            </a:extLst>
          </p:cNvPr>
          <p:cNvSpPr txBox="1"/>
          <p:nvPr/>
        </p:nvSpPr>
        <p:spPr>
          <a:xfrm>
            <a:off x="8021565" y="1746138"/>
            <a:ext cx="50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6/p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4708B02A-A58A-4AA9-B11B-C26F082F25D3}"/>
              </a:ext>
            </a:extLst>
          </p:cNvPr>
          <p:cNvSpPr txBox="1"/>
          <p:nvPr/>
        </p:nvSpPr>
        <p:spPr>
          <a:xfrm>
            <a:off x="9313793" y="598765"/>
            <a:ext cx="2431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Kanten sortieren:</a:t>
            </a:r>
          </a:p>
          <a:p>
            <a:endParaRPr lang="de-DE" b="1" dirty="0"/>
          </a:p>
          <a:p>
            <a:r>
              <a:rPr lang="de-DE" dirty="0"/>
              <a:t>c (1) – d(2) – e(3) – n(4) – k(5) – p(6) – f(7)/m (8)– g(9) – a(10)/ i(11) – h(12) – b(13) </a:t>
            </a:r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01392768-5E13-417D-8E51-507402CD474D}"/>
              </a:ext>
            </a:extLst>
          </p:cNvPr>
          <p:cNvSpPr txBox="1"/>
          <p:nvPr/>
        </p:nvSpPr>
        <p:spPr>
          <a:xfrm>
            <a:off x="3648721" y="2822780"/>
            <a:ext cx="242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Union-Find-Struktur:</a:t>
            </a:r>
          </a:p>
        </p:txBody>
      </p:sp>
      <p:pic>
        <p:nvPicPr>
          <p:cNvPr id="180" name="Grafik 179">
            <a:extLst>
              <a:ext uri="{FF2B5EF4-FFF2-40B4-BE49-F238E27FC236}">
                <a16:creationId xmlns:a16="http://schemas.microsoft.com/office/drawing/2014/main" id="{6C19ECFC-602E-427D-AF3B-1075965EF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069" y="3424177"/>
            <a:ext cx="3609145" cy="1731414"/>
          </a:xfrm>
          <a:prstGeom prst="rect">
            <a:avLst/>
          </a:prstGeom>
        </p:spPr>
      </p:pic>
      <p:pic>
        <p:nvPicPr>
          <p:cNvPr id="181" name="Grafik 180">
            <a:extLst>
              <a:ext uri="{FF2B5EF4-FFF2-40B4-BE49-F238E27FC236}">
                <a16:creationId xmlns:a16="http://schemas.microsoft.com/office/drawing/2014/main" id="{C3CBFB98-EE99-4431-A7D9-6B8FB25D9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674" y="3436474"/>
            <a:ext cx="4377307" cy="1780186"/>
          </a:xfrm>
          <a:prstGeom prst="rect">
            <a:avLst/>
          </a:prstGeom>
        </p:spPr>
      </p:pic>
      <p:pic>
        <p:nvPicPr>
          <p:cNvPr id="182" name="Grafik 181">
            <a:extLst>
              <a:ext uri="{FF2B5EF4-FFF2-40B4-BE49-F238E27FC236}">
                <a16:creationId xmlns:a16="http://schemas.microsoft.com/office/drawing/2014/main" id="{BB868A30-9779-4420-A312-104360133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8523" y="2948135"/>
            <a:ext cx="2024047" cy="1511939"/>
          </a:xfrm>
          <a:prstGeom prst="rect">
            <a:avLst/>
          </a:prstGeom>
        </p:spPr>
      </p:pic>
      <p:pic>
        <p:nvPicPr>
          <p:cNvPr id="183" name="Grafik 182">
            <a:extLst>
              <a:ext uri="{FF2B5EF4-FFF2-40B4-BE49-F238E27FC236}">
                <a16:creationId xmlns:a16="http://schemas.microsoft.com/office/drawing/2014/main" id="{AB7EDEFD-0FD3-4A66-99B5-C7BB9C354F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4024" y="3381605"/>
            <a:ext cx="3401863" cy="1835055"/>
          </a:xfrm>
          <a:prstGeom prst="rect">
            <a:avLst/>
          </a:prstGeom>
        </p:spPr>
      </p:pic>
      <p:pic>
        <p:nvPicPr>
          <p:cNvPr id="184" name="Grafik 183">
            <a:extLst>
              <a:ext uri="{FF2B5EF4-FFF2-40B4-BE49-F238E27FC236}">
                <a16:creationId xmlns:a16="http://schemas.microsoft.com/office/drawing/2014/main" id="{4879CF64-2387-4A2C-84EF-AD5AB1D08C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9898" y="3407153"/>
            <a:ext cx="3407959" cy="1810669"/>
          </a:xfrm>
          <a:prstGeom prst="rect">
            <a:avLst/>
          </a:prstGeom>
        </p:spPr>
      </p:pic>
      <p:pic>
        <p:nvPicPr>
          <p:cNvPr id="185" name="Grafik 184">
            <a:extLst>
              <a:ext uri="{FF2B5EF4-FFF2-40B4-BE49-F238E27FC236}">
                <a16:creationId xmlns:a16="http://schemas.microsoft.com/office/drawing/2014/main" id="{34C185C5-5540-4EAC-85D2-988CA824DE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0980" y="3472292"/>
            <a:ext cx="4895512" cy="1902117"/>
          </a:xfrm>
          <a:prstGeom prst="rect">
            <a:avLst/>
          </a:prstGeom>
        </p:spPr>
      </p:pic>
      <p:pic>
        <p:nvPicPr>
          <p:cNvPr id="186" name="Grafik 185">
            <a:extLst>
              <a:ext uri="{FF2B5EF4-FFF2-40B4-BE49-F238E27FC236}">
                <a16:creationId xmlns:a16="http://schemas.microsoft.com/office/drawing/2014/main" id="{AA286037-D484-40FC-AB1E-5DBD63E2CF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6426" y="3417423"/>
            <a:ext cx="4407790" cy="2011854"/>
          </a:xfrm>
          <a:prstGeom prst="rect">
            <a:avLst/>
          </a:prstGeom>
        </p:spPr>
      </p:pic>
      <p:pic>
        <p:nvPicPr>
          <p:cNvPr id="187" name="Grafik 186">
            <a:extLst>
              <a:ext uri="{FF2B5EF4-FFF2-40B4-BE49-F238E27FC236}">
                <a16:creationId xmlns:a16="http://schemas.microsoft.com/office/drawing/2014/main" id="{57FE2A68-D23D-4D06-A489-B1B40BFFDA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98523" y="2979640"/>
            <a:ext cx="1883827" cy="1322947"/>
          </a:xfrm>
          <a:prstGeom prst="rect">
            <a:avLst/>
          </a:prstGeom>
        </p:spPr>
      </p:pic>
      <p:pic>
        <p:nvPicPr>
          <p:cNvPr id="188" name="Grafik 187">
            <a:extLst>
              <a:ext uri="{FF2B5EF4-FFF2-40B4-BE49-F238E27FC236}">
                <a16:creationId xmlns:a16="http://schemas.microsoft.com/office/drawing/2014/main" id="{61F8F64B-C172-44BE-88F0-643C458640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85086" y="2946214"/>
            <a:ext cx="1883827" cy="1322947"/>
          </a:xfrm>
          <a:prstGeom prst="rect">
            <a:avLst/>
          </a:prstGeom>
        </p:spPr>
      </p:pic>
      <p:pic>
        <p:nvPicPr>
          <p:cNvPr id="189" name="Grafik 188">
            <a:extLst>
              <a:ext uri="{FF2B5EF4-FFF2-40B4-BE49-F238E27FC236}">
                <a16:creationId xmlns:a16="http://schemas.microsoft.com/office/drawing/2014/main" id="{38771E72-02FB-4E46-B1F6-DA557E324D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62796" y="3393763"/>
            <a:ext cx="4487045" cy="2036240"/>
          </a:xfrm>
          <a:prstGeom prst="rect">
            <a:avLst/>
          </a:prstGeom>
        </p:spPr>
      </p:pic>
      <p:sp>
        <p:nvSpPr>
          <p:cNvPr id="190" name="Textfeld 189">
            <a:extLst>
              <a:ext uri="{FF2B5EF4-FFF2-40B4-BE49-F238E27FC236}">
                <a16:creationId xmlns:a16="http://schemas.microsoft.com/office/drawing/2014/main" id="{C1BA7EDE-95DE-4527-A822-6B43D530822A}"/>
              </a:ext>
            </a:extLst>
          </p:cNvPr>
          <p:cNvSpPr txBox="1"/>
          <p:nvPr/>
        </p:nvSpPr>
        <p:spPr>
          <a:xfrm>
            <a:off x="9454480" y="2992718"/>
            <a:ext cx="1788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11., 12. &amp; 13.:</a:t>
            </a:r>
          </a:p>
          <a:p>
            <a:r>
              <a:rPr lang="de-DE" dirty="0"/>
              <a:t>jeweils gleiche Struktur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80062D85-05F2-407E-AC6C-8C30B06ACE99}"/>
                  </a:ext>
                </a:extLst>
              </p:cNvPr>
              <p:cNvSpPr txBox="1"/>
              <p:nvPr/>
            </p:nvSpPr>
            <p:spPr>
              <a:xfrm>
                <a:off x="5566126" y="5787764"/>
                <a:ext cx="5218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MST: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80062D85-05F2-407E-AC6C-8C30B06AC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126" y="5787764"/>
                <a:ext cx="5218611" cy="369332"/>
              </a:xfrm>
              <a:prstGeom prst="rect">
                <a:avLst/>
              </a:prstGeom>
              <a:blipFill>
                <a:blip r:embed="rId14"/>
                <a:stretch>
                  <a:fillRect l="-935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36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  <p:bldP spid="1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23489-9C00-4EEE-BE93-31041408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Kruskal – Beispiel (nicht graphisch)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907EC9C-D54A-4EC3-89C3-2A8E77DA33E2}"/>
              </a:ext>
            </a:extLst>
          </p:cNvPr>
          <p:cNvSpPr/>
          <p:nvPr/>
        </p:nvSpPr>
        <p:spPr>
          <a:xfrm>
            <a:off x="3724210" y="1149771"/>
            <a:ext cx="408373" cy="410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7B7316A-3FE2-4047-8EF3-28411C128480}"/>
              </a:ext>
            </a:extLst>
          </p:cNvPr>
          <p:cNvSpPr/>
          <p:nvPr/>
        </p:nvSpPr>
        <p:spPr>
          <a:xfrm>
            <a:off x="4770980" y="2084492"/>
            <a:ext cx="386177" cy="410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1EF075-F8AC-4956-8E91-4B794304AB8A}"/>
              </a:ext>
            </a:extLst>
          </p:cNvPr>
          <p:cNvSpPr/>
          <p:nvPr/>
        </p:nvSpPr>
        <p:spPr>
          <a:xfrm>
            <a:off x="4748784" y="249409"/>
            <a:ext cx="408373" cy="410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E3D4823-503F-4404-A24C-A63323583950}"/>
              </a:ext>
            </a:extLst>
          </p:cNvPr>
          <p:cNvCxnSpPr>
            <a:cxnSpLocks/>
            <a:stCxn id="6" idx="3"/>
            <a:endCxn id="4" idx="7"/>
          </p:cNvCxnSpPr>
          <p:nvPr/>
        </p:nvCxnSpPr>
        <p:spPr>
          <a:xfrm flipH="1">
            <a:off x="4072778" y="599757"/>
            <a:ext cx="735811" cy="610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AD44D23-CD22-4B64-855F-B0A2661D327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4952971" y="659867"/>
            <a:ext cx="11098" cy="142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E258C56-3B69-4461-A1EF-4A13F834651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072778" y="1500119"/>
            <a:ext cx="754756" cy="644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6A7451AA-5AC3-401E-A114-4C09A374BB5A}"/>
              </a:ext>
            </a:extLst>
          </p:cNvPr>
          <p:cNvSpPr/>
          <p:nvPr/>
        </p:nvSpPr>
        <p:spPr>
          <a:xfrm>
            <a:off x="6076057" y="249409"/>
            <a:ext cx="408373" cy="410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3BD6E99-59A4-4650-B568-CC2E50466AD4}"/>
              </a:ext>
            </a:extLst>
          </p:cNvPr>
          <p:cNvSpPr/>
          <p:nvPr/>
        </p:nvSpPr>
        <p:spPr>
          <a:xfrm>
            <a:off x="6076056" y="2084492"/>
            <a:ext cx="408373" cy="410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F8C7901-50E7-4C09-A3D5-A5D4D3CAB4A9}"/>
              </a:ext>
            </a:extLst>
          </p:cNvPr>
          <p:cNvSpPr/>
          <p:nvPr/>
        </p:nvSpPr>
        <p:spPr>
          <a:xfrm>
            <a:off x="7403330" y="249409"/>
            <a:ext cx="408373" cy="410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C3993E4-496A-4B3D-A013-596AF57A9B75}"/>
              </a:ext>
            </a:extLst>
          </p:cNvPr>
          <p:cNvSpPr/>
          <p:nvPr/>
        </p:nvSpPr>
        <p:spPr>
          <a:xfrm>
            <a:off x="7403328" y="2084492"/>
            <a:ext cx="408373" cy="410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E49FD27-55EA-43FE-833D-6D1BBED80B70}"/>
              </a:ext>
            </a:extLst>
          </p:cNvPr>
          <p:cNvSpPr/>
          <p:nvPr/>
        </p:nvSpPr>
        <p:spPr>
          <a:xfrm>
            <a:off x="8390108" y="1166950"/>
            <a:ext cx="408373" cy="410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5FB6C41-9E38-4B9C-BB34-E48215A3FEDE}"/>
              </a:ext>
            </a:extLst>
          </p:cNvPr>
          <p:cNvCxnSpPr>
            <a:stCxn id="6" idx="6"/>
            <a:endCxn id="20" idx="2"/>
          </p:cNvCxnSpPr>
          <p:nvPr/>
        </p:nvCxnSpPr>
        <p:spPr>
          <a:xfrm>
            <a:off x="5157157" y="454638"/>
            <a:ext cx="918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99D7B6D5-3336-462C-9EF6-6D5D58219700}"/>
              </a:ext>
            </a:extLst>
          </p:cNvPr>
          <p:cNvCxnSpPr>
            <a:stCxn id="20" idx="6"/>
            <a:endCxn id="27" idx="2"/>
          </p:cNvCxnSpPr>
          <p:nvPr/>
        </p:nvCxnSpPr>
        <p:spPr>
          <a:xfrm>
            <a:off x="6484430" y="454638"/>
            <a:ext cx="918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6452D9F-6D10-43EC-AE46-C495B146F81E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5157157" y="2289721"/>
            <a:ext cx="918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45A9EDC-B66A-40B0-889A-22BF8F61D18E}"/>
              </a:ext>
            </a:extLst>
          </p:cNvPr>
          <p:cNvCxnSpPr>
            <a:stCxn id="21" idx="6"/>
            <a:endCxn id="28" idx="2"/>
          </p:cNvCxnSpPr>
          <p:nvPr/>
        </p:nvCxnSpPr>
        <p:spPr>
          <a:xfrm>
            <a:off x="6484429" y="2289721"/>
            <a:ext cx="918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7386DB67-8171-4C53-8D0E-0AE6F8105013}"/>
              </a:ext>
            </a:extLst>
          </p:cNvPr>
          <p:cNvCxnSpPr>
            <a:stCxn id="27" idx="5"/>
            <a:endCxn id="29" idx="1"/>
          </p:cNvCxnSpPr>
          <p:nvPr/>
        </p:nvCxnSpPr>
        <p:spPr>
          <a:xfrm>
            <a:off x="7751898" y="599757"/>
            <a:ext cx="698015" cy="627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F87E4E7-0422-401E-BD7F-F97400EE5183}"/>
              </a:ext>
            </a:extLst>
          </p:cNvPr>
          <p:cNvCxnSpPr>
            <a:stCxn id="28" idx="7"/>
            <a:endCxn id="29" idx="3"/>
          </p:cNvCxnSpPr>
          <p:nvPr/>
        </p:nvCxnSpPr>
        <p:spPr>
          <a:xfrm flipV="1">
            <a:off x="7751896" y="1517298"/>
            <a:ext cx="698017" cy="627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7E1661E6-386F-4F68-850C-D0A791EEDC4C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flipH="1">
            <a:off x="6280243" y="659867"/>
            <a:ext cx="1" cy="142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1EFA392D-18CB-4BAB-B243-1BEDEF0B1A71}"/>
              </a:ext>
            </a:extLst>
          </p:cNvPr>
          <p:cNvCxnSpPr>
            <a:stCxn id="27" idx="4"/>
            <a:endCxn id="28" idx="0"/>
          </p:cNvCxnSpPr>
          <p:nvPr/>
        </p:nvCxnSpPr>
        <p:spPr>
          <a:xfrm flipH="1">
            <a:off x="7607515" y="659867"/>
            <a:ext cx="2" cy="142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35E273A1-5A18-44E4-98F4-3FBF28BAB0A6}"/>
              </a:ext>
            </a:extLst>
          </p:cNvPr>
          <p:cNvCxnSpPr>
            <a:stCxn id="5" idx="7"/>
            <a:endCxn id="20" idx="3"/>
          </p:cNvCxnSpPr>
          <p:nvPr/>
        </p:nvCxnSpPr>
        <p:spPr>
          <a:xfrm flipV="1">
            <a:off x="5100603" y="599757"/>
            <a:ext cx="1035259" cy="154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AE201465-4249-4BB5-97F0-02A52D2A0BAC}"/>
              </a:ext>
            </a:extLst>
          </p:cNvPr>
          <p:cNvCxnSpPr>
            <a:stCxn id="20" idx="5"/>
            <a:endCxn id="28" idx="1"/>
          </p:cNvCxnSpPr>
          <p:nvPr/>
        </p:nvCxnSpPr>
        <p:spPr>
          <a:xfrm>
            <a:off x="6424625" y="599757"/>
            <a:ext cx="1038508" cy="154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C5E559A4-42B8-48C2-BB1F-12C46C054651}"/>
              </a:ext>
            </a:extLst>
          </p:cNvPr>
          <p:cNvSpPr txBox="1"/>
          <p:nvPr/>
        </p:nvSpPr>
        <p:spPr>
          <a:xfrm>
            <a:off x="4145397" y="605631"/>
            <a:ext cx="50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9/a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44FB5BB6-1B07-4302-A753-E161B4AB187D}"/>
              </a:ext>
            </a:extLst>
          </p:cNvPr>
          <p:cNvSpPr txBox="1"/>
          <p:nvPr/>
        </p:nvSpPr>
        <p:spPr>
          <a:xfrm>
            <a:off x="4005144" y="1677061"/>
            <a:ext cx="50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11/b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A47036C-1DA6-49E7-9DDE-F1D39AD11FE3}"/>
              </a:ext>
            </a:extLst>
          </p:cNvPr>
          <p:cNvSpPr txBox="1"/>
          <p:nvPr/>
        </p:nvSpPr>
        <p:spPr>
          <a:xfrm>
            <a:off x="4562796" y="1089661"/>
            <a:ext cx="50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1/c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5C80E2E-0E7D-4874-BDD6-5A5E331D6FDC}"/>
              </a:ext>
            </a:extLst>
          </p:cNvPr>
          <p:cNvSpPr txBox="1"/>
          <p:nvPr/>
        </p:nvSpPr>
        <p:spPr>
          <a:xfrm>
            <a:off x="5412865" y="158124"/>
            <a:ext cx="50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2/d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BAA62F9-E5B8-421F-BD43-A32AC8120F79}"/>
              </a:ext>
            </a:extLst>
          </p:cNvPr>
          <p:cNvSpPr txBox="1"/>
          <p:nvPr/>
        </p:nvSpPr>
        <p:spPr>
          <a:xfrm>
            <a:off x="6740138" y="158123"/>
            <a:ext cx="50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10/h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8A8598A7-1959-4096-AFC9-E415E6DA2190}"/>
              </a:ext>
            </a:extLst>
          </p:cNvPr>
          <p:cNvSpPr txBox="1"/>
          <p:nvPr/>
        </p:nvSpPr>
        <p:spPr>
          <a:xfrm>
            <a:off x="5417598" y="2278458"/>
            <a:ext cx="50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7/f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6A96604F-2B5F-44AB-BEE4-C141ABD1B532}"/>
              </a:ext>
            </a:extLst>
          </p:cNvPr>
          <p:cNvSpPr txBox="1"/>
          <p:nvPr/>
        </p:nvSpPr>
        <p:spPr>
          <a:xfrm>
            <a:off x="5336361" y="1085928"/>
            <a:ext cx="50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3/e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1BDD77E-F3F8-4A05-9047-B22FE6965C5D}"/>
              </a:ext>
            </a:extLst>
          </p:cNvPr>
          <p:cNvSpPr txBox="1"/>
          <p:nvPr/>
        </p:nvSpPr>
        <p:spPr>
          <a:xfrm>
            <a:off x="5914988" y="1300258"/>
            <a:ext cx="50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8/g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C36B5F5E-4BFA-4095-9D25-2461E6F5BE1F}"/>
              </a:ext>
            </a:extLst>
          </p:cNvPr>
          <p:cNvSpPr txBox="1"/>
          <p:nvPr/>
        </p:nvSpPr>
        <p:spPr>
          <a:xfrm>
            <a:off x="6755015" y="932039"/>
            <a:ext cx="50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9/i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BDEFEC8B-0142-4C2B-A98A-8CD03305B079}"/>
              </a:ext>
            </a:extLst>
          </p:cNvPr>
          <p:cNvSpPr txBox="1"/>
          <p:nvPr/>
        </p:nvSpPr>
        <p:spPr>
          <a:xfrm>
            <a:off x="6755015" y="2248044"/>
            <a:ext cx="50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5/k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359996A-A0AC-4E5B-91E9-0B60048C5C62}"/>
              </a:ext>
            </a:extLst>
          </p:cNvPr>
          <p:cNvSpPr txBox="1"/>
          <p:nvPr/>
        </p:nvSpPr>
        <p:spPr>
          <a:xfrm>
            <a:off x="7531903" y="1149771"/>
            <a:ext cx="50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7/m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4F24D4F7-8AB7-43D9-B531-8FCF524BA46A}"/>
              </a:ext>
            </a:extLst>
          </p:cNvPr>
          <p:cNvSpPr txBox="1"/>
          <p:nvPr/>
        </p:nvSpPr>
        <p:spPr>
          <a:xfrm>
            <a:off x="7970933" y="611506"/>
            <a:ext cx="50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4/n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30CC0F60-35FF-45C5-AA9B-9977770D0DDD}"/>
              </a:ext>
            </a:extLst>
          </p:cNvPr>
          <p:cNvSpPr txBox="1"/>
          <p:nvPr/>
        </p:nvSpPr>
        <p:spPr>
          <a:xfrm>
            <a:off x="8021565" y="1746138"/>
            <a:ext cx="50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6/p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4708B02A-A58A-4AA9-B11B-C26F082F25D3}"/>
              </a:ext>
            </a:extLst>
          </p:cNvPr>
          <p:cNvSpPr txBox="1"/>
          <p:nvPr/>
        </p:nvSpPr>
        <p:spPr>
          <a:xfrm>
            <a:off x="9313793" y="598765"/>
            <a:ext cx="2431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Kanten sortieren:</a:t>
            </a:r>
          </a:p>
          <a:p>
            <a:endParaRPr lang="de-DE" b="1" dirty="0"/>
          </a:p>
          <a:p>
            <a:r>
              <a:rPr lang="de-DE" dirty="0"/>
              <a:t>c – d – e – n – k – p – f/m – g – a/ i – h – b </a:t>
            </a:r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01392768-5E13-417D-8E51-507402CD474D}"/>
              </a:ext>
            </a:extLst>
          </p:cNvPr>
          <p:cNvSpPr txBox="1"/>
          <p:nvPr/>
        </p:nvSpPr>
        <p:spPr>
          <a:xfrm>
            <a:off x="3648721" y="2822780"/>
            <a:ext cx="242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Union-Find-Struktur: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C6AB23-46A1-483C-A251-247602CC4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778" y="3182004"/>
            <a:ext cx="6614733" cy="297510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8F77EF1-BB46-4997-815C-7FD554C57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559" y="3182004"/>
            <a:ext cx="6767147" cy="2975106"/>
          </a:xfrm>
          <a:prstGeom prst="rect">
            <a:avLst/>
          </a:prstGeom>
        </p:spPr>
      </p:pic>
      <p:graphicFrame>
        <p:nvGraphicFramePr>
          <p:cNvPr id="56" name="Tabelle 23">
            <a:extLst>
              <a:ext uri="{FF2B5EF4-FFF2-40B4-BE49-F238E27FC236}">
                <a16:creationId xmlns:a16="http://schemas.microsoft.com/office/drawing/2014/main" id="{CF1DF094-7D6F-405C-A34C-79003C35A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747346"/>
              </p:ext>
            </p:extLst>
          </p:nvPr>
        </p:nvGraphicFramePr>
        <p:xfrm>
          <a:off x="4072778" y="3220739"/>
          <a:ext cx="57892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47">
                  <a:extLst>
                    <a:ext uri="{9D8B030D-6E8A-4147-A177-3AD203B41FA5}">
                      <a16:colId xmlns:a16="http://schemas.microsoft.com/office/drawing/2014/main" val="1178453241"/>
                    </a:ext>
                  </a:extLst>
                </a:gridCol>
                <a:gridCol w="643247">
                  <a:extLst>
                    <a:ext uri="{9D8B030D-6E8A-4147-A177-3AD203B41FA5}">
                      <a16:colId xmlns:a16="http://schemas.microsoft.com/office/drawing/2014/main" val="3899520590"/>
                    </a:ext>
                  </a:extLst>
                </a:gridCol>
                <a:gridCol w="643247">
                  <a:extLst>
                    <a:ext uri="{9D8B030D-6E8A-4147-A177-3AD203B41FA5}">
                      <a16:colId xmlns:a16="http://schemas.microsoft.com/office/drawing/2014/main" val="3052928167"/>
                    </a:ext>
                  </a:extLst>
                </a:gridCol>
                <a:gridCol w="643247">
                  <a:extLst>
                    <a:ext uri="{9D8B030D-6E8A-4147-A177-3AD203B41FA5}">
                      <a16:colId xmlns:a16="http://schemas.microsoft.com/office/drawing/2014/main" val="506232504"/>
                    </a:ext>
                  </a:extLst>
                </a:gridCol>
                <a:gridCol w="643247">
                  <a:extLst>
                    <a:ext uri="{9D8B030D-6E8A-4147-A177-3AD203B41FA5}">
                      <a16:colId xmlns:a16="http://schemas.microsoft.com/office/drawing/2014/main" val="3768194505"/>
                    </a:ext>
                  </a:extLst>
                </a:gridCol>
                <a:gridCol w="643247">
                  <a:extLst>
                    <a:ext uri="{9D8B030D-6E8A-4147-A177-3AD203B41FA5}">
                      <a16:colId xmlns:a16="http://schemas.microsoft.com/office/drawing/2014/main" val="1205034792"/>
                    </a:ext>
                  </a:extLst>
                </a:gridCol>
                <a:gridCol w="643247">
                  <a:extLst>
                    <a:ext uri="{9D8B030D-6E8A-4147-A177-3AD203B41FA5}">
                      <a16:colId xmlns:a16="http://schemas.microsoft.com/office/drawing/2014/main" val="308718738"/>
                    </a:ext>
                  </a:extLst>
                </a:gridCol>
                <a:gridCol w="643247">
                  <a:extLst>
                    <a:ext uri="{9D8B030D-6E8A-4147-A177-3AD203B41FA5}">
                      <a16:colId xmlns:a16="http://schemas.microsoft.com/office/drawing/2014/main" val="2568554008"/>
                    </a:ext>
                  </a:extLst>
                </a:gridCol>
                <a:gridCol w="643247">
                  <a:extLst>
                    <a:ext uri="{9D8B030D-6E8A-4147-A177-3AD203B41FA5}">
                      <a16:colId xmlns:a16="http://schemas.microsoft.com/office/drawing/2014/main" val="1223312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46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R[v]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161852"/>
                  </a:ext>
                </a:extLst>
              </a:tr>
            </a:tbl>
          </a:graphicData>
        </a:graphic>
      </p:graphicFrame>
      <p:sp>
        <p:nvSpPr>
          <p:cNvPr id="57" name="Textfeld 56">
            <a:extLst>
              <a:ext uri="{FF2B5EF4-FFF2-40B4-BE49-F238E27FC236}">
                <a16:creationId xmlns:a16="http://schemas.microsoft.com/office/drawing/2014/main" id="{7766D9BC-9528-4DCF-AA03-4E348F11A579}"/>
              </a:ext>
            </a:extLst>
          </p:cNvPr>
          <p:cNvSpPr txBox="1"/>
          <p:nvPr/>
        </p:nvSpPr>
        <p:spPr>
          <a:xfrm>
            <a:off x="9773227" y="3268413"/>
            <a:ext cx="97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ym typeface="Wingdings" panose="05000000000000000000" pitchFamily="2" charset="2"/>
              </a:rPr>
              <a:t>Kante: d</a:t>
            </a:r>
            <a:r>
              <a:rPr lang="de-DE" b="1" dirty="0">
                <a:sym typeface="Wingdings" panose="05000000000000000000" pitchFamily="2" charset="2"/>
              </a:rPr>
              <a:t> = (2,4)</a:t>
            </a:r>
            <a:endParaRPr lang="de-DE" b="1" dirty="0"/>
          </a:p>
        </p:txBody>
      </p:sp>
      <p:graphicFrame>
        <p:nvGraphicFramePr>
          <p:cNvPr id="72" name="Tabelle 25">
            <a:extLst>
              <a:ext uri="{FF2B5EF4-FFF2-40B4-BE49-F238E27FC236}">
                <a16:creationId xmlns:a16="http://schemas.microsoft.com/office/drawing/2014/main" id="{FD18D490-BBDF-4CE0-8D63-1417165C5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045137"/>
              </p:ext>
            </p:extLst>
          </p:nvPr>
        </p:nvGraphicFramePr>
        <p:xfrm>
          <a:off x="4072778" y="4215894"/>
          <a:ext cx="65704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889">
                  <a:extLst>
                    <a:ext uri="{9D8B030D-6E8A-4147-A177-3AD203B41FA5}">
                      <a16:colId xmlns:a16="http://schemas.microsoft.com/office/drawing/2014/main" val="3976395412"/>
                    </a:ext>
                  </a:extLst>
                </a:gridCol>
                <a:gridCol w="2769341">
                  <a:extLst>
                    <a:ext uri="{9D8B030D-6E8A-4147-A177-3AD203B41FA5}">
                      <a16:colId xmlns:a16="http://schemas.microsoft.com/office/drawing/2014/main" val="2993126063"/>
                    </a:ext>
                  </a:extLst>
                </a:gridCol>
                <a:gridCol w="497642">
                  <a:extLst>
                    <a:ext uri="{9D8B030D-6E8A-4147-A177-3AD203B41FA5}">
                      <a16:colId xmlns:a16="http://schemas.microsoft.com/office/drawing/2014/main" val="2410574491"/>
                    </a:ext>
                  </a:extLst>
                </a:gridCol>
                <a:gridCol w="2787588">
                  <a:extLst>
                    <a:ext uri="{9D8B030D-6E8A-4147-A177-3AD203B41FA5}">
                      <a16:colId xmlns:a16="http://schemas.microsoft.com/office/drawing/2014/main" val="836736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de-DE" dirty="0"/>
                        <a:t>Elemente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17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776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(2,3,4)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7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34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13401"/>
                  </a:ext>
                </a:extLst>
              </a:tr>
            </a:tbl>
          </a:graphicData>
        </a:graphic>
      </p:graphicFrame>
      <p:graphicFrame>
        <p:nvGraphicFramePr>
          <p:cNvPr id="73" name="Tabelle 23">
            <a:extLst>
              <a:ext uri="{FF2B5EF4-FFF2-40B4-BE49-F238E27FC236}">
                <a16:creationId xmlns:a16="http://schemas.microsoft.com/office/drawing/2014/main" id="{058DD823-30CE-4A4C-89A4-9864ACDF1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929974"/>
              </p:ext>
            </p:extLst>
          </p:nvPr>
        </p:nvGraphicFramePr>
        <p:xfrm>
          <a:off x="3724210" y="3203823"/>
          <a:ext cx="57892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47">
                  <a:extLst>
                    <a:ext uri="{9D8B030D-6E8A-4147-A177-3AD203B41FA5}">
                      <a16:colId xmlns:a16="http://schemas.microsoft.com/office/drawing/2014/main" val="1178453241"/>
                    </a:ext>
                  </a:extLst>
                </a:gridCol>
                <a:gridCol w="643247">
                  <a:extLst>
                    <a:ext uri="{9D8B030D-6E8A-4147-A177-3AD203B41FA5}">
                      <a16:colId xmlns:a16="http://schemas.microsoft.com/office/drawing/2014/main" val="3899520590"/>
                    </a:ext>
                  </a:extLst>
                </a:gridCol>
                <a:gridCol w="643247">
                  <a:extLst>
                    <a:ext uri="{9D8B030D-6E8A-4147-A177-3AD203B41FA5}">
                      <a16:colId xmlns:a16="http://schemas.microsoft.com/office/drawing/2014/main" val="3052928167"/>
                    </a:ext>
                  </a:extLst>
                </a:gridCol>
                <a:gridCol w="643247">
                  <a:extLst>
                    <a:ext uri="{9D8B030D-6E8A-4147-A177-3AD203B41FA5}">
                      <a16:colId xmlns:a16="http://schemas.microsoft.com/office/drawing/2014/main" val="506232504"/>
                    </a:ext>
                  </a:extLst>
                </a:gridCol>
                <a:gridCol w="643247">
                  <a:extLst>
                    <a:ext uri="{9D8B030D-6E8A-4147-A177-3AD203B41FA5}">
                      <a16:colId xmlns:a16="http://schemas.microsoft.com/office/drawing/2014/main" val="3768194505"/>
                    </a:ext>
                  </a:extLst>
                </a:gridCol>
                <a:gridCol w="643247">
                  <a:extLst>
                    <a:ext uri="{9D8B030D-6E8A-4147-A177-3AD203B41FA5}">
                      <a16:colId xmlns:a16="http://schemas.microsoft.com/office/drawing/2014/main" val="1205034792"/>
                    </a:ext>
                  </a:extLst>
                </a:gridCol>
                <a:gridCol w="643247">
                  <a:extLst>
                    <a:ext uri="{9D8B030D-6E8A-4147-A177-3AD203B41FA5}">
                      <a16:colId xmlns:a16="http://schemas.microsoft.com/office/drawing/2014/main" val="308718738"/>
                    </a:ext>
                  </a:extLst>
                </a:gridCol>
                <a:gridCol w="643247">
                  <a:extLst>
                    <a:ext uri="{9D8B030D-6E8A-4147-A177-3AD203B41FA5}">
                      <a16:colId xmlns:a16="http://schemas.microsoft.com/office/drawing/2014/main" val="2568554008"/>
                    </a:ext>
                  </a:extLst>
                </a:gridCol>
                <a:gridCol w="643247">
                  <a:extLst>
                    <a:ext uri="{9D8B030D-6E8A-4147-A177-3AD203B41FA5}">
                      <a16:colId xmlns:a16="http://schemas.microsoft.com/office/drawing/2014/main" val="1223312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46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R[v]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161852"/>
                  </a:ext>
                </a:extLst>
              </a:tr>
            </a:tbl>
          </a:graphicData>
        </a:graphic>
      </p:graphicFrame>
      <p:sp>
        <p:nvSpPr>
          <p:cNvPr id="74" name="Textfeld 73">
            <a:extLst>
              <a:ext uri="{FF2B5EF4-FFF2-40B4-BE49-F238E27FC236}">
                <a16:creationId xmlns:a16="http://schemas.microsoft.com/office/drawing/2014/main" id="{07C3F68F-8053-4505-89B4-ADD992DB4CA9}"/>
              </a:ext>
            </a:extLst>
          </p:cNvPr>
          <p:cNvSpPr txBox="1"/>
          <p:nvPr/>
        </p:nvSpPr>
        <p:spPr>
          <a:xfrm>
            <a:off x="9424659" y="3251497"/>
            <a:ext cx="97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ym typeface="Wingdings" panose="05000000000000000000" pitchFamily="2" charset="2"/>
              </a:rPr>
              <a:t>Kante: e</a:t>
            </a:r>
            <a:r>
              <a:rPr lang="de-DE" b="1" dirty="0">
                <a:sym typeface="Wingdings" panose="05000000000000000000" pitchFamily="2" charset="2"/>
              </a:rPr>
              <a:t> = (3,4)</a:t>
            </a:r>
            <a:endParaRPr lang="de-DE" b="1" dirty="0"/>
          </a:p>
        </p:txBody>
      </p:sp>
      <p:graphicFrame>
        <p:nvGraphicFramePr>
          <p:cNvPr id="75" name="Tabelle 25">
            <a:extLst>
              <a:ext uri="{FF2B5EF4-FFF2-40B4-BE49-F238E27FC236}">
                <a16:creationId xmlns:a16="http://schemas.microsoft.com/office/drawing/2014/main" id="{E5E1A539-6275-4FC6-B19B-B7C9BA4C2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486702"/>
              </p:ext>
            </p:extLst>
          </p:nvPr>
        </p:nvGraphicFramePr>
        <p:xfrm>
          <a:off x="3724210" y="4198978"/>
          <a:ext cx="65704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889">
                  <a:extLst>
                    <a:ext uri="{9D8B030D-6E8A-4147-A177-3AD203B41FA5}">
                      <a16:colId xmlns:a16="http://schemas.microsoft.com/office/drawing/2014/main" val="3976395412"/>
                    </a:ext>
                  </a:extLst>
                </a:gridCol>
                <a:gridCol w="2769341">
                  <a:extLst>
                    <a:ext uri="{9D8B030D-6E8A-4147-A177-3AD203B41FA5}">
                      <a16:colId xmlns:a16="http://schemas.microsoft.com/office/drawing/2014/main" val="2993126063"/>
                    </a:ext>
                  </a:extLst>
                </a:gridCol>
                <a:gridCol w="497642">
                  <a:extLst>
                    <a:ext uri="{9D8B030D-6E8A-4147-A177-3AD203B41FA5}">
                      <a16:colId xmlns:a16="http://schemas.microsoft.com/office/drawing/2014/main" val="2410574491"/>
                    </a:ext>
                  </a:extLst>
                </a:gridCol>
                <a:gridCol w="2787588">
                  <a:extLst>
                    <a:ext uri="{9D8B030D-6E8A-4147-A177-3AD203B41FA5}">
                      <a16:colId xmlns:a16="http://schemas.microsoft.com/office/drawing/2014/main" val="83673604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de-DE" dirty="0"/>
                        <a:t>Elemente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17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776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(2,3,4)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7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34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13401"/>
                  </a:ext>
                </a:extLst>
              </a:tr>
            </a:tbl>
          </a:graphicData>
        </a:graphic>
      </p:graphicFrame>
      <p:sp>
        <p:nvSpPr>
          <p:cNvPr id="76" name="Textfeld 75">
            <a:extLst>
              <a:ext uri="{FF2B5EF4-FFF2-40B4-BE49-F238E27FC236}">
                <a16:creationId xmlns:a16="http://schemas.microsoft.com/office/drawing/2014/main" id="{48C76BCD-D710-4AE3-B435-43511DB73A7F}"/>
              </a:ext>
            </a:extLst>
          </p:cNvPr>
          <p:cNvSpPr txBox="1"/>
          <p:nvPr/>
        </p:nvSpPr>
        <p:spPr>
          <a:xfrm>
            <a:off x="10052654" y="4014312"/>
            <a:ext cx="181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ym typeface="Wingdings" panose="05000000000000000000" pitchFamily="2" charset="2"/>
              </a:rPr>
              <a:t>R[3]=R[4]=2  </a:t>
            </a:r>
            <a:endParaRPr lang="de-DE" b="1" dirty="0"/>
          </a:p>
        </p:txBody>
      </p:sp>
      <p:sp>
        <p:nvSpPr>
          <p:cNvPr id="77" name="Gewitterblitz 76">
            <a:extLst>
              <a:ext uri="{FF2B5EF4-FFF2-40B4-BE49-F238E27FC236}">
                <a16:creationId xmlns:a16="http://schemas.microsoft.com/office/drawing/2014/main" id="{1F134F75-C740-417B-8DD8-4B5EBAD3D066}"/>
              </a:ext>
            </a:extLst>
          </p:cNvPr>
          <p:cNvSpPr/>
          <p:nvPr/>
        </p:nvSpPr>
        <p:spPr>
          <a:xfrm rot="6056255" flipV="1">
            <a:off x="10756043" y="4568688"/>
            <a:ext cx="404262" cy="320635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92CDB6B-9A81-44F6-BF3D-9AD04B472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290" y="3164665"/>
            <a:ext cx="6736664" cy="297510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629EE00-3F28-4464-82DA-28DA673F1274}"/>
              </a:ext>
            </a:extLst>
          </p:cNvPr>
          <p:cNvSpPr txBox="1"/>
          <p:nvPr/>
        </p:nvSpPr>
        <p:spPr>
          <a:xfrm>
            <a:off x="6579778" y="6105071"/>
            <a:ext cx="173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und so weiter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589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7" grpId="1"/>
      <p:bldP spid="74" grpId="0"/>
      <p:bldP spid="74" grpId="1"/>
      <p:bldP spid="76" grpId="0"/>
      <p:bldP spid="76" grpId="1"/>
      <p:bldP spid="77" grpId="0" animBg="1"/>
      <p:bldP spid="77" grpId="1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9833E-F68E-41EB-8558-6476F06E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Prim‘s</a:t>
            </a:r>
            <a:r>
              <a:rPr lang="de-DE" dirty="0"/>
              <a:t> Algorithmus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E957339-9E13-4405-BA78-506901BC5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2114" y="1594625"/>
            <a:ext cx="7515523" cy="3342578"/>
          </a:xfrm>
        </p:spPr>
      </p:pic>
    </p:spTree>
    <p:extLst>
      <p:ext uri="{BB962C8B-B14F-4D97-AF65-F5344CB8AC3E}">
        <p14:creationId xmlns:p14="http://schemas.microsoft.com/office/powerpoint/2010/main" val="266228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4E7-73AA-4278-8311-03A29107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5073" cy="4601183"/>
          </a:xfrm>
        </p:spPr>
        <p:txBody>
          <a:bodyPr/>
          <a:lstStyle/>
          <a:p>
            <a:r>
              <a:rPr lang="de-DE" dirty="0" err="1"/>
              <a:t>Prim‘s</a:t>
            </a:r>
            <a:r>
              <a:rPr lang="de-DE" dirty="0"/>
              <a:t> Algorithmus – Beispiel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B1081F-EC86-4E72-9321-F0E3B4CC2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3390" y="456786"/>
            <a:ext cx="3474720" cy="807720"/>
          </a:xfrm>
        </p:spPr>
        <p:txBody>
          <a:bodyPr/>
          <a:lstStyle/>
          <a:p>
            <a:r>
              <a:rPr lang="de-DE" dirty="0"/>
              <a:t>Graph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2B9293-24EB-43B4-8E1A-99E0A0A02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4391" y="291220"/>
            <a:ext cx="3973346" cy="813171"/>
          </a:xfrm>
        </p:spPr>
        <p:txBody>
          <a:bodyPr/>
          <a:lstStyle/>
          <a:p>
            <a:r>
              <a:rPr lang="de-DE" dirty="0"/>
              <a:t>Tabelle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" name="Tabelle 92">
                <a:extLst>
                  <a:ext uri="{FF2B5EF4-FFF2-40B4-BE49-F238E27FC236}">
                    <a16:creationId xmlns:a16="http://schemas.microsoft.com/office/drawing/2014/main" id="{3DC5AB0E-3FE1-45CB-A56C-4E5554415AB2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557571144"/>
                  </p:ext>
                </p:extLst>
              </p:nvPr>
            </p:nvGraphicFramePr>
            <p:xfrm>
              <a:off x="7053232" y="1099390"/>
              <a:ext cx="4592677" cy="5400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8209">
                      <a:extLst>
                        <a:ext uri="{9D8B030D-6E8A-4147-A177-3AD203B41FA5}">
                          <a16:colId xmlns:a16="http://schemas.microsoft.com/office/drawing/2014/main" val="3473853418"/>
                        </a:ext>
                      </a:extLst>
                    </a:gridCol>
                    <a:gridCol w="1722268">
                      <a:extLst>
                        <a:ext uri="{9D8B030D-6E8A-4147-A177-3AD203B41FA5}">
                          <a16:colId xmlns:a16="http://schemas.microsoft.com/office/drawing/2014/main" val="3650827087"/>
                        </a:ext>
                      </a:extLst>
                    </a:gridCol>
                    <a:gridCol w="1392200">
                      <a:extLst>
                        <a:ext uri="{9D8B030D-6E8A-4147-A177-3AD203B41FA5}">
                          <a16:colId xmlns:a16="http://schemas.microsoft.com/office/drawing/2014/main" val="1319403143"/>
                        </a:ext>
                      </a:extLst>
                    </a:gridCol>
                  </a:tblGrid>
                  <a:tr h="41287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/>
                            <a:t>PQ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E‘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189790"/>
                      </a:ext>
                    </a:extLst>
                  </a:tr>
                  <a:tr h="1018035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(</a:t>
                          </a:r>
                          <a:r>
                            <a:rPr lang="de-DE" dirty="0" err="1"/>
                            <a:t>init</a:t>
                          </a:r>
                          <a:r>
                            <a:rPr lang="de-DE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de-DE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3,∞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de-DE" b="0" dirty="0"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5,∞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de-DE" b="0" dirty="0"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6,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,(7,∞)}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de-DE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9678985"/>
                      </a:ext>
                    </a:extLst>
                  </a:tr>
                  <a:tr h="4128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4,4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de-DE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5,7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…}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de-DE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511795"/>
                      </a:ext>
                    </a:extLst>
                  </a:tr>
                  <a:tr h="4128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{1,2}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4,4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5,4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de-DE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…}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de-DE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6754970"/>
                      </a:ext>
                    </a:extLst>
                  </a:tr>
                  <a:tr h="4128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{1,2,3}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4,1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5,1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de-DE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6,2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…}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801801"/>
                      </a:ext>
                    </a:extLst>
                  </a:tr>
                  <a:tr h="4128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{1,2,3,4}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5,1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6,2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de-DE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7,6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4859645"/>
                      </a:ext>
                    </a:extLst>
                  </a:tr>
                  <a:tr h="4128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{1,2,3,4,5}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6,2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7,6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de-DE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1339473"/>
                      </a:ext>
                    </a:extLst>
                  </a:tr>
                  <a:tr h="4128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{1,2,3,4,5,6}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7,6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de-DE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9882829"/>
                      </a:ext>
                    </a:extLst>
                  </a:tr>
                  <a:tr h="4128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{1,2,3,4,5,6,7}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de-DE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70173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" name="Tabelle 92">
                <a:extLst>
                  <a:ext uri="{FF2B5EF4-FFF2-40B4-BE49-F238E27FC236}">
                    <a16:creationId xmlns:a16="http://schemas.microsoft.com/office/drawing/2014/main" id="{3DC5AB0E-3FE1-45CB-A56C-4E5554415AB2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557571144"/>
                  </p:ext>
                </p:extLst>
              </p:nvPr>
            </p:nvGraphicFramePr>
            <p:xfrm>
              <a:off x="7053232" y="1099390"/>
              <a:ext cx="4592677" cy="5400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8209">
                      <a:extLst>
                        <a:ext uri="{9D8B030D-6E8A-4147-A177-3AD203B41FA5}">
                          <a16:colId xmlns:a16="http://schemas.microsoft.com/office/drawing/2014/main" val="3473853418"/>
                        </a:ext>
                      </a:extLst>
                    </a:gridCol>
                    <a:gridCol w="1722268">
                      <a:extLst>
                        <a:ext uri="{9D8B030D-6E8A-4147-A177-3AD203B41FA5}">
                          <a16:colId xmlns:a16="http://schemas.microsoft.com/office/drawing/2014/main" val="3650827087"/>
                        </a:ext>
                      </a:extLst>
                    </a:gridCol>
                    <a:gridCol w="1392200">
                      <a:extLst>
                        <a:ext uri="{9D8B030D-6E8A-4147-A177-3AD203B41FA5}">
                          <a16:colId xmlns:a16="http://schemas.microsoft.com/office/drawing/2014/main" val="1319403143"/>
                        </a:ext>
                      </a:extLst>
                    </a:gridCol>
                  </a:tblGrid>
                  <a:tr h="41287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/>
                            <a:t>PQ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E‘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18979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(</a:t>
                          </a:r>
                          <a:r>
                            <a:rPr lang="de-DE" dirty="0" err="1"/>
                            <a:t>init</a:t>
                          </a:r>
                          <a:r>
                            <a:rPr lang="de-DE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86879" t="-37436" r="-82624" b="-3210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30131" t="-37436" r="-1747" b="-3210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967898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823" t="-255238" r="-211934" b="-49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86879" t="-255238" r="-82624" b="-49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30131" t="-255238" r="-1747" b="-49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1179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823" t="-355238" r="-211934" b="-39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86879" t="-355238" r="-82624" b="-39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30131" t="-355238" r="-1747" b="-39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675497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823" t="-455238" r="-211934" b="-29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86879" t="-455238" r="-82624" b="-29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30131" t="-455238" r="-1747" b="-29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28018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823" t="-550000" r="-211934" b="-19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86879" t="-550000" r="-82624" b="-19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30131" t="-550000" r="-1747" b="-193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859645"/>
                      </a:ext>
                    </a:extLst>
                  </a:tr>
                  <a:tr h="41287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823" t="-1028358" r="-211934" b="-205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86879" t="-1028358" r="-82624" b="-205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30131" t="-1028358" r="-1747" b="-205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1339473"/>
                      </a:ext>
                    </a:extLst>
                  </a:tr>
                  <a:tr h="41287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823" t="-1111765" r="-211934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86879" t="-1111765" r="-82624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30131" t="-1111765" r="-1747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9882829"/>
                      </a:ext>
                    </a:extLst>
                  </a:tr>
                  <a:tr h="41287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823" t="-1211765" r="-211934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86879" t="-1211765" r="-82624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30131" t="-1211765" r="-1747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70173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Ellipse 7">
            <a:extLst>
              <a:ext uri="{FF2B5EF4-FFF2-40B4-BE49-F238E27FC236}">
                <a16:creationId xmlns:a16="http://schemas.microsoft.com/office/drawing/2014/main" id="{828F3184-8486-4010-87C8-0DFA11FCDC42}"/>
              </a:ext>
            </a:extLst>
          </p:cNvPr>
          <p:cNvSpPr/>
          <p:nvPr/>
        </p:nvSpPr>
        <p:spPr>
          <a:xfrm>
            <a:off x="3764396" y="3191846"/>
            <a:ext cx="408373" cy="410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65AB4F1-8ED5-49FD-86EB-535E1ADE74C9}"/>
              </a:ext>
            </a:extLst>
          </p:cNvPr>
          <p:cNvSpPr/>
          <p:nvPr/>
        </p:nvSpPr>
        <p:spPr>
          <a:xfrm>
            <a:off x="4443931" y="4306538"/>
            <a:ext cx="386177" cy="334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DC34EB1-630B-4474-AADE-9425D955785A}"/>
              </a:ext>
            </a:extLst>
          </p:cNvPr>
          <p:cNvSpPr/>
          <p:nvPr/>
        </p:nvSpPr>
        <p:spPr>
          <a:xfrm>
            <a:off x="4421735" y="3188267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881B919-B76D-4660-B63E-3F39B02F9404}"/>
              </a:ext>
            </a:extLst>
          </p:cNvPr>
          <p:cNvSpPr/>
          <p:nvPr/>
        </p:nvSpPr>
        <p:spPr>
          <a:xfrm>
            <a:off x="4421735" y="2019074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6B8FB6-B945-4926-9231-7D4FFD7BB868}"/>
              </a:ext>
            </a:extLst>
          </p:cNvPr>
          <p:cNvSpPr/>
          <p:nvPr/>
        </p:nvSpPr>
        <p:spPr>
          <a:xfrm>
            <a:off x="6529106" y="3197327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0EF542-FD1A-4B3D-A4D7-D06572E46BA4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>
            <a:off x="3968583" y="2360064"/>
            <a:ext cx="512957" cy="831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E8C73E1D-F9BC-4F96-B2A9-AE4364ACF719}"/>
              </a:ext>
            </a:extLst>
          </p:cNvPr>
          <p:cNvCxnSpPr>
            <a:cxnSpLocks/>
            <a:stCxn id="8" idx="4"/>
            <a:endCxn id="9" idx="1"/>
          </p:cNvCxnSpPr>
          <p:nvPr/>
        </p:nvCxnSpPr>
        <p:spPr>
          <a:xfrm>
            <a:off x="3968583" y="3602304"/>
            <a:ext cx="531902" cy="753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9FE3F7C-30E3-4608-A395-56381AA2C655}"/>
              </a:ext>
            </a:extLst>
          </p:cNvPr>
          <p:cNvCxnSpPr>
            <a:cxnSpLocks/>
            <a:stCxn id="9" idx="6"/>
            <a:endCxn id="13" idx="3"/>
          </p:cNvCxnSpPr>
          <p:nvPr/>
        </p:nvCxnSpPr>
        <p:spPr>
          <a:xfrm flipV="1">
            <a:off x="4830108" y="3538317"/>
            <a:ext cx="1758803" cy="935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BAA1CB76-7E26-4AF3-97F6-EBC60919592D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H="1" flipV="1">
            <a:off x="4625922" y="3587762"/>
            <a:ext cx="11098" cy="71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94DBAF8B-314C-4C91-BF7D-47515EC2D7B4}"/>
              </a:ext>
            </a:extLst>
          </p:cNvPr>
          <p:cNvCxnSpPr>
            <a:cxnSpLocks/>
            <a:stCxn id="11" idx="6"/>
            <a:endCxn id="41" idx="2"/>
          </p:cNvCxnSpPr>
          <p:nvPr/>
        </p:nvCxnSpPr>
        <p:spPr>
          <a:xfrm flipV="1">
            <a:off x="4830108" y="2218821"/>
            <a:ext cx="6604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49771B02-A829-48DC-8890-ECFD6FC41AE4}"/>
              </a:ext>
            </a:extLst>
          </p:cNvPr>
          <p:cNvSpPr txBox="1"/>
          <p:nvPr/>
        </p:nvSpPr>
        <p:spPr>
          <a:xfrm>
            <a:off x="3849640" y="3840247"/>
            <a:ext cx="496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4/c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ACFEC49E-4B73-4503-A81B-2A757178DEF2}"/>
                  </a:ext>
                </a:extLst>
              </p:cNvPr>
              <p:cNvSpPr txBox="1"/>
              <p:nvPr/>
            </p:nvSpPr>
            <p:spPr>
              <a:xfrm>
                <a:off x="3936698" y="328474"/>
                <a:ext cx="6552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Ähnlich wie </a:t>
                </a:r>
                <a:r>
                  <a:rPr lang="de-DE" dirty="0" err="1"/>
                  <a:t>Djkstra</a:t>
                </a:r>
                <a:r>
                  <a:rPr lang="de-DE" dirty="0"/>
                  <a:t>: Vergrößere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dirty="0"/>
                  <a:t> durch niedrigste Werte in PQ</a:t>
                </a: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ACFEC49E-4B73-4503-A81B-2A757178D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98" y="328474"/>
                <a:ext cx="6552413" cy="369332"/>
              </a:xfrm>
              <a:prstGeom prst="rect">
                <a:avLst/>
              </a:prstGeom>
              <a:blipFill>
                <a:blip r:embed="rId3"/>
                <a:stretch>
                  <a:fillRect l="-837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8B84C99-027F-4353-AA0F-B7B1380F3C68}"/>
              </a:ext>
            </a:extLst>
          </p:cNvPr>
          <p:cNvCxnSpPr>
            <a:stCxn id="11" idx="4"/>
            <a:endCxn id="10" idx="0"/>
          </p:cNvCxnSpPr>
          <p:nvPr/>
        </p:nvCxnSpPr>
        <p:spPr>
          <a:xfrm>
            <a:off x="4625922" y="2418569"/>
            <a:ext cx="0" cy="769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99903EAA-C06F-42D6-892C-D586BE30E941}"/>
              </a:ext>
            </a:extLst>
          </p:cNvPr>
          <p:cNvSpPr/>
          <p:nvPr/>
        </p:nvSpPr>
        <p:spPr>
          <a:xfrm>
            <a:off x="5490590" y="2019073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097CFBB-B2EB-4A2E-961E-CD23D7930A8B}"/>
              </a:ext>
            </a:extLst>
          </p:cNvPr>
          <p:cNvSpPr/>
          <p:nvPr/>
        </p:nvSpPr>
        <p:spPr>
          <a:xfrm>
            <a:off x="5489797" y="3197327"/>
            <a:ext cx="408373" cy="39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F4770A4-E8E3-4860-B074-5A44132FC3A9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770303" y="2218822"/>
            <a:ext cx="840384" cy="102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A4EFC75-DE31-439F-BFBB-9A299F95E343}"/>
              </a:ext>
            </a:extLst>
          </p:cNvPr>
          <p:cNvCxnSpPr>
            <a:cxnSpLocks/>
            <a:stCxn id="10" idx="6"/>
            <a:endCxn id="42" idx="2"/>
          </p:cNvCxnSpPr>
          <p:nvPr/>
        </p:nvCxnSpPr>
        <p:spPr>
          <a:xfrm>
            <a:off x="4830108" y="3388015"/>
            <a:ext cx="659689" cy="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9189A34-BE83-40A7-AB17-EEB3F6E7E228}"/>
              </a:ext>
            </a:extLst>
          </p:cNvPr>
          <p:cNvCxnSpPr>
            <a:stCxn id="42" idx="6"/>
            <a:endCxn id="13" idx="2"/>
          </p:cNvCxnSpPr>
          <p:nvPr/>
        </p:nvCxnSpPr>
        <p:spPr>
          <a:xfrm>
            <a:off x="5898170" y="3397075"/>
            <a:ext cx="630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1185A8D8-0AAA-49DC-A14F-CD631B295E3F}"/>
              </a:ext>
            </a:extLst>
          </p:cNvPr>
          <p:cNvCxnSpPr>
            <a:stCxn id="9" idx="7"/>
            <a:endCxn id="42" idx="3"/>
          </p:cNvCxnSpPr>
          <p:nvPr/>
        </p:nvCxnSpPr>
        <p:spPr>
          <a:xfrm flipV="1">
            <a:off x="4773554" y="3538317"/>
            <a:ext cx="776048" cy="817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2310A33-8660-42DC-8944-FA6A59C45636}"/>
              </a:ext>
            </a:extLst>
          </p:cNvPr>
          <p:cNvCxnSpPr>
            <a:stCxn id="41" idx="5"/>
            <a:endCxn id="13" idx="0"/>
          </p:cNvCxnSpPr>
          <p:nvPr/>
        </p:nvCxnSpPr>
        <p:spPr>
          <a:xfrm>
            <a:off x="5839158" y="2360063"/>
            <a:ext cx="894135" cy="837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4473DF6E-ED94-4D7D-BAFB-4D96C8B57B30}"/>
              </a:ext>
            </a:extLst>
          </p:cNvPr>
          <p:cNvSpPr/>
          <p:nvPr/>
        </p:nvSpPr>
        <p:spPr>
          <a:xfrm>
            <a:off x="3735705" y="1674964"/>
            <a:ext cx="1813897" cy="1513303"/>
          </a:xfrm>
          <a:custGeom>
            <a:avLst/>
            <a:gdLst>
              <a:gd name="connsiteX0" fmla="*/ 220687 w 1854178"/>
              <a:gd name="connsiteY0" fmla="*/ 1603595 h 1603595"/>
              <a:gd name="connsiteX1" fmla="*/ 140788 w 1854178"/>
              <a:gd name="connsiteY1" fmla="*/ 41125 h 1603595"/>
              <a:gd name="connsiteX2" fmla="*/ 1854178 w 1854178"/>
              <a:gd name="connsiteY2" fmla="*/ 449498 h 160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178" h="1603595">
                <a:moveTo>
                  <a:pt x="220687" y="1603595"/>
                </a:moveTo>
                <a:cubicBezTo>
                  <a:pt x="44613" y="918534"/>
                  <a:pt x="-131461" y="233474"/>
                  <a:pt x="140788" y="41125"/>
                </a:cubicBezTo>
                <a:cubicBezTo>
                  <a:pt x="413037" y="-151225"/>
                  <a:pt x="1629277" y="390313"/>
                  <a:pt x="1854178" y="44949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9998DDC0-7F4C-4A47-A36C-A9CA90CEEF82}"/>
              </a:ext>
            </a:extLst>
          </p:cNvPr>
          <p:cNvSpPr txBox="1"/>
          <p:nvPr/>
        </p:nvSpPr>
        <p:spPr>
          <a:xfrm>
            <a:off x="4005807" y="1406054"/>
            <a:ext cx="496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7/a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87E55D7-36A1-4DB1-A26C-D62E5F876C8B}"/>
              </a:ext>
            </a:extLst>
          </p:cNvPr>
          <p:cNvSpPr txBox="1"/>
          <p:nvPr/>
        </p:nvSpPr>
        <p:spPr>
          <a:xfrm>
            <a:off x="4015551" y="2451782"/>
            <a:ext cx="496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3/b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CE72C330-207F-47D0-9D70-3250FFFA1D53}"/>
              </a:ext>
            </a:extLst>
          </p:cNvPr>
          <p:cNvSpPr txBox="1"/>
          <p:nvPr/>
        </p:nvSpPr>
        <p:spPr>
          <a:xfrm>
            <a:off x="4350366" y="2689199"/>
            <a:ext cx="496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2/e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ACE74685-2FDE-4129-B91F-0BAD19F37407}"/>
              </a:ext>
            </a:extLst>
          </p:cNvPr>
          <p:cNvSpPr txBox="1"/>
          <p:nvPr/>
        </p:nvSpPr>
        <p:spPr>
          <a:xfrm>
            <a:off x="4368183" y="3738065"/>
            <a:ext cx="496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1/r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C6D12AA6-6326-4FDC-B180-2F1360963469}"/>
              </a:ext>
            </a:extLst>
          </p:cNvPr>
          <p:cNvSpPr txBox="1"/>
          <p:nvPr/>
        </p:nvSpPr>
        <p:spPr>
          <a:xfrm>
            <a:off x="4802211" y="2110791"/>
            <a:ext cx="496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4/d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171C0E3-878D-4C8A-99FF-92C811E4F994}"/>
              </a:ext>
            </a:extLst>
          </p:cNvPr>
          <p:cNvSpPr txBox="1"/>
          <p:nvPr/>
        </p:nvSpPr>
        <p:spPr>
          <a:xfrm>
            <a:off x="4994030" y="2662992"/>
            <a:ext cx="496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1/f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9F246F30-D673-481B-B08A-35B14F7C56E3}"/>
              </a:ext>
            </a:extLst>
          </p:cNvPr>
          <p:cNvSpPr txBox="1"/>
          <p:nvPr/>
        </p:nvSpPr>
        <p:spPr>
          <a:xfrm>
            <a:off x="4897990" y="3149400"/>
            <a:ext cx="496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2/h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8A4031DD-3590-4ED9-9B63-F30CB72B657F}"/>
              </a:ext>
            </a:extLst>
          </p:cNvPr>
          <p:cNvSpPr txBox="1"/>
          <p:nvPr/>
        </p:nvSpPr>
        <p:spPr>
          <a:xfrm>
            <a:off x="4873990" y="3689052"/>
            <a:ext cx="496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8/k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D6D3767-2E6E-4185-A1EF-A14D593FDE37}"/>
              </a:ext>
            </a:extLst>
          </p:cNvPr>
          <p:cNvSpPr txBox="1"/>
          <p:nvPr/>
        </p:nvSpPr>
        <p:spPr>
          <a:xfrm>
            <a:off x="5699749" y="3915720"/>
            <a:ext cx="496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6/z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1F1243AA-22BC-4A24-A64F-01126F67B213}"/>
              </a:ext>
            </a:extLst>
          </p:cNvPr>
          <p:cNvSpPr txBox="1"/>
          <p:nvPr/>
        </p:nvSpPr>
        <p:spPr>
          <a:xfrm>
            <a:off x="6210194" y="2467362"/>
            <a:ext cx="496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9/g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7F6F1FA3-20BB-47D0-8CD6-BDBCE4346D0A}"/>
              </a:ext>
            </a:extLst>
          </p:cNvPr>
          <p:cNvSpPr txBox="1"/>
          <p:nvPr/>
        </p:nvSpPr>
        <p:spPr>
          <a:xfrm>
            <a:off x="6022308" y="3134330"/>
            <a:ext cx="496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5/i</a:t>
            </a:r>
          </a:p>
        </p:txBody>
      </p:sp>
    </p:spTree>
    <p:extLst>
      <p:ext uri="{BB962C8B-B14F-4D97-AF65-F5344CB8AC3E}">
        <p14:creationId xmlns:p14="http://schemas.microsoft.com/office/powerpoint/2010/main" val="339392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A30BDE-BDE1-4D98-81B0-1A35A698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Euklidischer MST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0BB79DD-FD19-4F21-96DE-D06155C77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Knoten sind Punkte im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de-DE" dirty="0">
                            <a:latin typeface="Lucida Sans Unicode" panose="020B0602030504020204" pitchFamily="34" charset="0"/>
                            <a:cs typeface="Lucida Sans Unicode" panose="020B0602030504020204" pitchFamily="34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-</a:t>
                </a:r>
                <a:r>
                  <a:rPr lang="de-DE" dirty="0" err="1"/>
                  <a:t>Grid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dirty="0"/>
              </a:p>
              <a:p>
                <a:r>
                  <a:rPr lang="de-DE" dirty="0"/>
                  <a:t>Kanten sind Verbindungen zwischen diesen</a:t>
                </a:r>
              </a:p>
              <a:p>
                <a:r>
                  <a:rPr lang="de-DE" dirty="0"/>
                  <a:t>Kantengewichte durch euklidische Distanz gegeben</a:t>
                </a:r>
              </a:p>
              <a:p>
                <a:r>
                  <a:rPr lang="de-DE" dirty="0"/>
                  <a:t>Beispiel: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0BB79DD-FD19-4F21-96DE-D06155C77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7494F50E-85AF-4097-83E1-3C9339AE2457}"/>
              </a:ext>
            </a:extLst>
          </p:cNvPr>
          <p:cNvSpPr/>
          <p:nvPr/>
        </p:nvSpPr>
        <p:spPr>
          <a:xfrm>
            <a:off x="6862439" y="4331257"/>
            <a:ext cx="852256" cy="479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EBA8671-E53B-49DC-99EF-384F2DDCD4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66" t="22333" r="35413" b="4655"/>
          <a:stretch/>
        </p:blipFill>
        <p:spPr>
          <a:xfrm>
            <a:off x="3869268" y="3378994"/>
            <a:ext cx="2766305" cy="22935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95E1A2E-3DFE-4F7C-A98A-DA4C4D32F5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20" t="22333" r="36724" b="4790"/>
          <a:stretch/>
        </p:blipFill>
        <p:spPr>
          <a:xfrm>
            <a:off x="7941561" y="3378993"/>
            <a:ext cx="2703614" cy="22935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4419941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1597</Words>
  <Application>Microsoft Office PowerPoint</Application>
  <PresentationFormat>Breitbild</PresentationFormat>
  <Paragraphs>470</Paragraphs>
  <Slides>29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8" baseType="lpstr">
      <vt:lpstr>-apple-system</vt:lpstr>
      <vt:lpstr>Calibri</vt:lpstr>
      <vt:lpstr>Cambria Math</vt:lpstr>
      <vt:lpstr>Corbel</vt:lpstr>
      <vt:lpstr>Lucida Sans Unicode</vt:lpstr>
      <vt:lpstr>Miriam Fixed</vt:lpstr>
      <vt:lpstr>Wingdings</vt:lpstr>
      <vt:lpstr>Wingdings 2</vt:lpstr>
      <vt:lpstr>Rahmen</vt:lpstr>
      <vt:lpstr>Algo-Tutorium 10</vt:lpstr>
      <vt:lpstr>Check In</vt:lpstr>
      <vt:lpstr>Orga</vt:lpstr>
      <vt:lpstr>Kruskal-Algorithmus</vt:lpstr>
      <vt:lpstr>Kruskal – Beispiel (graphisch)</vt:lpstr>
      <vt:lpstr>Kruskal – Beispiel (nicht graphisch)</vt:lpstr>
      <vt:lpstr>Prim‘s Algorithmus</vt:lpstr>
      <vt:lpstr>Prim‘s Algorithmus – Beispiel</vt:lpstr>
      <vt:lpstr>Euklidischer MST</vt:lpstr>
      <vt:lpstr>Gabriel-Graph</vt:lpstr>
      <vt:lpstr>Delauney-Triangulierung – Def.</vt:lpstr>
      <vt:lpstr>Delauney-Triangulierung – Beispiel </vt:lpstr>
      <vt:lpstr>Binäre Suche</vt:lpstr>
      <vt:lpstr>Binäre Suche Algorithmus</vt:lpstr>
      <vt:lpstr>Binäre Suche – Beispiel</vt:lpstr>
      <vt:lpstr>Interpolations-suche</vt:lpstr>
      <vt:lpstr>Interpolations-suche – Beispiel 1</vt:lpstr>
      <vt:lpstr>Interpolations-suche – Beispiel 2</vt:lpstr>
      <vt:lpstr>Interpolations-suche – Grenzen</vt:lpstr>
      <vt:lpstr>PÜ</vt:lpstr>
      <vt:lpstr>A1</vt:lpstr>
      <vt:lpstr>A2</vt:lpstr>
      <vt:lpstr>Besprechung PÜ</vt:lpstr>
      <vt:lpstr>A1 a)</vt:lpstr>
      <vt:lpstr>A1 b)</vt:lpstr>
      <vt:lpstr>A1 c)</vt:lpstr>
      <vt:lpstr>A2 a)</vt:lpstr>
      <vt:lpstr>A2 b)</vt:lpstr>
      <vt:lpstr>Frohe Weihnachten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Algo-Tutorium 2</dc:title>
  <dc:creator>xy xy</dc:creator>
  <cp:lastModifiedBy>Laura Zimmermann</cp:lastModifiedBy>
  <cp:revision>99</cp:revision>
  <dcterms:created xsi:type="dcterms:W3CDTF">2020-11-18T14:51:54Z</dcterms:created>
  <dcterms:modified xsi:type="dcterms:W3CDTF">2021-12-16T21:26:42Z</dcterms:modified>
</cp:coreProperties>
</file>