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sldIdLst>
    <p:sldId id="256" r:id="rId2"/>
    <p:sldId id="293" r:id="rId3"/>
    <p:sldId id="259" r:id="rId4"/>
    <p:sldId id="258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65" r:id="rId13"/>
    <p:sldId id="273" r:id="rId14"/>
    <p:sldId id="266" r:id="rId15"/>
    <p:sldId id="274" r:id="rId16"/>
    <p:sldId id="275" r:id="rId17"/>
    <p:sldId id="277" r:id="rId18"/>
    <p:sldId id="278" r:id="rId19"/>
    <p:sldId id="280" r:id="rId20"/>
    <p:sldId id="279" r:id="rId21"/>
    <p:sldId id="294" r:id="rId22"/>
    <p:sldId id="284" r:id="rId23"/>
    <p:sldId id="290" r:id="rId24"/>
    <p:sldId id="295" r:id="rId25"/>
    <p:sldId id="285" r:id="rId26"/>
    <p:sldId id="287" r:id="rId27"/>
    <p:sldId id="288" r:id="rId28"/>
    <p:sldId id="289" r:id="rId29"/>
    <p:sldId id="296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 xy" initials="xx" lastIdx="1" clrIdx="0">
    <p:extLst>
      <p:ext uri="{19B8F6BF-5375-455C-9EA6-DF929625EA0E}">
        <p15:presenceInfo xmlns:p15="http://schemas.microsoft.com/office/powerpoint/2012/main" userId="xy x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4201A-27EC-468E-A0C9-A0E463009B7D}" v="282" dt="2022-01-18T13:01:22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68863" autoAdjust="0"/>
  </p:normalViewPr>
  <p:slideViewPr>
    <p:cSldViewPr snapToGrid="0">
      <p:cViewPr>
        <p:scale>
          <a:sx n="64" d="100"/>
          <a:sy n="64" d="100"/>
        </p:scale>
        <p:origin x="10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eber" userId="5f4bd51ca382702c" providerId="LiveId" clId="{1414201A-27EC-468E-A0C9-A0E463009B7D}"/>
    <pc:docChg chg="undo custSel addSld modSld">
      <pc:chgData name="Lukas Weber" userId="5f4bd51ca382702c" providerId="LiveId" clId="{1414201A-27EC-468E-A0C9-A0E463009B7D}" dt="2022-01-19T08:32:26.050" v="614" actId="1076"/>
      <pc:docMkLst>
        <pc:docMk/>
      </pc:docMkLst>
      <pc:sldChg chg="modSp modAnim">
        <pc:chgData name="Lukas Weber" userId="5f4bd51ca382702c" providerId="LiveId" clId="{1414201A-27EC-468E-A0C9-A0E463009B7D}" dt="2022-01-18T12:06:02.114" v="379" actId="20577"/>
        <pc:sldMkLst>
          <pc:docMk/>
          <pc:sldMk cId="3023427745" sldId="258"/>
        </pc:sldMkLst>
        <pc:spChg chg="mod">
          <ac:chgData name="Lukas Weber" userId="5f4bd51ca382702c" providerId="LiveId" clId="{1414201A-27EC-468E-A0C9-A0E463009B7D}" dt="2022-01-18T12:06:02.114" v="379" actId="20577"/>
          <ac:spMkLst>
            <pc:docMk/>
            <pc:sldMk cId="3023427745" sldId="258"/>
            <ac:spMk id="3" creationId="{D71FB808-0170-4948-A634-C67F2A5CB57F}"/>
          </ac:spMkLst>
        </pc:spChg>
      </pc:sldChg>
      <pc:sldChg chg="modNotesTx">
        <pc:chgData name="Lukas Weber" userId="5f4bd51ca382702c" providerId="LiveId" clId="{1414201A-27EC-468E-A0C9-A0E463009B7D}" dt="2022-01-18T11:49:17.563" v="149"/>
        <pc:sldMkLst>
          <pc:docMk/>
          <pc:sldMk cId="161269202" sldId="259"/>
        </pc:sldMkLst>
      </pc:sldChg>
      <pc:sldChg chg="modNotesTx">
        <pc:chgData name="Lukas Weber" userId="5f4bd51ca382702c" providerId="LiveId" clId="{1414201A-27EC-468E-A0C9-A0E463009B7D}" dt="2022-01-18T12:06:30.085" v="382"/>
        <pc:sldMkLst>
          <pc:docMk/>
          <pc:sldMk cId="4057610919" sldId="260"/>
        </pc:sldMkLst>
      </pc:sldChg>
      <pc:sldChg chg="modNotesTx">
        <pc:chgData name="Lukas Weber" userId="5f4bd51ca382702c" providerId="LiveId" clId="{1414201A-27EC-468E-A0C9-A0E463009B7D}" dt="2022-01-18T12:03:23.510" v="375"/>
        <pc:sldMkLst>
          <pc:docMk/>
          <pc:sldMk cId="3773161750" sldId="267"/>
        </pc:sldMkLst>
      </pc:sldChg>
      <pc:sldChg chg="modNotesTx">
        <pc:chgData name="Lukas Weber" userId="5f4bd51ca382702c" providerId="LiveId" clId="{1414201A-27EC-468E-A0C9-A0E463009B7D}" dt="2022-01-18T12:03:31.696" v="378"/>
        <pc:sldMkLst>
          <pc:docMk/>
          <pc:sldMk cId="2085577251" sldId="268"/>
        </pc:sldMkLst>
      </pc:sldChg>
      <pc:sldChg chg="addSp delSp mod modNotesTx">
        <pc:chgData name="Lukas Weber" userId="5f4bd51ca382702c" providerId="LiveId" clId="{1414201A-27EC-468E-A0C9-A0E463009B7D}" dt="2022-01-18T12:09:50.374" v="385"/>
        <pc:sldMkLst>
          <pc:docMk/>
          <pc:sldMk cId="4278963243" sldId="269"/>
        </pc:sldMkLst>
        <pc:spChg chg="add del">
          <ac:chgData name="Lukas Weber" userId="5f4bd51ca382702c" providerId="LiveId" clId="{1414201A-27EC-468E-A0C9-A0E463009B7D}" dt="2022-01-18T12:09:49.509" v="384" actId="22"/>
          <ac:spMkLst>
            <pc:docMk/>
            <pc:sldMk cId="4278963243" sldId="269"/>
            <ac:spMk id="36" creationId="{1B6CC042-00CA-4080-9339-AFCD6F4B0F0E}"/>
          </ac:spMkLst>
        </pc:spChg>
      </pc:sldChg>
      <pc:sldChg chg="modNotesTx">
        <pc:chgData name="Lukas Weber" userId="5f4bd51ca382702c" providerId="LiveId" clId="{1414201A-27EC-468E-A0C9-A0E463009B7D}" dt="2022-01-18T12:10:20.255" v="386"/>
        <pc:sldMkLst>
          <pc:docMk/>
          <pc:sldMk cId="1156857469" sldId="270"/>
        </pc:sldMkLst>
      </pc:sldChg>
      <pc:sldChg chg="modNotesTx">
        <pc:chgData name="Lukas Weber" userId="5f4bd51ca382702c" providerId="LiveId" clId="{1414201A-27EC-468E-A0C9-A0E463009B7D}" dt="2022-01-18T12:10:21.331" v="387"/>
        <pc:sldMkLst>
          <pc:docMk/>
          <pc:sldMk cId="3746615569" sldId="271"/>
        </pc:sldMkLst>
      </pc:sldChg>
      <pc:sldChg chg="modNotesTx">
        <pc:chgData name="Lukas Weber" userId="5f4bd51ca382702c" providerId="LiveId" clId="{1414201A-27EC-468E-A0C9-A0E463009B7D}" dt="2022-01-18T12:10:22.340" v="388"/>
        <pc:sldMkLst>
          <pc:docMk/>
          <pc:sldMk cId="4195158650" sldId="272"/>
        </pc:sldMkLst>
      </pc:sldChg>
      <pc:sldChg chg="modNotesTx">
        <pc:chgData name="Lukas Weber" userId="5f4bd51ca382702c" providerId="LiveId" clId="{1414201A-27EC-468E-A0C9-A0E463009B7D}" dt="2022-01-18T12:41:12.713" v="575" actId="20577"/>
        <pc:sldMkLst>
          <pc:docMk/>
          <pc:sldMk cId="400928658" sldId="274"/>
        </pc:sldMkLst>
      </pc:sldChg>
      <pc:sldChg chg="addSp delSp modSp mod">
        <pc:chgData name="Lukas Weber" userId="5f4bd51ca382702c" providerId="LiveId" clId="{1414201A-27EC-468E-A0C9-A0E463009B7D}" dt="2022-01-18T13:01:22.988" v="611"/>
        <pc:sldMkLst>
          <pc:docMk/>
          <pc:sldMk cId="1619360281" sldId="285"/>
        </pc:sldMkLst>
        <pc:spChg chg="mod">
          <ac:chgData name="Lukas Weber" userId="5f4bd51ca382702c" providerId="LiveId" clId="{1414201A-27EC-468E-A0C9-A0E463009B7D}" dt="2022-01-18T13:00:00.218" v="587" actId="20577"/>
          <ac:spMkLst>
            <pc:docMk/>
            <pc:sldMk cId="1619360281" sldId="285"/>
            <ac:spMk id="3" creationId="{CB9D70D8-9E2A-494F-9E3D-4B4C984EB929}"/>
          </ac:spMkLst>
        </pc:spChg>
        <pc:grpChg chg="del mod">
          <ac:chgData name="Lukas Weber" userId="5f4bd51ca382702c" providerId="LiveId" clId="{1414201A-27EC-468E-A0C9-A0E463009B7D}" dt="2022-01-18T13:00:59.974" v="596"/>
          <ac:grpSpMkLst>
            <pc:docMk/>
            <pc:sldMk cId="1619360281" sldId="285"/>
            <ac:grpSpMk id="13" creationId="{AF4AE800-D843-4942-A451-71BA67587FA5}"/>
          </ac:grpSpMkLst>
        </pc:grpChg>
        <pc:grpChg chg="del mod">
          <ac:chgData name="Lukas Weber" userId="5f4bd51ca382702c" providerId="LiveId" clId="{1414201A-27EC-468E-A0C9-A0E463009B7D}" dt="2022-01-18T13:01:07.139" v="601"/>
          <ac:grpSpMkLst>
            <pc:docMk/>
            <pc:sldMk cId="1619360281" sldId="285"/>
            <ac:grpSpMk id="14" creationId="{497B2F9B-04B6-48A9-B634-40AE5D079334}"/>
          </ac:grpSpMkLst>
        </pc:grpChg>
        <pc:grpChg chg="del mod">
          <ac:chgData name="Lukas Weber" userId="5f4bd51ca382702c" providerId="LiveId" clId="{1414201A-27EC-468E-A0C9-A0E463009B7D}" dt="2022-01-18T13:01:18.214" v="607"/>
          <ac:grpSpMkLst>
            <pc:docMk/>
            <pc:sldMk cId="1619360281" sldId="285"/>
            <ac:grpSpMk id="19" creationId="{182CB927-B45B-469C-9F95-8CA9BABC3B99}"/>
          </ac:grpSpMkLst>
        </pc:grpChg>
        <pc:grpChg chg="mod">
          <ac:chgData name="Lukas Weber" userId="5f4bd51ca382702c" providerId="LiveId" clId="{1414201A-27EC-468E-A0C9-A0E463009B7D}" dt="2022-01-18T13:01:18.214" v="607"/>
          <ac:grpSpMkLst>
            <pc:docMk/>
            <pc:sldMk cId="1619360281" sldId="285"/>
            <ac:grpSpMk id="25" creationId="{ABF7EA6C-9EF1-46F7-9474-70FCEF72CAD2}"/>
          </ac:grpSpMkLst>
        </pc:grpChg>
        <pc:grpChg chg="mod">
          <ac:chgData name="Lukas Weber" userId="5f4bd51ca382702c" providerId="LiveId" clId="{1414201A-27EC-468E-A0C9-A0E463009B7D}" dt="2022-01-18T13:01:22.988" v="611"/>
          <ac:grpSpMkLst>
            <pc:docMk/>
            <pc:sldMk cId="1619360281" sldId="285"/>
            <ac:grpSpMk id="29" creationId="{47D1EAB9-44B8-4F0E-B0B5-D660F47A20CC}"/>
          </ac:grpSpMkLst>
        </pc:grpChg>
        <pc:inkChg chg="add">
          <ac:chgData name="Lukas Weber" userId="5f4bd51ca382702c" providerId="LiveId" clId="{1414201A-27EC-468E-A0C9-A0E463009B7D}" dt="2022-01-18T13:00:38.893" v="588" actId="9405"/>
          <ac:inkMkLst>
            <pc:docMk/>
            <pc:sldMk cId="1619360281" sldId="285"/>
            <ac:inkMk id="4" creationId="{161F1E4B-FC07-485B-80B1-0D18AF2994E2}"/>
          </ac:inkMkLst>
        </pc:inkChg>
        <pc:inkChg chg="add">
          <ac:chgData name="Lukas Weber" userId="5f4bd51ca382702c" providerId="LiveId" clId="{1414201A-27EC-468E-A0C9-A0E463009B7D}" dt="2022-01-18T13:00:42.978" v="589" actId="9405"/>
          <ac:inkMkLst>
            <pc:docMk/>
            <pc:sldMk cId="1619360281" sldId="285"/>
            <ac:inkMk id="6" creationId="{78B67FC1-EFF1-469E-AE52-E2D105431F08}"/>
          </ac:inkMkLst>
        </pc:inkChg>
        <pc:inkChg chg="add mod">
          <ac:chgData name="Lukas Weber" userId="5f4bd51ca382702c" providerId="LiveId" clId="{1414201A-27EC-468E-A0C9-A0E463009B7D}" dt="2022-01-18T13:01:07.139" v="601"/>
          <ac:inkMkLst>
            <pc:docMk/>
            <pc:sldMk cId="1619360281" sldId="285"/>
            <ac:inkMk id="7" creationId="{690A7801-0578-4E16-A858-50A0210742C9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8" creationId="{2D229C0C-4548-4200-A2B6-7A0CF4139EA5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9" creationId="{1003F740-E260-403F-BE95-A4A24550224E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10" creationId="{11B581A9-104B-46D2-9494-DF6A5566AE8F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11" creationId="{979E9B2B-5383-47A9-914C-16E7065B4ADF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12" creationId="{31038429-94D4-43BF-B9DB-200EEB59A6CE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15" creationId="{B8B27C8A-DF62-4FD5-993D-01FD655C8DFB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16" creationId="{7F76D874-106F-4AA3-843C-B4053F95894E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17" creationId="{456AD0AD-446B-44A8-B87B-1CF8DCDA14AC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18" creationId="{D9D252DB-3775-4D6D-8B38-34CCE61013ED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20" creationId="{954E3CA7-A1B0-490D-AEBE-48656DD4BCBD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21" creationId="{51655CE1-D448-4683-A655-9A0BC4AA526C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22" creationId="{4288693D-A11A-4D97-A551-34D7D2D4E445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23" creationId="{F55E8ED7-5703-4AF8-8DE5-30C656E3B6B6}"/>
          </ac:inkMkLst>
        </pc:inkChg>
        <pc:inkChg chg="add mod">
          <ac:chgData name="Lukas Weber" userId="5f4bd51ca382702c" providerId="LiveId" clId="{1414201A-27EC-468E-A0C9-A0E463009B7D}" dt="2022-01-18T13:01:18.214" v="607"/>
          <ac:inkMkLst>
            <pc:docMk/>
            <pc:sldMk cId="1619360281" sldId="285"/>
            <ac:inkMk id="24" creationId="{0FA668D6-C2CF-46F7-9645-CFD4A065782B}"/>
          </ac:inkMkLst>
        </pc:inkChg>
        <pc:inkChg chg="add mod">
          <ac:chgData name="Lukas Weber" userId="5f4bd51ca382702c" providerId="LiveId" clId="{1414201A-27EC-468E-A0C9-A0E463009B7D}" dt="2022-01-18T13:01:22.988" v="611"/>
          <ac:inkMkLst>
            <pc:docMk/>
            <pc:sldMk cId="1619360281" sldId="285"/>
            <ac:inkMk id="26" creationId="{00336E21-E631-437F-9A14-7FD5CAD6C415}"/>
          </ac:inkMkLst>
        </pc:inkChg>
        <pc:inkChg chg="add mod">
          <ac:chgData name="Lukas Weber" userId="5f4bd51ca382702c" providerId="LiveId" clId="{1414201A-27EC-468E-A0C9-A0E463009B7D}" dt="2022-01-18T13:01:22.988" v="611"/>
          <ac:inkMkLst>
            <pc:docMk/>
            <pc:sldMk cId="1619360281" sldId="285"/>
            <ac:inkMk id="27" creationId="{1954EB4D-570E-4354-8F42-F7313EC0CCA3}"/>
          </ac:inkMkLst>
        </pc:inkChg>
        <pc:inkChg chg="add mod">
          <ac:chgData name="Lukas Weber" userId="5f4bd51ca382702c" providerId="LiveId" clId="{1414201A-27EC-468E-A0C9-A0E463009B7D}" dt="2022-01-18T13:01:22.988" v="611"/>
          <ac:inkMkLst>
            <pc:docMk/>
            <pc:sldMk cId="1619360281" sldId="285"/>
            <ac:inkMk id="28" creationId="{5E0746A6-8042-4C88-8171-98A60ED2BB7C}"/>
          </ac:inkMkLst>
        </pc:inkChg>
      </pc:sldChg>
      <pc:sldChg chg="addSp modSp mod">
        <pc:chgData name="Lukas Weber" userId="5f4bd51ca382702c" providerId="LiveId" clId="{1414201A-27EC-468E-A0C9-A0E463009B7D}" dt="2022-01-19T08:32:26.050" v="614" actId="1076"/>
        <pc:sldMkLst>
          <pc:docMk/>
          <pc:sldMk cId="3773558939" sldId="289"/>
        </pc:sldMkLst>
        <pc:spChg chg="mod">
          <ac:chgData name="Lukas Weber" userId="5f4bd51ca382702c" providerId="LiveId" clId="{1414201A-27EC-468E-A0C9-A0E463009B7D}" dt="2022-01-18T11:17:14.620" v="106" actId="20577"/>
          <ac:spMkLst>
            <pc:docMk/>
            <pc:sldMk cId="3773558939" sldId="289"/>
            <ac:spMk id="3" creationId="{CB9D70D8-9E2A-494F-9E3D-4B4C984EB929}"/>
          </ac:spMkLst>
        </pc:spChg>
        <pc:picChg chg="add mod">
          <ac:chgData name="Lukas Weber" userId="5f4bd51ca382702c" providerId="LiveId" clId="{1414201A-27EC-468E-A0C9-A0E463009B7D}" dt="2022-01-18T11:17:16.821" v="107" actId="1076"/>
          <ac:picMkLst>
            <pc:docMk/>
            <pc:sldMk cId="3773558939" sldId="289"/>
            <ac:picMk id="5" creationId="{B6B94A61-3EF1-4C8F-8EC1-20B90D55B694}"/>
          </ac:picMkLst>
        </pc:picChg>
        <pc:picChg chg="mod">
          <ac:chgData name="Lukas Weber" userId="5f4bd51ca382702c" providerId="LiveId" clId="{1414201A-27EC-468E-A0C9-A0E463009B7D}" dt="2022-01-19T08:32:26.050" v="614" actId="1076"/>
          <ac:picMkLst>
            <pc:docMk/>
            <pc:sldMk cId="3773558939" sldId="289"/>
            <ac:picMk id="7" creationId="{1BEAE776-9392-4F4E-A0BB-CCACB489DF94}"/>
          </ac:picMkLst>
        </pc:picChg>
        <pc:picChg chg="add mod">
          <ac:chgData name="Lukas Weber" userId="5f4bd51ca382702c" providerId="LiveId" clId="{1414201A-27EC-468E-A0C9-A0E463009B7D}" dt="2022-01-18T11:21:04.474" v="111" actId="1076"/>
          <ac:picMkLst>
            <pc:docMk/>
            <pc:sldMk cId="3773558939" sldId="289"/>
            <ac:picMk id="8" creationId="{23CBE9CB-6849-413F-9806-F4395A061761}"/>
          </ac:picMkLst>
        </pc:picChg>
      </pc:sldChg>
      <pc:sldChg chg="addSp delSp modSp new mod">
        <pc:chgData name="Lukas Weber" userId="5f4bd51ca382702c" providerId="LiveId" clId="{1414201A-27EC-468E-A0C9-A0E463009B7D}" dt="2022-01-18T11:24:06.511" v="127" actId="1076"/>
        <pc:sldMkLst>
          <pc:docMk/>
          <pc:sldMk cId="374357766" sldId="290"/>
        </pc:sldMkLst>
        <pc:spChg chg="mod">
          <ac:chgData name="Lukas Weber" userId="5f4bd51ca382702c" providerId="LiveId" clId="{1414201A-27EC-468E-A0C9-A0E463009B7D}" dt="2022-01-18T11:21:09.846" v="114" actId="20577"/>
          <ac:spMkLst>
            <pc:docMk/>
            <pc:sldMk cId="374357766" sldId="290"/>
            <ac:spMk id="2" creationId="{46C70D64-3314-4D4C-8377-A826041D4CBF}"/>
          </ac:spMkLst>
        </pc:spChg>
        <pc:spChg chg="del">
          <ac:chgData name="Lukas Weber" userId="5f4bd51ca382702c" providerId="LiveId" clId="{1414201A-27EC-468E-A0C9-A0E463009B7D}" dt="2022-01-18T11:21:21.866" v="117" actId="22"/>
          <ac:spMkLst>
            <pc:docMk/>
            <pc:sldMk cId="374357766" sldId="290"/>
            <ac:spMk id="3" creationId="{261BEE20-28C6-49DD-9F34-1FF2C44B02F6}"/>
          </ac:spMkLst>
        </pc:spChg>
        <pc:spChg chg="add del mod">
          <ac:chgData name="Lukas Weber" userId="5f4bd51ca382702c" providerId="LiveId" clId="{1414201A-27EC-468E-A0C9-A0E463009B7D}" dt="2022-01-18T11:23:52.581" v="121" actId="22"/>
          <ac:spMkLst>
            <pc:docMk/>
            <pc:sldMk cId="374357766" sldId="290"/>
            <ac:spMk id="9" creationId="{DEA0CA7C-0163-418B-9C0F-C4CA0938039C}"/>
          </ac:spMkLst>
        </pc:spChg>
        <pc:picChg chg="add del">
          <ac:chgData name="Lukas Weber" userId="5f4bd51ca382702c" providerId="LiveId" clId="{1414201A-27EC-468E-A0C9-A0E463009B7D}" dt="2022-01-18T11:21:20.868" v="116" actId="22"/>
          <ac:picMkLst>
            <pc:docMk/>
            <pc:sldMk cId="374357766" sldId="290"/>
            <ac:picMk id="5" creationId="{9F1CA87D-6276-4C28-814B-A31C1981EE6D}"/>
          </ac:picMkLst>
        </pc:picChg>
        <pc:picChg chg="add del mod ord">
          <ac:chgData name="Lukas Weber" userId="5f4bd51ca382702c" providerId="LiveId" clId="{1414201A-27EC-468E-A0C9-A0E463009B7D}" dt="2022-01-18T11:23:50.035" v="118" actId="478"/>
          <ac:picMkLst>
            <pc:docMk/>
            <pc:sldMk cId="374357766" sldId="290"/>
            <ac:picMk id="7" creationId="{62BC60FA-6886-49DC-B6ED-E214FE5D5A1A}"/>
          </ac:picMkLst>
        </pc:picChg>
        <pc:picChg chg="add del">
          <ac:chgData name="Lukas Weber" userId="5f4bd51ca382702c" providerId="LiveId" clId="{1414201A-27EC-468E-A0C9-A0E463009B7D}" dt="2022-01-18T11:23:51.580" v="120" actId="478"/>
          <ac:picMkLst>
            <pc:docMk/>
            <pc:sldMk cId="374357766" sldId="290"/>
            <ac:picMk id="11" creationId="{CF816A19-3A5D-4BB3-8048-0A0A0089B76A}"/>
          </ac:picMkLst>
        </pc:picChg>
        <pc:picChg chg="add mod ord">
          <ac:chgData name="Lukas Weber" userId="5f4bd51ca382702c" providerId="LiveId" clId="{1414201A-27EC-468E-A0C9-A0E463009B7D}" dt="2022-01-18T11:24:06.511" v="127" actId="1076"/>
          <ac:picMkLst>
            <pc:docMk/>
            <pc:sldMk cId="374357766" sldId="290"/>
            <ac:picMk id="13" creationId="{27AE2A09-A460-409D-82F3-354E9EFF1B6E}"/>
          </ac:picMkLst>
        </pc:picChg>
      </pc:sldChg>
      <pc:sldChg chg="addSp delSp modSp new mod">
        <pc:chgData name="Lukas Weber" userId="5f4bd51ca382702c" providerId="LiveId" clId="{1414201A-27EC-468E-A0C9-A0E463009B7D}" dt="2022-01-18T11:33:12.631" v="134" actId="22"/>
        <pc:sldMkLst>
          <pc:docMk/>
          <pc:sldMk cId="726941971" sldId="291"/>
        </pc:sldMkLst>
        <pc:spChg chg="mod">
          <ac:chgData name="Lukas Weber" userId="5f4bd51ca382702c" providerId="LiveId" clId="{1414201A-27EC-468E-A0C9-A0E463009B7D}" dt="2022-01-18T11:33:11.363" v="133" actId="20577"/>
          <ac:spMkLst>
            <pc:docMk/>
            <pc:sldMk cId="726941971" sldId="291"/>
            <ac:spMk id="2" creationId="{A4EFD49B-101C-4015-82E0-20735986A888}"/>
          </ac:spMkLst>
        </pc:spChg>
        <pc:spChg chg="del">
          <ac:chgData name="Lukas Weber" userId="5f4bd51ca382702c" providerId="LiveId" clId="{1414201A-27EC-468E-A0C9-A0E463009B7D}" dt="2022-01-18T11:33:12.631" v="134" actId="22"/>
          <ac:spMkLst>
            <pc:docMk/>
            <pc:sldMk cId="726941971" sldId="291"/>
            <ac:spMk id="3" creationId="{852BAC11-A76C-423C-AB6D-9FC8A4DF8297}"/>
          </ac:spMkLst>
        </pc:spChg>
        <pc:picChg chg="add mod ord">
          <ac:chgData name="Lukas Weber" userId="5f4bd51ca382702c" providerId="LiveId" clId="{1414201A-27EC-468E-A0C9-A0E463009B7D}" dt="2022-01-18T11:33:12.631" v="134" actId="22"/>
          <ac:picMkLst>
            <pc:docMk/>
            <pc:sldMk cId="726941971" sldId="291"/>
            <ac:picMk id="5" creationId="{955883A5-7720-4875-9A39-89FE89C3933D}"/>
          </ac:picMkLst>
        </pc:picChg>
      </pc:sldChg>
      <pc:sldChg chg="addSp delSp modSp new mod">
        <pc:chgData name="Lukas Weber" userId="5f4bd51ca382702c" providerId="LiveId" clId="{1414201A-27EC-468E-A0C9-A0E463009B7D}" dt="2022-01-18T11:33:27.591" v="136" actId="22"/>
        <pc:sldMkLst>
          <pc:docMk/>
          <pc:sldMk cId="3618054486" sldId="292"/>
        </pc:sldMkLst>
        <pc:spChg chg="del">
          <ac:chgData name="Lukas Weber" userId="5f4bd51ca382702c" providerId="LiveId" clId="{1414201A-27EC-468E-A0C9-A0E463009B7D}" dt="2022-01-18T11:33:27.591" v="136" actId="22"/>
          <ac:spMkLst>
            <pc:docMk/>
            <pc:sldMk cId="3618054486" sldId="292"/>
            <ac:spMk id="3" creationId="{7C033C1B-861D-4D63-9FC5-1C3C6036C6D5}"/>
          </ac:spMkLst>
        </pc:spChg>
        <pc:picChg chg="add mod ord">
          <ac:chgData name="Lukas Weber" userId="5f4bd51ca382702c" providerId="LiveId" clId="{1414201A-27EC-468E-A0C9-A0E463009B7D}" dt="2022-01-18T11:33:27.591" v="136" actId="22"/>
          <ac:picMkLst>
            <pc:docMk/>
            <pc:sldMk cId="3618054486" sldId="292"/>
            <ac:picMk id="5" creationId="{A78A90FF-AF40-40B7-93AD-7D86B378F79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38.89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197 66 3601,'-2'5'218,"1"-1"1,-1 1-1,0-1 0,0 0 1,-1 0-1,-3 6 1,3-7-197,1 1 1,0 0-1,-1 0 0,2 0 1,-1 0-1,0 1 1,-1 7-1,0 0 36,2 1 1,-1-1-1,2 1 0,0 0 0,2 21 1,-1-29-58,-1 1 1,1-1-1,1 0 1,-1 1-1,1-1 1,0 0-1,0 0 1,0 0-1,1 0 1,-1-1-1,1 1 1,1-1-1,-1 1 1,0-1-1,8 7 1,-10-11-7,0 1 0,0 0 0,-1-1 1,1 1-1,0 0 0,0-1 0,0 1 1,0-1-1,0 0 0,0 1 1,0-1-1,0 0 0,0 1 0,0-1 1,0 0-1,0 0 0,0 0 1,0 0-1,0 0 0,0 0 0,0 0 1,0 0-1,0 0 0,0-1 0,0 1 1,0 0-1,0-1 0,0 1 1,0-1-1,0 1 0,0-1 0,0 1 1,-1-1-1,1 1 0,0-1 1,0 0-1,-1 0 0,1 1 0,0-1 1,-1 0-1,1 0 0,-1 0 0,1 0 1,-1 0-1,1 0 0,-1 0 1,1 0-1,-1 0 0,0-1 0,3-7 6,0 1 0,-1-1-1,-1 0 1,2-11-1,-2-1 1,0 0 1,-1-1-1,-5-37 0,3 47 5,0 0 0,-1-1 0,-1 2 0,0-1 0,0 0-1,-1 1 1,-13-21 0,18 31-1,-1 0 0,1 0 0,-1 0 0,0 0 0,1 0 0,-1 0-1,0 0 1,0 0 0,0 0 0,0 0 0,0 0 0,1 0 0,-1 1 0,-1-1 0,1 0-1,0 1 1,0-1 0,0 1 0,0-1 0,0 1 0,0 0 0,-1 0 0,-1-1 0,2 2-2,0-1 0,0 1 0,0-1 0,0 1 0,0 0 0,0-1 0,0 1 0,0 0 0,1 0 0,-1 0 1,0 0-1,1 0 0,-1 0 0,0 0 0,1 0 0,-1 0 0,1 0 0,-1 0 0,1 2 0,-4 8 4,2 0-1,-1 1 0,0 17 0,0 0 27,1 1 0,1-1-1,7 54 1,-6-82-32,0 0 0,0 0 0,0 1 0,1-1 0,-1 0 0,0 0 0,1 0 0,-1 0 0,1 1 0,-1-1 0,1 0 0,0 0 0,-1 0 0,1 0 0,0 0-1,0 0 1,0 0 0,0 0 0,0-1 0,0 1 0,0 0 0,0 0 0,0-1 0,1 1 0,0-1 1,-1 0-1,0 0 1,0 0-1,0 0 1,0-1 0,0 1-1,0 0 1,0-1-1,0 1 1,0-1-1,0 1 1,0-1-1,0 1 1,0-1 0,0 0-1,0 0 1,-1 1-1,1-1 1,0 0-1,0 0 1,-1 0-1,1 0 1,-1 0 0,1 0-1,-1 0 1,1 0-1,-1 0 1,1-1-1,4-11 5,-1 1 0,0-1-1,-1 0 1,0 0 0,-1 0-1,0 0 1,-1-1 0,-1 1-1,0 0 1,0-1 0,-2 1-1,0 0 1,0 0 0,-1 0-1,-5-13 1,-7 1 12,15 24-15,0 1 0,-1-1 1,1 1-1,-1 0 0,1-1 0,0 1 0,-1-1 1,1 1-1,-1 0 0,1 0 0,-1-1 0,1 1 1,-1 0-1,1 0 0,-1-1 0,1 1 0,-1 0 1,1 0-1,-1 0 0,1 0 0,-1 0 0,1 0 1,-1 0-1,0 0 0,1 0 0,-1 0 0,1 0 1,-1 0-1,1 1 0,-1-1 0,1 0 0,-1 0 1,1 0-1,-1 1 0,1-1 0,-1 0 0,1 1 0,-1-1 1,1 0-1,0 1 0,-1-1 0,1 1 0,0-1 1,-1 0-1,1 1 0,0-1 0,-1 1 0,1 0 1,-6 9 70,1-1 1,0 1 0,1 1 0,0-1 0,1 1 0,-3 11-1,-9 71 265,11-66-250,-23 126 568,42-447-450,-18 272-201,3 22-6,-1 0 0,1 0-1,0 0 1,0 0 0,0 0-1,0 0 1,-1 0-1,1 0 1,0 0 0,0 0-1,0-1 1,0 1-1,0 0 1,-1 0 0,1 0-1,0 0 1,0 0-1,0 0 1,0 1 0,-1-1-1,1 0 1,0 0-1,0 0 1,0 0 0,0 0-1,-1 0 1,1 0-1,0 0 1,0 0 0,0 0-1,0 0 1,0 1-1,0-1 1,-1 0 0,1 0-1,0 0 1,0 0 0,0 0-1,0 0 1,0 1-1,0-1 1,0 0 0,0 0-1,0 0 1,0 0-1,0 1 1,0-1 0,0 0-1,0 0 1,0 0-1,0 1 1,-12 36-48,-19 182 54,24-158 34,3-37-23,-2 29 20,6-49-35,-1 0 1,2 1-1,-1-1 1,0 0 0,1 0-1,0 0 1,0 0-1,0 0 1,2 6 0,-3-10-3,0 0 1,0 1 0,0-1 0,0 1 0,0-1-1,1 0 1,-1 1 0,0-1 0,0 1-1,0-1 1,0 0 0,1 1 0,-1-1-1,0 0 1,0 1 0,1-1 0,-1 0-1,0 0 1,1 1 0,-1-1 0,0 0-1,1 0 1,-1 0 0,0 1 0,1-1 0,-1 0-1,0 0 1,1 0 0,-1 0 0,1 0-1,-1 0 1,0 0 0,1 0 0,-1 0-1,1 0 1,0 0 0,5-14 51,-2-24 21,-4-34-10,-16-130-1,7 168-63,9 34 0,0 0 1,0-1-1,0 1 0,-1 0 1,1 0-1,0-1 1,0 1-1,0 0 0,0-1 1,-1 1-1,1 0 0,0 0 1,0-1-1,0 1 1,-1 0-1,1 0 0,0 0 1,-1-1-1,1 1 0,0 0 1,0 0-1,-1 0 0,1 0 1,0 0-1,-1-1 1,1 1-1,0 0 0,-1 0 1,0 0-1,1 1-2,-1 0 1,0-1-1,0 1 1,1 0-1,-1 0 1,1-1-1,-1 1 1,1 0-1,-1 0 0,1 0 1,-1 0-1,1 0 1,0 0-1,-1 0 1,1 2-1,-6 19-12,1 1-1,2 0 0,-2 26 1,3 74 69,1-102-35,2 1 1,1-1-1,7 38 0,-8-57-45,-1 0 1,1 0-1,-1 0 0,1-1 0,0 1 0,-1 0 0,1-1 0,0 1 0,0-1 0,0 1 0,1-1 0,-1 1 0,0-1 0,1 1 0,-1-1 0,0 0 0,1 0 0,2 1 0,8-1-175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02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 4329,'0'1'157,"-1"1"0,1-1 0,-1 1 0,1-1 0,0 1 0,-1 0 0,1-1 0,0 1 0,0 0 0,0-1 0,0 1 0,1-1 0,-1 1 0,0 0 0,1-1 0,-1 1 0,1 1 0,1 6 179,9 80 1184,-3 163-1,-11-181-589,3-97-277,-2-109-310,2 128-339,-3-42-35,-2-1-1,-1 1 1,-15-51 0,13 85-43,8 15 73,0-1-1,0 1 1,0 0 0,0 0 0,-1 0-1,1 0 1,0 0 0,0 0 0,0 1-1,0-1 1,-1 0 0,1 0 0,0 0-1,0 0 1,0 0 0,0 0-1,-1 0 1,1 0 0,0 0 0,0 0-1,0 0 1,0 1 0,0-1 0,-1 0-1,1 0 1,0 0 0,0 0 0,0 0-1,0 1 1,0-1 0,0 0 0,0 0-1,0 0 1,0 0 0,0 1 0,0-1-1,-1 0 1,1 0 0,0 0-1,0 0 1,0 1 0,-4 30 14,3 35 374,12 97 0,22 64 180,-31-205-744,-2-17-277,1 0 1,-1 0-1,1 0 1,0 0-1,1 0 1,-1 0-1,5 9 1,0-5-982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04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76 153 2465,'2'0'56,"-1"0"1,1 0 0,-1 0 0,1 1-1,-1-1 1,0 0 0,1 1 0,-1-1 0,1 1-1,-1-1 1,0 1 0,1 0 0,-1-1-1,0 1 1,0 0 0,1 0 0,-1 0 0,0 0-1,0 0 1,0 0 0,0 0 0,1 3 0,0 0 49,0 1 1,-1-1-1,0 1 1,0-1-1,0 1 1,0 5-1,2 11 166,27 126 917,-29-143-1046,0-7-37,-1-17 29,-4-28 13,2 33-111,0 2-23,0 0 1,0 0-1,-2 1 1,1-1-1,-1 1 1,-1 0-1,0 0 1,-8-11-1,9 15-4,0 0 0,-1 0 0,0 1 1,-1 0-1,1 0 0,-1 1 0,-1-1 0,1 1 0,-14-8 0,20 13-6,-1 1 0,1 0 0,-1-1 0,1 1-1,-1 0 1,1 0 0,-1 0 0,1-1 0,-1 1-1,1 0 1,-1 0 0,0 0 0,1 0-1,-1 0 1,1 0 0,-1 0 0,1 0 0,-1 0-1,1 1 1,-1-1 0,1 0 0,-1 0 0,1 0-1,-1 0 1,1 1 0,-1-1 0,1 0 0,-1 1-1,1-1 1,-1 0 0,1 1 0,0-1-1,-1 0 1,1 1 0,-1-1 0,1 1 0,0-1-1,0 1 1,-1-1 0,1 1 0,0-1 0,0 1-1,0-1 1,-1 1 0,1-1 0,0 1 0,0-1-1,0 1 1,0 1 0,1 27 253,12 29 141,4 25-36,-19-109-194,4-39 0,-1 42-145,0 0-1,-1 0 1,-2 0-1,0 0 1,-6-24-1,-1 29 149,9 18-164,0-1-1,0 1 1,0 0-1,0 0 1,-1 0-1,1 0 1,0 0-1,0 0 1,0 0 0,0 0-1,-1-1 1,1 1-1,0 0 1,0 0-1,0 0 1,0 0 0,-1 0-1,1 0 1,0 0-1,0 0 1,0 0-1,-1 0 1,1 0 0,0 0-1,0 0 1,0 0-1,0 1 1,-1-1-1,1 0 1,0 0 0,0 0-1,0 0 1,0 0-1,-1 0 1,1 0-1,0 0 1,0 1 0,0-1-1,0 0 1,0 0-1,0 0 1,-1 0-1,1 0 1,0 1 0,-2 3 57,1-1 0,-1 1 0,1 0 0,0 0 0,0 0 0,0 8 0,-7 56 192,4 1 0,8 124 0,18-35-42,-21-153-597,1 1 1,0-1 0,0 0 0,4 9-1,3-1-351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06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51 154 936,'0'2'195,"-1"1"0,1-1 0,0 1 0,0 0 0,0-1 0,0 1 0,0-1-1,1 1 1,-1-1 0,2 5 0,1 5 210,45 210 1814,7 42-1238,-44-194-795,-8-58-29,-5-47-33,-35-235 57,10 96-172,23 145-17,1-1-23,-14-55 0,11 72 13,6 13 18,0 0-1,-1 0 1,1 0 0,0 0-1,0 0 1,0 0-1,0 0 1,0 0 0,0 0-1,-1 0 1,1 0 0,0 0-1,0 0 1,0 0 0,0 0-1,0 0 1,0 0-1,-1 0 1,1 0 0,0 0-1,0 0 1,0 0 0,0 0-1,0 0 1,0 0 0,0 0-1,-1 0 1,1 0-1,0 0 1,0 1 0,0-1-1,0 0 1,0 0 0,0 0-1,0 0 1,0 0 0,0 0-1,0 0 1,-1 0-1,1 1 1,0-1 0,0 0-1,0 0 1,0 0 0,0 0-1,0 1 1,-4 26 18,9 83 392,28 163-1,-18-168-291,-12-84-91,2 21 93,20 73 0,-31-193 62,-35-177-124,3 20-59,35 192-5,2 26-6,0-1 0,-5-21 1,5 75-16,5 42 60,59 613 1263,-59-666-1249,0-19-8,-2-14-25,-2-15-3,-27-135 61,8 65-52,-2-34 7,7-2 0,1-180 1,13 280-24,0 28-3,0 7-1,-4 47-8,5 745 468,0-777-438,-1-1 1,2-1 1,4 20-1,-1-25-6,-2-21 3,0-28 18,-12-218 65,0 11-57,8 147-31,-3-127 23,1 198-9,0 31 4,-3 41 3,-2 272 77,26 1 94,-17-315-202,2 33 37,8 43 0,-2-53-14,-9-28-27,0-1 0,0 0-1,0 0 1,0 0 0,0 1-1,0-1 1,0 0 0,0 0-1,0 0 1,0 1 0,0-1-1,0 0 1,0 0 0,1 0-1,-1 0 1,0 1 0,0-1-1,0 0 1,0 0 0,0 0-1,1 0 1,-1 0 0,0 0-1,0 1 1,0-1 0,0 0-1,1 0 1,-1 0 0,0 0 0,0 0-1,0 0 1,1 0 0,-1 0-1,0 0 1,0 0 0,0 0-1,1 0 1,-1 0 0,0 0-1,0 0 1,0 0 0,1 0-1,-1 0 1,0 0 0,0 0-1,0 0 1,1-1 0,-1 1-1,0 0 1,0 0 0,0 0-1,0 0 1,1 0 0,-1 0 0,0-1-1,0 1 1,0 0 0,0 0-1,0 0 1,0 0 0,0-1-1,1 1 1,-1 0 0,0 0-1,0 0 1,0-1 0,0 1-1,0 0 1,0-1 0,4-16 31,-1-61 56,-10-118-1,3 131-71,-8-430 55,13 474-68,0 49 4,3 142 25,12 230 38,-15-379-65,2 18 32,13 64 1,-16-102-37,0 0 1,0 0 0,0-1 0,0 1 0,1 0 0,-1-1-1,0 1 1,0 0 0,1-1 0,-1 1 0,0 0 0,1-1-1,-1 1 1,0 0 0,1-1 0,-1 1 0,1-1 0,0 1-1,4-9 57,1-28 16,-6-22-23,-3 1-1,-19-114 0,7 71-23,-7-129 23,7 59 0,13 156-47,0 18-2,0 19-4,21 476 31,-18-494-27,2 60 21,24 123-1,-26-184-21,0 0 1,0 0-1,0 1 0,0-1 1,1 0-1,-1 0 0,1-1 0,0 1 1,1 0-1,-1-1 0,0 1 1,4 3-1,-5-7 0,-1 1 1,0-1-1,0 0 0,1 0 1,-1 0-1,0 1 1,0-1-1,1 0 0,-1 0 1,0 0-1,0 0 0,1 0 1,-1 0-1,0 0 0,1 0 1,-1 0-1,0 1 0,1-1 1,-1 0-1,0 0 1,0-1-1,1 1 0,-1 0 1,0 0-1,1 0 0,-1 0 1,0 0-1,1 0 0,-1 0 1,0 0-1,0 0 1,1-1-1,-1 1 0,0 0 1,1-1-1,4-11 15,-3-17 13,-23-200 68,10 135-73,-37-314 73,47 388-87,0 8 8,0 0 0,-1 0 0,-5-19 0,3 41-14,1 8-26,3 30 1,2-1-1,11 55 1,-7-54 16,-3-28 6,-1 5 3,2-1 0,11 40 0,-15-64-2,0 0-1,0 0 1,0 0-1,0 0 1,0 0-1,0 0 1,0-1-1,0 1 1,1 0-1,-1 0 1,0 0-1,0 0 1,0 0-1,0 0 1,0 0-1,0 0 1,1 0-1,-1 0 1,0 0 0,0 0-1,0 0 1,0 0-1,0 0 1,0 0-1,1 0 1,-1 0-1,0 0 1,0 0-1,0 0 1,0 0-1,0 0 1,1 0-1,-1 0 1,0 0-1,0 0 1,0 1-1,0-1 1,0 0-1,0 0 1,0 0-1,0 0 1,1 0-1,-1 0 1,0 0 0,0 0-1,0 1 1,0-1-1,1-14 15,-3-16 12,-14-58 1,2 13-18,3-34 15,-9-51 12,15 148-49,3 28-26,4 66 17,3-1 0,18 93 0,-20-158 22,3 29 4,0 4 12,3-2 0,18 62 0,-22-98-12,-1-10 7,-1-22 13,-9-87 46,-35-197 0,34 258-65,-6-23-20,11 119-44,33 347 43,-14-233 56,7 16 32,-24-176-70,0 0 0,1-1-1,-1 1 1,1 0 0,0-1-1,0 1 1,0-1 0,0 1-1,0-1 1,0 1 0,1-1-1,-1 0 1,1 0 0,3 4-1,-4-9 8,0 0 0,0 0-1,-1 0 1,1-1 0,-1 1-1,0 0 1,0-6 0,-37-199 67,-5-48-58,41 363-41,-1-33 14,18 256 23,-15-319-13,-1-7-1,0 0 0,0 0 0,1 0 1,0-1-1,-1 1 0,1 0 0,0 0 0,1-1 0,-1 1 0,3 5 1,-3-9-2,-1 0 0,0 0 0,0 1 0,0-1 1,1 0-1,-1 1 0,0-1 0,0 0 1,0 0-1,1 1 0,-1-1 0,0 0 1,1 0-1,-1 0 0,0 1 0,0-1 0,1 0 1,-1 0-1,0 0 0,1 0 0,-1 0 1,0 0-1,1 0 0,-1 0 0,0 1 1,1-1-1,-1 0 0,0 0 0,1-1 0,-1 1 1,0 0-1,1 0 0,-1 0 0,0 0 1,1 0-1,-1 0 0,11-13 21,2-19-12,-9 13-592,2-30 1,4-16-2727,-2 35 2393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07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10 136,'4'-3'48,"-2"-3"-40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10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66 1576,'2'-1'1691,"-4"4"-482,-10 12 134,-21 19-373,17-18-798,0 2 0,1 0 0,0 1 0,2 0 0,-20 38 0,6-9-49,52-95 5,-16 27-122,1 1 0,1 0 0,1 0 0,1 1 0,0 1 0,20-20 0,22-10-30,-129 123 145,48-47 59,-27 41 1,32-41-26,-47 50 0,47-59-77,9-9 14,1-1-1,0 1 0,0 1 1,2 0-1,-12 18 1,22-33 18,9-15 25,0 0 0,2 0 0,13-15 1,113-137-38,-121 150-82,1 1-1,1 0 0,30-21 1,-14 10 40,-53 46-51,-3 1-4,1 1-1,1 1 0,-21 26 0,-80 98 268,57-70 150,37-33-19,22-28-96,17-28-54,59-70 74,5-7-214,-61 71-87,16-25 30,2 1-1,45-46 0,-70 83-47,6-8 20,-13 16-14,-8 10-8,-71 77-9,48-56 15,-25 34 0,42-48 5,6-6 0,-1-1-1,0 1 0,-1-1 1,0-1-1,0 0 0,-1 0 1,-11 9-1,53-66 211,-12 20-195,5-8-6,2 1 0,52-50 0,-64 71-14,-10 11 2,0-1 0,0 0 0,-1 0 0,0 0-1,0-1 1,0 0 0,-1 0 0,4-7-1,-40 46 66,8-11-68,5-2 8,0 0-1,1 2 1,1 0 0,1 0-1,1 2 1,-14 29 0,26-41-28,11-17 14,19-28 22,-17 21-9,13-12 14,35-27 1,1-1 1,-44 34-19,-12 13 0,-6 8 9,-57 61-21,-3 3-15,-133 183 179,182-230-8,-12 25 39,27-46-131,17-31-7,2 2 1,44-53-1,-10 14-33,-23 28-2,2 0 0,73-68-1,-89 94-14,-25 23 0,-15 14 0,-7 10 2,1 1 1,-38 59-1,-11 14 8,38-57 9,-47 73-1,243-338 38,-80 117-76,-62 80 15,0 2 0,1 0 0,1 0 0,0 2 0,2 0 0,19-14 0,-25 24-2,-15 11-3,-16 15 1,-42 45 14,-56 75 1,23-25 10,22-25 4,217-293 10,-79 116-23,-37 50-2,1 2-1,48-45 1,-61 65-3,-26 24 2,-24 24 5,-24 26 2,-53 73 0,19-21-5,-4 7 12,123-167-23,-14 24 3,23-31-1,127-155 21,-138 179-22,1 1-1,37-33 1,-28 30-7,-67 69-9,-16 14 23,-58 78 0,18-18 4,61-80-9,1-3 18,-38 58-1,72-101-27,55-87 21,-29 54-9,124-160-1,-149 198 8,0 1-1,1-1 1,0 2 0,1 0-1,22-14 1,-30 23 33,-8 8-17,-11 11 15,-9 8 1,-38 58 1,45-59-33,-1-1 1,-1-1-1,-29 29 1,-16 5 10,64-58-24,0 0-1,0 0 1,0 0 0,0 0-1,0 0 1,0 0 0,0 0 0,0 0-1,0 0 1,0 0 0,0 0-1,0 0 1,1 0 0,-1 0 0,0 0-1,0 0 1,0 0 0,0 0-1,0 0 1,0 0 0,0 0 0,0 0-1,0 0 1,0 0 0,0 0-1,0 0 1,0 0 0,0 0-1,0 0 1,9-5-4,13-11 4,8-13 6,-2 0 1,36-49 0,19-20 3,11-10-3,-80 91-7,0 1-6,-16 24 5,-19 26 9,-2-2 0,-2-1 1,-2-2-1,-33 31 0,-41 45 23,92-95-46,4-4 4,20-13-908,-4 0-323,-1-1 501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11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3 301 4193,'1'-4'407,"1"-1"0,0 1 1,0 0-1,1 0 0,-1 0 0,1 0 1,0 0-1,0 0 0,7-5 0,1-5 26,118-156 1549,-119 159-1931,-10 18-5,-11 20 11,-3-3-28,-1-1-1,-1-1 1,-1-1-1,-25 24 1,13-14-4,23-25 62,11-13-17,13-15 1,54-74 6,-58 74-45,1 1 0,1 1-1,1 0 1,1 1-1,22-19 1,-72 60 99,11 0-46,-30 40 0,34-39 100,-1-1 0,-23 21 0,40-42-20,3-2-55,8-6-6,14-13-21,25-37 3,34-37 30,-253 267 116,151-157-225,14-13-10,13-11 5,28-24 45,-23 22-35,0-1-1,-1-1 1,20-24-1,11-30 65,-73 99-37,11-10 94,-2-1-1,-1 0 1,-27 21 0,38-35-104,-20 16 30,30-23-56,0 0-1,0 0 0,-1 0 0,1 0 1,0 1-1,0-1 0,0 0 0,0 1 1,0-1-1,1 1 0,-1-1 0,0 1 1,1-1-1,-1 1 0,1-1 1,-1 1-1,1 2 0,0-3-38,0-1 0,0 0 0,0 1-1,0-1 1,0 0 0,0 1 0,1-1 0,-1 0 0,0 1-1,0-1 1,0 0 0,1 1 0,-1-1 0,0 0 0,0 0-1,0 1 1,1-1 0,-1 0 0,0 0 0,1 1-1,-1-1 1,0 0 0,1 0 0,-1 0 0,0 0 0,1 1-1,-1-1 1,0 0 0,1 0 0,-1 0 0,0 0 0,1 0-1,-1 0 1,0 0 0,1 0 0,-1 0 0,1 0 0,-1 0-1,0 0 1,1 0 0,-1-1 0,0 1 0,1 0 0,-1 0-1,0 0 1,1 0 0,-1-1 0,0 1 0,1 0 0,7-4-556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12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33 305 3713,'-21'-27'3475,"10"13"-1351,16 36-1579,9 23-163,1 3 336,31 68-1,-39-106-382,-8-20-31,-1-1-290,-2-14 45,-1-1 0,-11-29 0,7 26-7,-7-39 0,13 49-41,1 11-16,0 0 1,1 0-1,0 0 0,0 0 0,1-1 0,0 1 1,1 0-1,1-12 0,0 23-11,0 0 0,0 0 0,-1 0-1,0 0 1,1 0 0,-1 0 0,0 1 0,0 2 0,2 17 25,-2-1-1,0 0 1,-3 24 0,1-22 216,0-1 0,5 36 0,-2-55 29,1-10-159,1-14-10,-3-209 229,-4 158-332,-5 240-315,-1-28 829,10-188-34,15-221-231,-16 264-235,5-28-47,-5 31 46,0 1-1,0-1 1,0 0 0,0 0-1,1 1 1,-1-1-1,0 0 1,0 1-1,0-1 1,1 0-1,-1 1 1,0-1-1,1 0 1,-1 1 0,1-1-1,-1 1 1,0-1-1,1 1 1,-1-1-1,1 1 1,0-1-1,-1 1 1,1-1-1,-1 1 1,1 0 0,0-1-1,-1 1 1,1 0-1,0-1 1,-1 1-1,1 0 1,1 0-1,-1 0-1,0 1 1,0 0-1,0 0 0,0 0 0,0 0 0,0 0 0,-1 0 0,1 0 0,0 1 0,-1-1 0,1 0 0,-1 0 0,1 0 0,-1 1 0,0-1 0,1 0 1,-1 0-1,0 1 0,0-1 0,0 0 0,0 2 0,1 30-25,-23 111 130,1-18 797,42-174-557,-1-19-302,-2 0-1,14-108 1,-30 158-129,-3 15 50,0 4 3,-5 25-70,3-11 95,-4 9 6,-36 175 256,39-171-180,1-8-2,0 0 0,1 0 0,2 34 0,0-54-62,0 0 1,0 0-1,0-1 0,0 1 1,0 0-1,0 0 1,0-1-1,1 1 0,-1 0 1,0 0-1,0-1 0,1 1 1,-1 0-1,0-1 0,1 1 1,-1 0-1,1-1 0,-1 1 1,0-1-1,1 1 0,0 0 1,0-1-2,-1 0 1,1 0 0,-1-1-1,1 1 1,-1 0-1,1-1 1,-1 1-1,1 0 1,-1-1 0,1 1-1,-1-1 1,0 1-1,1 0 1,-1-1-1,0 1 1,1-1 0,-1 1-1,0-1 1,0 1-1,1-2 1,12-35 54,-1-23-99,-2 0 0,1-63 1,-5 50-335,-37 157 112,-21 167-1234,47-208 953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17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194 314 1496,'-4'19'3078,"0"-4"-2649,1 1-1,-1 19 1,-8 125 954,-5 150 461,-3-551-1410,18 215-459,0-2-50,0-1 0,2 1 0,2-1 1,7-48-1,-9 75 67,0 1 0,1 0 1,-1 0-1,0-1 0,1 1 0,-1 0 0,1 0 1,-1-1-1,1 1 0,0 0 0,-1 0 0,1 0 1,0 0-1,2-2 0,-3 3 4,0 0 1,1 0-1,-1 0 0,0 0 1,1 0-1,-1 0 1,1 0-1,-1 0 0,0 0 1,1 0-1,-1 0 0,0 1 1,1-1-1,-1 0 1,0 0-1,1 0 0,-1 0 1,0 0-1,1 1 1,-1-1-1,0 0 0,1 0 1,-1 1-1,0-1 0,0 0 1,1 0-1,-1 1 1,0-1-1,0 0 0,0 1 1,1 0-1,1 3-11,1 1 0,-1 0 0,0 0 0,-1 0-1,1 0 1,0 6 0,4 37 205,-3-1 1,-1 1-1,-9 80 0,1 11 720,5-119-697,1-23-34,0-31-33,0-6-96,-2 0-1,-10-67 1,-3-24-5,14 111-40,0 9-12,0-1 1,1 1-1,0-1 0,1 1 0,1-1 1,3-15-1,-5 26 3,0 1 0,0-1 1,0 1-1,0-1 0,0 1 1,1-1-1,-1 1 1,0-1-1,0 1 0,1-1 1,-1 1-1,0-1 0,0 1 1,1-1-1,-1 1 0,0 0 1,1-1-1,-1 1 0,1 0 1,-1-1-1,1 0 0,4 10-47,-3 20 9,-11 70 15,2-41 340,3 106 0,4-156-264,0-5-32,0-1 0,0 0 1,0 1-1,1-1 1,-1 0-1,1 1 1,-1-1-1,1 0 0,1 3 1,-2-5-16,0 0-1,0 0 1,1 1 0,-1-1 0,0 0-1,0 0 1,0 0 0,0 0 0,0 0-1,0 0 1,0 0 0,1 0 0,-1 0-1,0 0 1,0 0 0,0 0 0,0 0-1,0 0 1,0 0 0,0 0 0,1 0-1,-1 0 1,0 0 0,0-1 0,0 1 0,0 0-1,0 0 1,0 0 0,0 0 0,0 0-1,1 0 1,-1 0 0,0 0 0,0 0-1,0 0 1,0-1 0,0 1 0,0 0-1,0 0 1,0 0 0,0 0 0,0 0-1,0 0 1,0 0 0,0 0 0,0-1-1,0 1 1,0 0 0,0 0 0,0 0-1,0 0 1,0 0 0,0 0 0,0-1-1,3-8 34,3-47 64,-2 0 1,-8-112-1,2-39-77,6 182-80,-4 25 56,0 0 1,0 0-1,0 0 0,0 0 0,0 1 0,0-1 0,0 0 1,0 0-1,0 0 0,0 0 0,0 0 0,0 0 0,0 0 1,1 0-1,-1 0 0,0 0 0,0 0 0,0 1 0,0-1 1,0 0-1,0 0 0,0 0 0,0 0 0,0 0 0,0 0 1,0 0-1,0 0 0,0 0 0,1 0 0,-1 0 1,0 0-1,0 0 0,0 0 0,0 0 0,0 0 0,0 0 1,0 0-1,0 0 0,0 0 0,1 0 0,-1 0 0,0 0 1,0 0-1,0 0 0,0 0 0,0 0 0,0 0 0,0 0 1,0 0-1,0 0 0,0 0 0,1 0 0,-1 0 0,0 0 1,0 0-1,3 12-33,7 151-29,-5-54 100,-4 28 117,-1-67-14,0-61-112,2 1 1,-1-1 0,4 10-1,-3-10 96,-23-349 152,15 274-246,5 52-29,-2-58 12,2 67-19,2 1 0,-1-1 0,1 1 0,-1-1 0,1 1-1,1-1 1,-1 1 0,0 0 0,1-1 0,0 1 0,5-8 0,-7 12 6,0 0-1,0 0 1,0 0 0,0 0-1,0 0 1,0 0 0,1 0-1,-1-1 1,0 1 0,0 0-1,0 0 1,0 0-1,0 0 1,0 0 0,0 0-1,1 0 1,-1 0 0,0 0-1,0 0 1,0 0 0,0 0-1,0 0 1,0 0 0,0 0-1,1 0 1,-1 0-1,0 0 1,0 0 0,0 0-1,0 0 1,0 0 0,0 0-1,0 0 1,1 0 0,-1 1-1,0-1 1,0 0 0,0 0-1,0 0 1,0 0 0,0 0-1,0 0 1,0 0-1,0 0 1,0 0 0,1 1-1,-1-1 1,0 0 0,0 0-1,0 0 1,0 0 0,0 0-1,0 0 1,0 0 0,0 1-1,0-1 1,0 0 0,0 0-1,0 0 1,0 0-1,2 11-36,1 44 8,-8 95-1,-1-8 121,6-115-49,2 0 1,1-1 0,7 32 0,-10-57-39,0 0 0,0 0 1,0 0-1,0 1 0,1-1 0,-1 0 1,1 0-1,-1 0 0,0 0 1,1 0-1,0 0 0,-1 0 0,1 0 1,0 0-1,-1 0 0,2 1 1,-2-2-2,1-1 1,-1 1-1,1-1 1,-1 1-1,1 0 1,-1-1-1,0 1 0,1-1 1,-1 1-1,0-1 1,1 1-1,-1-1 1,0 1-1,0-1 1,0 1-1,1-1 1,-1 1-1,0-1 1,0 1-1,0-1 1,0 1-1,0-1 1,5-43 73,-5-26-15,-12-81-1,0-1 8,12 147-68,1-46 4,-1 48-10,0 0 0,1 0 0,-1 0 0,1 0 0,0 0 0,0 0 0,0 0 0,0 0-1,0 0 1,1 0 0,0 1 0,-1-1 0,3-2 0,-4 5 5,1 0-1,-1-1 1,0 1-1,0 0 1,0 0 0,0 0-1,0 0 1,0 0-1,1 0 1,-1-1-1,0 1 1,0 0 0,0 0-1,0 0 1,0 0-1,1 0 1,-1 0-1,0 0 1,0 0 0,0 0-1,0 0 1,1 0-1,-1 0 1,0 0-1,0 0 1,0 0 0,1 0-1,-1 0 1,0 0-1,0 0 1,0 0-1,0 0 1,1 0 0,-1 0-1,0 0 1,0 0-1,0 0 1,0 0-1,0 1 1,1-1 0,-1 0-1,0 0 1,0 0-1,4 11-25,-3 15 8,-21 207 85,1-15 245,22-165-220,-2-39-21,-2-19 69,-2-18-79,2 0 0,3-40 0,-1-13-25,-6-183-36,6 249-54,0 16 9,1 23-7,-16 334 117,14-349-52,-1 1 15,1 1-1,1-1 0,0 1 0,1-1 0,8 30 1,-10-45-24,0 1-1,1-1 1,-1 1 0,0-1 0,0 1 0,1-1 0,-1 1 0,0-1 0,0 1 0,0-1 0,0 1-1,0 0 1,0-1 0,0 1 0,0-1 0,0 1 0,0-1 0,0 1 0,0-1 0,0 1-1,0 0 1,-1-1 0,1 1 0,0-1 0,0 1 0,0-1 0,-1 1 0,1-1 0,0 1 0,-1-1-1,1 0 1,-1 1 0,1-1 0,0 1 0,-1-1 0,1 0 0,-1 1 0,1-1 0,-1 0-1,1 0 1,-1 1 0,1-1 0,-1 0 0,1 0 0,-1 0 0,1 0 0,-1 0 0,0 0 0,1 0-1,-1 1 1,0-2 0,-14 8 157,15-9-153,0 2-11,0-1 0,0 1-1,0-1 1,0 1-1,0-1 1,1 1 0,-1-1-1,0 1 1,0-1 0,0 1-1,1-1 1,-1 1 0,0-1-1,1 1 1,-1-1 0,0 1-1,1 0 1,-1-1-1,0 1 1,1 0 0,-1-1-1,1 1 1,-1 0 0,1-1-1,-1 1 1,0 0 0,1 0-1,-1 0 1,1-1-1,-1 1 1,1 0 0,0 0-1,0 0 1,22-7-1,1 1 0,0 1 0,1 1 0,44-2 0,41-6 177,-182 22 31,49-8-178,0 1 0,0 1-1,1 1 1,-38 13-1,60-17 55,5 0-35,15-1-26,26-4-6,-13-4 82,47-19 0,-156 32 135,65-3-229,-1 0-1,1 0 1,0 1-1,0 1 1,1-1 0,-1 2-1,1 0 1,-1 0-1,-12 10 1,33-35-69,-1 5 81,-1 0 0,8-20 1,-7-2-12,-1-1 0,-1 0 0,-3 0 0,1-50-1,-16-153-40,10 224 34,1 13 1,0-1 0,0 1 0,-1 0 0,1 0-1,-1 0 1,0 0 0,-3-7 0,4 11 4,0 0 0,0 0 0,0 0 0,1 0 0,-1 1-1,0-1 1,0 0 0,0 0 0,0 0 0,0 0 0,0 0 0,0 0-1,0 1 1,0-1 0,0 0 0,0 0 0,0 0 0,0 0 0,-1 0-1,1 0 1,0 1 0,0-1 0,0 0 0,0 0 0,0 0-1,0 0 1,0 0 0,0 0 0,0 0 0,0 1 0,0-1 0,0 0-1,-1 0 1,1 0 0,0 0 0,0 0 0,0 0 0,0 0 0,0 0-1,0 0 1,-1 0 0,1 0 0,0 0 0,0 0 0,0 0 0,0 0-1,0 0 1,0 0 0,-1 0 0,1 0 0,0 0 0,0 0 0,0 0-1,0 0 1,0 0 0,0 0 0,-1 0 0,1 0 0,0 0 0,0 0-1,0 0 1,0 0 0,0 0 0,0 0 0,0-1 0,0 1 0,-1 0-1,1 0 1,0 0 0,-3 13-36,-5 50 0,4 0-1,4 90 1,2-82 52,-2-44-11,5 114-3,-4-132 7,0-12 13,-1-18 27,-4-95 22,6-285-60,1 385-90,-1 22-6,1 31-9,-9 357 99,2-286 47,5-83-8,-1-25-42,0 0 0,0-1 0,0 1 0,0 0 0,0 0 0,0 0 0,0 0 0,0 0 0,0 0 0,0 0 0,0 0 0,0 0 0,0 0 0,1 0 0,-1 0 1,0 0-1,0 0 0,0 0 0,0 0 0,0 0 0,0 0 0,0 0 0,0 0 0,0 0 0,0 0 0,0 0 0,0 0 0,0 0 0,0 0 0,0 0 0,0 0 0,0 0 0,0 0 0,0 1 0,0-1 1,0 0-1,0 0 0,0 0 0,0 0 0,1 0 0,-1 0 0,0 0 0,1-15 31,1-18 1,-2 9-25,2-1-1,0 0 1,12-44 0,-14 68-12,0 1 1,0-1 0,0 1 0,0-1-1,0 1 1,1-1 0,-1 1 0,0-1-1,0 1 1,0-1 0,1 1 0,-1-1-1,0 1 1,1-1 0,-1 1 0,1 0 0,-1-1-1,0 1 1,1 0 0,-1-1 0,1 1-1,0-1 1,4 9-50,1 20 9,-5 6 50,-1 0 1,-2-1 0,-2 1 0,-1-1 0,-9 35 0,19-89 15,11-31-4,-10 40-255,0 0 1,0 0-1,1 1 1,1 0-1,-1 0 0,2 1 1,0 0-1,0 0 1,0 1-1,1 1 1,1-1-1,17-10 1,-24 19-186,-6 4 306,-9 11 212,-7 5 551,-1-1-1,-32 24 0,-18 18 879,65-57-1475,-15 15 37,19-19-87,0 0 0,0 0 0,1 0 0,-1 0 0,0 0 1,0 0-1,1 0 0,-1 0 0,0 0 0,0 0 0,0 0 0,1 0 0,-1 0 0,0 0 0,0 0 0,1 1 0,-1-1 1,0 0-1,0 0 0,0 0 0,1 0 0,-1 0 0,0 1 0,0-1 0,0 0 0,0 0 0,1 0 0,-1 0 1,0 1-1,0-1 0,0 0 0,0 0 0,0 1 0,0-1 0,0 0 0,0 0 0,1 0 0,-1 1 0,0-1 0,0 0 1,0 0-1,0 1 0,0-1 0,0 0 0,0 0 0,-1 1 0,1-1 0,0 0 0,0 0 0,0 1 0,0-1 1,0 0-1,0 0 0,0 0 0,0 1 0,-1-1 0,1 0 0,0 0 0,0 1 0,3-2-10,0 0-1,0-1 0,0 1 0,0 0 1,0-1-1,0 0 0,-1 1 1,1-1-1,-1 0 0,1-1 1,-1 1-1,0 0 0,1-1 0,1-3 1,29-45-398,-21 31 207,-2 5 79,-3 5 49,-1 1 0,0-2 1,-1 1-1,6-13 0,-12 23 75,1 0-1,0 0 1,0 1-1,-1-1 1,1 0 0,0 0-1,-1 0 1,1 0-1,0 1 1,-1-1-1,1 0 1,0 0-1,-1 0 1,1 0-1,-1 0 1,1 0 0,0 0-1,-1 0 1,1 0-1,0 0 1,-1 0-1,1 0 1,0 0-1,-1 0 1,1 0 0,0 0-1,-1-1 1,1 1-1,0 0 1,-1 0-1,1 0 1,0-1-1,-1 1 1,1 0-1,0 0 1,0 0 0,-1-1-1,1 1 1,0 0-1,0-1 1,-1 1-1,1 0 1,0-1-1,0 1 1,0 0-1,0-1 1,0 1 0,-1 0-1,1-1 1,0 1-1,0 0 1,0-1-1,0 1 1,0 0-1,0-1 1,0 1 0,0-1-1,0 1 1,0 0-1,1-1 1,-1 1-1,0 0 1,0-1-1,0 1 1,0 0-1,0-1 1,1 1 0,-1 0-1,0-1 1,-26 16 287,13-3-82,0 0 0,1 1 1,-12 17-1,12-16-100,1 0-1,-2 0 1,-16 13 0,25-24-94,-19 18 24,22-21-37,1 0 0,0 1 0,0-1 0,0 0 0,-1 0 0,1 1 0,0-1 0,0 0-1,0 1 1,0-1 0,-1 0 0,1 1 0,0-1 0,0 0 0,0 1 0,0-1 0,0 0 0,0 1 0,0-1 0,0 1 0,0-1 0,0 0 0,0 1-1,0-1 1,0 0 0,1 1 0,-1 0-1,1-1 0,0 1 0,-1-1 0,1 0 0,0 1 0,0-1 0,-1 0 0,1 0 0,0 1 0,0-1 0,-1 0 0,1 0 0,0 0 0,0 0-1,0 0 1,-1 0 0,3 0 0,1 0 2,0-1-1,0 1 1,0-1 0,0 0-1,0 0 1,-1-1-1,1 1 1,0-1 0,0 0-1,-1 0 1,1 0-1,-1 0 1,0-1 0,0 1-1,0-1 1,0 0-1,0 0 1,0 0-1,3-5 1,5-9 10,-1 1 0,16-36 0,-5 11 3,-14 29-9,-5 9 1,1 0 0,-1 0 0,0-1 0,0 1 0,-1-1 0,1 1 0,-1-1 0,1 0 0,0-7 0,-2 11-5,0 0 0,0-1 0,0 1 0,-1 0 0,1-1 0,0 1 0,-1 0 0,1 0 0,0-1 0,0 1 0,-1 0 0,1 0 0,0 0 0,-1 0 0,1-1 0,-1 1 0,1 0 0,0 0 0,-1 0 0,1 0 0,0 0 0,-1 0 0,1 0 0,-1 0 0,1 0 0,0 0 0,-1 0 0,1 0 0,0 0 0,-1 0 0,1 1 0,0-1 0,-1 0 0,1 0 0,0 0 0,-1 1 0,1-1 0,0 0 0,-1 0 0,1 0 0,0 1 0,0-1 0,-1 1 0,-16 9 3,3 3-3,0 0 0,-23 28-1,0 0 13,-67 52-10,121-112-9,-1-1 0,-1-1 0,18-32 1,-7 6 11,19-49 0,-33 68-5,15-36 12,34-126 0,-59 183-10,-1 0 1,0 1 0,-1-1 0,1 0 0,-1 0-1,0 1 1,-2-10 0,2 15-3,-1-1-1,1 1 1,0 0 0,-1 0 0,1-1-1,-1 1 1,1 0 0,-1 0 0,0 0-1,0 0 1,1 0 0,-1 0 0,0 0-1,0 0 1,0 0 0,0 0 0,-2-1-1,2 2 0,-1-1 0,1 1 0,-1-1 0,0 1 0,1 0 0,-1 0 0,1-1 0,-1 1 1,0 0-1,1 1 0,-1-1 0,1 0 0,-1 0 0,0 1 0,1-1 0,-1 1 0,-2 1 0,-4 1-2,1 1 0,0 0 0,0 1 0,0-1 0,0 2 0,-10 9 0,-34 42 3,25-26 0,-49 59 7,67-79-11,1 1 0,1-1 0,-1 1 0,2 0 0,0 0 1,-6 22-1,10-21-27,7-15 21,12-22 22,-11 14-7,47-52 29,-35 42-24,0-2 1,-2 0 0,0-1-1,24-46 1,-28 43 7,8-30 0,-19 49-13,0-1 1,0 1 0,0-1 0,-1 1 0,0-1-1,-1 0 1,0 1 0,0-1 0,-1-10-1,0 17-2,1 0 0,0 0 0,0 0 0,0 0 0,-1 0 0,1 0 0,0 0 0,-1 0 0,1 0 0,-1 0 0,1 1 0,-1-1 0,0 0 0,1 0 0,-1 0 0,0 0 0,1 1 0,-1-1 0,0 0 0,0 1-1,0-1 1,0 1 0,0-1 0,0 1 0,0-1 0,0 1 0,0 0 0,0-1 0,0 1 0,0 0 0,0 0 0,0 0 0,0 0 0,0 0 0,0 0 0,0 0 0,0 0 0,0 0 0,0 0 0,0 0 0,0 1 0,0-1 0,-2 1-1,-4 2 50,0 1 0,-1 0 0,2 0 0,-12 8-1,16-11-42,-18 14 75,1 2-1,0 0 0,1 1 1,1 0-1,1 2 0,0 0 1,2 0-1,-19 35 0,27-46-78,2 0-1,-1 0 0,1 1 1,1-1-1,0 1 0,0 0 1,-1 13-1,3-22-5,1-1 1,0 0-1,0 1 0,0-1 1,0 0-1,0 1 0,0-1 1,0 0-1,0 1 0,0-1 1,0 0-1,0 1 0,0-1 1,0 0-1,0 1 0,0-1 1,0 0-1,0 0 0,0 1 1,1-1-1,-1 0 1,0 1-1,0-1 0,0 0 1,0 0-1,1 1 0,-1-1 1,0 0-1,0 0 0,1 1 1,-1-1-1,0 0 0,0 0 1,1 0-1,-1 0 0,0 1 1,1-1-1,-1 0 0,0 0 1,0 0-1,1 0 0,-1 0 1,0 0-1,1 0 0,-1 0 1,0 0-1,1 0 0,-1 0 1,0 0-1,1 0 0,-1 0 1,0 0-1,1 0 0,15-9 15,12-16 14,-1-1 0,37-48 0,-38 43-16,-2 3 2,-2-1 1,-1 0-1,-1-1 0,-2-2 0,16-36 0,-32 65-8,-1-1 0,0 1 1,0-1-1,0 1 0,0-1 0,0 1 0,-1-1 1,1 0-1,-1-6 0,-1 9-4,1 1 0,0-1 0,0 1-1,0-1 1,0 1 0,-1-1 0,1 1 0,0-1 0,0 1 0,-1-1 0,1 1 0,0-1 0,-1 1-1,1 0 1,0-1 0,-1 1 0,1 0 0,-1-1 0,1 1 0,-1 0 0,1-1 0,-1 1-1,1 0 1,-1-1 0,-1 1 4,1 0-1,-1 0 1,1 0-1,-1 0 0,0 0 1,1 0-1,-1 0 1,1 1-1,-1-1 1,1 1-1,-1-1 1,-1 2-1,-10 4 47,0 0-1,1 1 0,0 1 1,1 0-1,-1 0 1,-17 19-1,1 2 101,-27 35-1,38-42-73,-14 24-1,27-39-67,0-1-1,1 1 0,0 0 1,0 0-1,0 0 1,1 0-1,0 1 1,-1 11-1,3-18-9,0 0 1,-1 0-1,1 0 0,0-1 1,0 1-1,0 0 0,0 0 1,1 0-1,-1 0 0,0 0 1,0-1-1,0 1 0,1 0 1,-1 0-1,0 0 0,1-1 0,-1 1 1,1 0-1,-1 0 0,1-1 1,-1 1-1,2 1 0,-1-2 1,-1 0 0,1 0-1,0 0 1,0 1-1,0-1 1,-1 0-1,1 0 1,0 0-1,0 0 1,0 0-1,0 0 1,-1-1 0,1 1-1,0 0 1,0 0-1,0 0 1,-1-1-1,3 0 1,4-3 9,1-1 1,-1 0 0,11-9-1,-12 9-4,25-18 26,-11 8-17,0 0 0,30-31-1,-46 41-9,1 0 0,-1 0 0,-1 0 0,1-1 0,-1 0 0,1 1 0,-2-1 0,1 0 0,-1-1 0,0 1 0,0 0 0,0-1 0,-1 1 0,0-1 0,0-8 0,-1 14-2,0 0-1,0 0 1,0-1-1,0 1 0,0 0 1,0-1-1,-1 1 0,1 0 1,0 0-1,-1 0 1,1-1-1,-1 1 0,1 0 1,-1 0-1,1 0 1,-1 0-1,0 0 0,0 0 1,-1-1-1,1 1-1,0 1 0,0-1 0,0 1 0,0 0 0,0-1 0,0 1 0,0 0 0,0 0 0,0 0 0,0-1 0,0 1 0,0 1-1,0-1 1,0 0 0,0 0 0,0 0 0,0 0 0,-2 1 0,-4 2 4,-1 1 0,0 0-1,1 0 1,-12 9 0,17-12-5,-17 13 9,0 1 1,1 0-1,-17 19 1,28-27-7,0 1 0,1 0 0,0 0 0,1 1 0,0-1-1,0 1 1,1 1 0,0-1 0,-6 19 0,10-27-3,-1 0-1,1 0 0,0 1 1,-1-1-1,1 0 0,0 0 0,-1 1 1,1-1-1,0 0 0,0 1 1,0-1-1,0 0 0,1 0 1,-1 1-1,0-1 0,0 0 0,1 0 1,-1 1-1,1-1 0,-1 0 1,1 0-1,-1 0 0,1 0 1,0 1-1,0-1 0,-1 0 1,3 1-1,-1-2 1,-1 1 0,1-1 0,-1 0 0,1 0 0,-1 0 0,1 0 0,-1-1 0,1 1 0,-1 0 0,1-1 0,-1 1 0,1-1 0,-1 1 0,1-1 0,-1 0 0,0 0 0,1 0 0,-1 1 0,0-1 0,0 0 0,0 0 0,2-2 0,27-23 23,-2 4 1,-2-2 1,0 0-1,-1-2 1,38-54-1,-53 66-16,-4 5-2,0 0 1,0 0-1,-1-1 0,-1 1 0,1-1 1,2-11-1,-7 20-6,0 1 1,1-1-1,-1 1 0,0-1 1,0 1-1,0-1 0,0 1 0,0-1 1,1 1-1,-1-1 0,0 1 1,0-1-1,0 1 0,-1-1 0,1 1 1,0-1-1,0 1 0,0-1 0,0 1 1,0-1-1,0 1 0,-1-1 1,1 1-1,0-1 0,0 1 0,-1 0 1,1-1-1,0 1 0,-1-1 1,1 1-1,-1 0 0,1-1 0,0 1 1,-1 0-1,1-1 0,-1 1 1,1 0-1,-1 0 0,1 0 0,-1-1 1,1 1-1,-1 0 0,1 0 1,-1 0-1,1 0 0,-1 0 0,1 0 1,-1 0-1,1 0 0,-1 0 1,1 0-1,-1 0 0,1 0 0,-2 0 1,-1 1 4,0 0 1,-1 0-1,1 0 1,0 1-1,0-1 1,0 1-1,-3 2 1,-15 11 9,2 0 0,0 2 0,1 1 0,0 0 0,2 1 1,0 1-1,1 0 0,1 1 0,-14 30 0,26-48-14,0 1 0,1-1 0,0 1-1,-1 0 1,2 0 0,-2 6 0,2-9-2,0-1 0,0 0 1,0 1-1,0-1 0,0 0 0,0 0 1,0 1-1,0-1 0,0 0 1,0 0-1,0 1 0,0-1 0,0 0 1,0 0-1,0 1 0,0-1 1,1 0-1,-1 0 0,0 1 0,0-1 1,0 0-1,0 0 0,1 0 0,-1 1 1,0-1-1,0 0 0,1 0 1,-1 0-1,0 0 0,0 1 0,0-1 1,1 0-1,-1 0 0,0 0 1,1 0-1,0 0 1,1 0 0,-1-1 1,0 1-1,1-1 0,-1 1 1,0-1-1,1 1 0,-1-1 1,0 0-1,0 0 1,1 1-1,0-2 0,12-9 6,-1-1-1,0 0 1,0-1-1,-1 0 1,-1-1-1,0 0 1,-1-1-1,-1 0 1,0 0-1,-1-1 1,-1 0-1,0-1 1,-1 0-1,-1 0 1,-1 0-1,3-21 1,-7 30-6,-2 6-1,-9 13 0,-11 24 0,-13 30 16,-59 81-1,94-146-15,-13 18 1,12-14-1,9-10 3,14-18 22,0-2-1,-2 0 1,19-30 0,-16 21-1,32-37 1,-36 55-31,-19 17 5,0-1 1,0 1 0,0 0 0,1 0-1,-1 0 1,0 0 0,0 0 0,0 0 0,0 0-1,0 0 1,0 0 0,0 0 0,0 0-1,0 0 1,0 0 0,1 0 0,-1 0-1,0 0 1,0 0 0,0 0 0,0 0-1,0 0 1,0 0 0,0 0 0,0 0-1,0 0 1,1 0 0,-1 0 0,0 0-1,0 0 1,0 0 0,0 0 0,0 0-1,0 0 1,0 0 0,0 0 0,0 0-1,0 0 1,1 0 0,-1 1 0,0-1-1,0 0 1,0 0 0,0 0 0,0 0-1,0 0 1,0 0 0,0 0 0,0 0-1,0 0 1,0 0 0,0 1 0,0-1 0,0 0-1,0 0 1,-4 13-9,-91 210-39,92-216 57,1 0 0,0 0 0,0 1 0,1-1 0,-2 12 0,3-17-42,0 0 1,0 0-1,0 0 1,0 0-1,0 0 0,0 0 1,1 0-1,-1 0 1,1 0-1,-1 0 0,1 0 1,0 0-1,0-1 0,0 1 1,0 0-1,0 0 1,0-1-1,0 1 0,1-1 1,-1 1-1,0-1 1,1 0-1,-1 1 0,1-1 1,2 2-1,6-1-1065,-2-3 460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2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7042,'1'4'6501,"-2"-4"-6407,10-4 1925,11-10-1358,-11 6-465,-1-1 0,0 0 0,0-1 0,-1 0 0,0 0 0,9-20 0,26-73 68,-33 77-196,55-163 34,-64 188-97,1 0 0,-1 0 0,0 1 0,0-1 0,1 0 0,-1 0 0,0 0 0,1 1 0,-1-1 0,0 0 0,1 1 0,-1-1 0,1 0 0,0 1 0,-1-1 0,1 0 0,-1 1 0,1-1 0,1 0 0,2 14 141,-4 35 147,0-42-244,-1 20 310,2 0 1,1 0 0,8 38 0,-4-27 12,3 73 1,-7-74-246,1 0-1,9 42 1,-8-60-132,4 13-28,-2-1 0,4 57 0,-10-86-150,0 0 0,0 1 0,1-1 0,-1 1 0,0-1 0,0 0 0,1 1 0,-1-1 0,0 0 0,1 1 0,0-1 1,-1 0-1,1 1 0,1 0 0,2 0-824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64 5169,'-3'3'5821,"3"-3"-5731,9 5 2023,15 2-303,-7-5-844,-1 0-1,1-1 1,0-1-1,19-3 1,-18 1-684,-1-2 0,0 0 0,-1 0 0,17-8 0,9-9-114,-35 16-143,1 1-1,0 0 1,0 0-1,1 0 0,-1 1 1,1 1-1,0-1 0,16-1 1,-25 4-24,1 0 1,-1 0-1,0 0 1,0 0-1,1 0 1,-1 0-1,0 0 1,1 0-1,-1 0 1,0 1 0,0-1-1,1 0 1,-1 0-1,0 0 1,0 1-1,1-1 1,-1 0-1,0 0 1,0 0-1,0 1 1,1-1-1,-1 0 1,0 1 0,0-1-1,0 0 1,0 0-1,0 1 1,0-1-1,0 0 1,1 1-1,-1-1 1,0 0-1,0 0 1,0 1-1,0-1 1,0 0 0,0 1-1,0-1 1,-1 0-1,1 1 1,0-1-1,0 0 1,0 1-1,0-1 1,0 0-1,0 0 1,-1 1 0,-7 17 32,6-14-22,-7 13 13,1 1 1,0 0-1,1 1 1,1 0-1,-6 32 1,5 3 25,-1 95 1,12 36 74,-5-174 62,1-5-1287,2-12-3870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42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0 5873,'-35'18'1921,"13"21"-1953,-1 7-64,6 3-416,5-3-665,6-10 785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2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8370,'-2'-2'3633,"5"-1"-2009,4-1 144,6-2-183,3 0-161,11 1-248,4-1-88,2 3-367,1 0-233,-3 4-288,-2 0-80,0 3-160,-2-2-328,-1-1-1121,-1 1-95,-9-2 776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5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71 291 5593,'-2'1'93,"0"1"0,-1-1 1,1 1-1,0-1 0,0 1 0,0 0 0,0-1 0,1 1 0,-1 0 0,0 0 1,1 1-1,-1-1 0,1 0 0,0 0 0,0 1 0,0-1 0,0 1 0,0-1 0,0 1 1,1-1-1,-1 4 0,-2 10-152,0 1 1,1 18 0,1-29 147,1 11-69,0-1 0,0 1-1,2 0 1,0 0 0,1-1-1,0 1 1,11 28 0,-14-44-19,1 0 0,-1 1 0,1-1 1,-1 0-1,1 0 0,-1 1 1,1-1-1,0 0 0,0 0 0,0 0 1,0 0-1,0 0 0,0 0 0,0 0 1,0 0-1,0 0 0,0-1 0,0 1 1,1 0-1,1 0 0,-2-1 2,0 0-1,0 0 0,1 0 1,-1 0-1,0 0 0,0-1 1,0 1-1,0 0 0,0-1 1,0 1-1,0-1 1,0 1-1,0-1 0,0 0 1,0 1-1,0-1 0,-1 0 1,1 0-1,1-1 0,5-6 5,-1-1-1,-1 1 0,0-1 0,6-12 1,-8 14-23,5-9-22,-1-1 1,-1 0-1,-1-1 0,0 1 0,-1-1 1,-1 0-1,0 0 0,-2 0 1,0 0-1,-3-33 0,2 49 41,0 1 1,-1-1-1,1 1 0,-1-1 0,1 1 0,-1-1 0,1 1 1,-1-1-1,0 1 0,1-1 0,-1 1 0,0 0 1,0-1-1,0 1 0,-2-2 0,2 3 0,1 0 0,0-1 0,-1 1 0,1 0 0,0 0-1,0 0 1,-1 0 0,1 0 0,0 0 0,-1 0 0,1 0 0,0 0 0,-1-1 0,1 1-1,0 1 1,-1-1 0,1 0 0,0 0 0,-1 0 0,1 0 0,0 0 0,-1 0 0,1 0-1,0 0 1,-1 0 0,1 1 0,-1-1 0,-7 15 72,1 15-46,2-1-1,1 1 1,1 0-1,2 1 1,1-1-1,4 34 1,-4-56-3,1 0 0,0 0 1,1 0-1,-1 0 0,4 7 0,-1-23 179,-2-5-128,7-115 162,-9 105-229,0 0 0,-2 1 1,-7-36-1,9 57-10,0 0 0,0 0 1,0 0-1,0 1 0,0-1 0,0 0 1,-1 0-1,1 1 0,0-1 1,0 0-1,-1 1 0,1-1 0,0 0 1,-1 1-1,1-1 0,-1 0 1,1 1-1,0-1 0,-1 1 0,0-1 1,1 1-1,-1-1 0,1 1 0,-1-1 1,0 1-1,0-1 0,0 1 1,0 1 1,0-1-1,0 1 0,1 0 0,-1-1 0,0 1 0,1 0 0,-1 0 1,1-1-1,-1 1 0,0 0 0,1 0 0,0 0 0,-1 0 1,1-1-1,-1 3 0,-13 46 56,-15 151 468,21-128-206,18-326 110,-13 375-343,0-44 37,8 99 1,0-161-52,-1-25-2,2-26 32,-1-25-107,-3 0 0,-2-1 1,-4 1-1,-16-98 1,17 150-22,1 11-6,-1 18-19,3-15 47,-4 95 191,17 169 0,-9-246-93,-4-23-92,0 0 0,0 0 1,0 0-1,0 1 0,1-1 0,-1 0 1,0 0-1,0 0 0,0 0 1,0 0-1,0 0 0,0 0 0,1 0 1,-1 0-1,0 0 0,0 0 1,0 0-1,0 0 0,0 0 1,0 1-1,1-1 0,-1 0 0,0 0 1,0 0-1,0-1 0,0 1 1,0 0-1,1 0 0,-1 0 0,0 0 1,0 0-1,0 0 0,0 0 1,0 0-1,0 0 0,1 0 1,-1 0-1,0 0 0,0 0 0,0 0 1,0-1-1,0 1 0,0 0 1,0 0-1,0 0 0,1 0 0,-1 0 1,0 0-1,0 0 0,0-1 1,0 1-1,0 0 0,0 0 1,0 0-1,0 0 0,0 0 0,0-1 1,0 1-1,2-5 25,-1 0 1,1 0-1,-1 0 1,0 0-1,1-9 1,2-91 64,-9-120 1,2 209-127,1 40-12,-2 82 99,-13 150 1048,16-252-943,0-5-48,-1-11 7,-1-22-36,-6-214-51,11 317 56,2-1 1,25 128 0,-22-180-17,-7-15-68,0-1 0,0 0 0,1 0 1,-1 0-1,0 0 0,0 0 0,0 0 0,0 0 0,1 0 0,-1 0 0,0 0 1,0 0-1,0 0 0,0 0 0,1 0 0,-1 0 0,0 0 0,0-1 0,0 1 1,0 0-1,0 0 0,1 0 0,-1 0 0,0 0 0,0 0 0,0 0 0,0 0 1,0-1-1,0 1 0,1 0 0,-1 0 0,0 0 0,0 0 0,0 0 0,0 0 1,0-1-1,0 1 0,0 0 0,0 0 0,0 0 0,0 0 0,0-1 0,0 1 1,0 0-1,0 0 0,6-31 139,-5-96 58,-2 81-223,5-48 0,-2 91-84,0 14 73,2 19 27,-10 255 168,2-400 66,-5-52-292,-2-18-160,-5 314 195,-9 88 272,19-264-73,1 8-147,3 22-23,0-1 1,0 0 0,2 0-1,3-29 1,1 113-110,-4-36 106,0-13 9,0-1-1,1 1 1,1 0-1,1-1 0,4 17 1,-7-32-2,0-1 0,0 0 0,0 1 0,0-1 0,0 0 0,0 1 0,0-1 0,0 1 0,0-1 0,1 0 0,-1 1 0,0-1 0,0 0 0,0 1 0,0-1 0,1 0 0,-1 1 0,0-1-1,0 0 1,1 1 0,-1-1 0,0 0 0,0 0 0,1 1 0,-1-1 0,0 0 0,1 0 0,-1 0 0,0 1 0,1-1 0,-1 0 0,0 0 0,1 0 0,3-13 64,-1-30 13,-3 41-78,-6-136 66,1 2-178,12 258 329,30 173-1,-35-278-160,7 34 80,-8-48-127,0 0 0,0 0 0,0 0 0,0-1 0,0 1 0,1 0 0,-1 0 0,1-1 0,0 1 0,0-1 0,0 1 0,3 2 0,-5-4-8,1-1-1,-1 0 1,0 0-1,0 1 1,1-1 0,-1 0-1,0 0 1,1 0-1,-1 0 1,0 1 0,1-1-1,-1 0 1,0 0-1,1 0 1,-1 0-1,0 0 1,1 0 0,-1 0-1,0 0 1,1 0-1,-1 0 1,0 0-1,1 0 1,-1 0 0,0 0-1,1 0 1,-1 0-1,0-1 1,1 1-1,-1 0 1,0 0 0,1 0-1,-1 0 1,0-1-1,1 1 1,-1 0 0,0 0-1,0-1 1,0 1-1,1 0 1,-1 0-1,0-1 1,1 0 0,4-18 78,-3-57-36,-3 0 1,-15-106-1,5 79-272,-1 238 12,3-8 293,-4 103 235,13-250-177,-3-182-75,-3 27-244,-1 328-9,-2 45 351,9-190-147,0-4-9,0-1 0,0 0 0,0 1 0,0-1 1,1 1-1,-1-1 0,1 0 0,0 1 0,1 2 0,3-33 100,-21-210-119,0 53-413,15 168 351,2 14 19,-1 3-3,-1 25-61,-3 404 372,4-425-236,1 0-1,-1 0 0,1 0 0,0 0 0,3 7 0,-4-12-10,0 0 0,0 0 0,0 1 0,0-1 0,0 0 0,0 0 1,0 0-1,1 1 0,-1-1 0,0 0 0,0 0 0,0 0 0,0 0 0,0 1 0,0-1 0,0 0 0,1 0 0,-1 0 0,0 0 0,0 0 0,0 1 0,0-1 0,1 0 0,-1 0 0,0 0 0,0 0 0,0 0 0,1 0 1,-1 0-1,0 0 0,0 0 0,0 0 0,1 0 0,-1 0 0,0 0 0,0 0 0,0 0 0,1 0 0,-1 0 0,0 0 0,0 0 0,0 0 0,1 0 0,7-19 61,0-24-53,-2-1 1,-2 0-1,-3-72 0,-1 104-39,-3-87-738,-25-153-1,22 224 611,6 28 156,0 0 0,0-1 0,0 1 0,0 0 0,0 0 0,0 0 0,0 0 0,0 0 0,0 0 0,0 0 0,0-1 0,0 1 0,0 0 0,0 0 0,0 0 0,0 0 0,0 0 0,0 0 0,0 0 0,0-1 1,0 1-1,0 0 0,0 0 0,-1 0 0,1 0 0,0 0 0,0 0 0,0 0 0,0 0 0,0 0 0,0 0 0,0 0 0,-1 0 0,1 0 0,0 0 0,0-1 0,0 1 0,0 0 0,0 0 0,0 0 0,0 0 0,-1 0 0,1 0 0,0 0 0,0 1 0,0-1 0,0 0 0,0 0 1,0 0-1,-1 0 0,1 0 0,0 0 0,0 0 0,0 0 0,0 0 0,0 0 0,0 0 0,0 0 0,0 0 0,-1 0 0,1 1 0,0-1 0,0 0 0,0 0 0,0 0 0,0 0 0,-6 14-38,-3 23 57,0 18 118,3 0-1,2 1 1,3-1 0,2 1 0,3-1-1,15 81 1,-17-125-113,9 38 76,-11-46-91,1-1 0,0 1 1,0-1-1,0 1 0,0-1 0,1 0 0,-1 1 0,0-1 1,1 0-1,0 0 0,-1 0 0,1 0 0,0 0 0,0-1 1,3 3-1,-4-4-5,-1 0 1,0 0 0,1 0-1,-1 1 1,1-1 0,-1 0-1,0 0 1,1 0 0,-1 0-1,0 0 1,1 0 0,-1-1-1,1 1 1,-1 0 0,0 0-1,1 0 1,-1 0 0,0 0-1,1 0 1,-1-1 0,0 1-1,1 0 1,-1 0 0,0-1-1,1 1 1,-1 0 0,0 0-1,0-1 1,1 1 0,-1 0-1,0-1 1,0 1 0,0 0-1,1-1 1,-1 1 0,0 0-1,0-1 1,0 1 0,0-1-1,0 1 1,0 0 0,0-1-1,4-20 98,0-40-34,-6-83-1,1-35-433,1 171 338,0 6 22,0 0 0,0 1 0,0-1 0,0 0 1,0 1-1,0-1 0,1 1 0,-1-1 0,0 0 0,1 1 0,-1-1 0,1 1 0,0-1 1,0 1-1,-1-1 0,1 1 0,2-3 0,-2 5-1,-1 0 1,1 0 0,0 0-1,-1 0 1,1 0-1,-1 0 1,1 0-1,-1 1 1,0-1-1,0 0 1,1 0-1,-1 0 1,0 0-1,0 0 1,0 1-1,0 0 1,0-1 4,-1 236 162,-2-92 403,3-138-517,0 1-1,1-1 1,0 0 0,2 10 0,-2-17-39,-1 1 0,0 0 0,0-1 0,1 1 0,-1 0 0,0-1 0,0 1 0,1 0 0,-1-1 0,1 1-1,-1-1 1,1 1 0,-1 0 0,1-1 0,-1 0 0,1 1 0,-1-1 0,1 1 0,0-1 0,0 1 0,0-1-1,0 0 0,0 0 0,0 0 0,0-1 0,-1 1 1,1 0-1,0 0 0,0-1 0,0 1 0,-1-1 0,1 1 0,0-1 0,0 1 0,-1-1 0,1 1 1,0-1-1,-1 1 0,1-1 0,-1 0 0,1 1 0,-1-1 0,1-1 0,3-4 21,0 0-1,0-1 1,-1 1 0,0-1-1,-1 0 1,1 0-1,-1 0 1,1-8-1,8-64 65,-10 70-84,2-35-180,-2 0 1,-2 0-1,-1 0 1,-3 0-1,-14-60 1,10 78 32,8 26 139,1-1 1,0 1-1,0 0 1,0 0 0,0 0-1,0 0 1,-1 0-1,1-1 1,0 1 0,0 0-1,0 0 1,0 0 0,-1 0-1,1 0 1,0 0-1,0 0 1,0 0 0,-1 0-1,1 0 1,0 0-1,0 0 1,0 0 0,-1 0-1,1 0 1,0 0-1,0 0 1,0 0 0,-1 0-1,1 0 1,0 0 0,0 0-1,0 0 1,0 0-1,-1 0 1,1 0 0,0 1-1,0-1 1,0 0-1,0 0 1,-1 0 0,1 0-1,0 0 1,0 1 0,0-1-1,0 0 1,0 0-1,0 0 1,0 0 0,-1 1-1,1-1 1,0 0-1,0 0 1,-2 7-16,0-1 1,0 0-1,0 1 1,1-1-1,-1 9 0,-6 100 502,9 182-1,0-279-425,-2-5 2,2 0 0,0 1 0,1-1 0,0 0 1,8 25-1,-10-36-56,1-1-1,-1 1 1,1-1 0,-1 0-1,1 1 1,0-1 0,0 0 0,0 0-1,0 0 1,0 0 0,2 2-1,-3-2 1,1-1-1,-1 0 0,1 0 1,-1 0-1,0 1 0,1-1 1,-1 0-1,1 0 0,-1 0 1,1 0-1,-1 0 0,1 0 1,-1 0-1,1 0 0,-1 0 1,1 0-1,-1 0 0,0 0 1,1 0-1,-1-1 0,1 1 1,-1 0-1,1 0 0,0-1 1,1 0 8,-1-1 1,1 0 0,0 0 0,-1 1 0,1-1 0,-1 0 0,0 0-1,1-1 1,-1 1 0,0 0 0,0 0 0,1-5 0,4-20 44,-1-1 1,-1 0 0,-1 0 0,-2-37-1,1 13-52,1-13-117,3 0-1,17-79 1,-24 250-119,-9 77 630,1-51 147,9-131-538,0 37 175,0-36-174,1 0-1,-1 0 1,0 0-1,1 0 1,-1-1-1,1 1 1,-1 0-1,1 0 1,0 0-1,0-1 1,0 1-1,0 0 1,0-1-1,0 1 1,2 1-1,-3-3-6,1 1-1,-1-1 1,0 0-1,1 0 0,-1 0 1,0 0-1,1 1 1,-1-1-1,0 0 1,1 0-1,-1 0 1,0 0-1,1 0 1,-1 0-1,0 0 1,1 0-1,-1 0 0,0 0 1,1 0-1,-1 0 1,0 0-1,1 0 1,-1 0-1,0 0 1,1-1-1,-1 1 1,0 0-1,1 0 0,-1 0 1,0 0-1,0-1 1,1 1-1,-1 0 1,0 0-1,0-1 1,1 1-1,-1 0 1,0 0-1,0-1 1,0 1-1,0 0 0,1-1 1,-1 1-1,0 0 1,0-1-1,0 1 1,0 0-1,0-1 1,0 1-1,6-24 78,-5 22-71,9-80 32,-3 1-1,-5-132 1,-3 55-554,-2 269 224,-4 224 859,7-320-521,0-10-26,0 0 0,0 0-1,0 1 1,0-1 0,1 0-1,0 0 1,0 0 0,0 0 0,1 0-1,3 8 1,-5-13-19,0 0 0,0 0 0,0 1 0,0-1 0,0 0 0,1 0 0,-1 0 0,0 1 0,0-1 0,0 0 0,0 0 1,1 0-1,-1 0 0,0 1 0,0-1 0,0 0 0,1 0 0,-1 0 0,0 0 0,0 0 0,0 0 0,1 0 0,-1 0 0,0 0 0,0 0 0,1 0 0,-1 0 0,0 0 0,0 0 0,1 0 0,-1 0 1,0 0-1,0 0 0,0 0 0,1 0 0,-1 0 0,0 0 0,0 0 0,1 0 0,-1-1 0,0 1 0,0 0 0,0 0 0,1 0 0,-1 0 0,0-1 0,0 1 0,0 0 0,0 0 0,0 0 0,1 0 1,-1-1-1,0 1 0,0 0 0,0 0 0,0-1 0,0 1 0,0 0 0,0 0 0,0-1 0,5-15 101,-4 15-101,10-59 147,5-111 0,-13 118-170,2-40-109,8-72-324,-10 152 235,-1 27 140,-3 33 35,-8 90 178,-3 236 765,12-365-883,0-3-5,0 0 0,0-1-1,1 1 1,0 0 0,0 0-1,0 0 1,0 0 0,1-1 0,3 8-1,-5-11-8,0-1-1,0 0 1,1 1-1,-1-1 0,0 1 1,0-1-1,0 0 1,1 1-1,-1-1 0,0 1 1,1-1-1,-1 0 1,0 1-1,1-1 0,-1 0 1,1 0-1,-1 1 0,0-1 1,1 0-1,-1 0 1,1 0-1,-1 1 0,1-1 1,-1 0-1,1 0 1,-1 0-1,0 0 0,1 0 1,-1 0-1,1 0 1,-1 0-1,1 0 0,0 0 1,0-1 5,0 0 0,0 1 0,0-1 1,0 0-1,0 0 0,0 0 0,0 0 0,0 0 1,0 0-1,-1 0 0,1 0 0,0-2 0,16-38 171,-6-7-95,-1 0-1,-2-1 1,1-69-1,-5 58-56,18-97 0,-18 143-74,-3 15-34,-4 25 29,-2 11 75,-7 43 228,4 2 0,2 112 0,6-187-211,0-3-20,0 1 0,0-1 1,0 0-1,1 0 0,0 0 0,-1 0 0,1 0 0,0 0 0,1-1 0,-1 1 0,1 0 1,0 0-1,2 4 0,-3-8-18,-1 0 1,0 0 0,0 0 0,1 1-1,-1-1 1,0 0 0,0 0-1,1 0 1,-1 0 0,0 0 0,1 0-1,-1 0 1,0 0 0,0 0-1,1 0 1,-1 0 0,0 0 0,1 0-1,-1 0 1,0 0 0,0 0-1,1 0 1,-1 0 0,0 0 0,1 0-1,-1 0 1,0 0 0,0-1-1,1 1 1,-1 0 0,0 0-1,0 0 1,1 0 0,-1-1 0,0 1-1,0-1 1,9-13 66,2-19 27,18-164 91,-1 7-256,-28 187 59,1-1 0,0 1 1,0 0-1,0-1 0,0 1 1,0 0-1,1 0 0,0-1 1,-1 1-1,1 1 0,3-4 1,-5 5 7,0 1 1,0 0 0,0 0 0,0 0-1,0 0 1,1 0 0,-1 0 0,0 0-1,0 0 1,0 0 0,0 0 0,0 0 0,0 0-1,1 0 1,-1 0 0,0 0 0,0 0-1,0 0 1,0 0 0,1 0 0,-1 0 0,0 0-1,0 0 1,0 0 0,0 0 0,0 0-1,1 0 1,-1 0 0,0 0 0,0 0 0,0 0-1,0 0 1,0 0 0,0 0 0,0 1-1,1-1 1,-1 0 0,0 0 0,0 0 0,0 0-1,0 0 1,0 0 0,0 0 0,0 1-1,0-1 1,0 0 0,0 0 0,0 0 0,0 0-1,0 0 1,0 1 0,0-1 0,1 0-1,-2 0 1,1 0 0,2 11-21,-4 34 179,-10 61 1,1-18 248,8-61-266,-1 10 228,2 0 0,3 68 1,4-87-194,-5-18-171,0 0 0,0 0 0,1 0 0,-1 1 0,0-1-1,0 0 1,0 0 0,0 0 0,0 0 0,0 0 0,1 1 0,-1-1-1,0 0 1,0 0 0,0 0 0,0 0 0,0 0 0,1 0-1,-1 0 1,0 0 0,0 0 0,0 0 0,1 0 0,-1 0 0,0 0-1,0 0 1,0 0 0,0 0 0,1 0 0,-1 0 0,0 0 0,0 0-1,0 0 1,1 0 0,-1 0 0,0 0 0,0 0 0,0 0-1,0 0 1,0 0 0,1-1 0,0 0 9,1-1 0,-1 0 0,0 0 0,0 0 0,0 0 0,0-1 0,0 1 0,0 0 0,-1 0 0,1 0 0,0-5 0,16-131 174,-13 88-175,3 1 0,24-94 0,-19 119-53,-7 22 17,-4 16 25,-20 118 8,11-91-9,2 1 0,1 0-1,3 75 1,2-116 0,0 0 0,0 0 0,0 0 0,0 1 1,1-1-1,-1 0 0,0 0 0,1 0 0,-1 0 0,1 0 1,-1 0-1,1 0 0,0 0 0,1 2 0,2-4-3,-3-11 4,-26-354-68,21 289-88,5 87 153,0 0-1,-2 0 0,1 1 1,-1-1-1,-3 15 0,-1 10 9,5-35-6,-6 52 16,3 0 0,5 77 0,6-99-28,-1-22-8,-6-9 19,-1 1 0,1 0 0,-1 0 0,1 0 1,-1-1-1,0 1 0,1 0 0,-1-1 0,0 1 0,1 0 0,-1-1 0,0 1 0,1 0 1,-1-1-1,0 1 0,1 0 0,-1-1 0,0 1 0,0-1 0,0 1 0,1-1 0,-1 1 1,0-1-1,0 1 0,0-1 0,9-34 4,9-59 1,-15 76-18,6-55-151,-6 41 8,1 0-1,2 1 1,15-49-1,-14 66 122,-5 18 14,-4 26 19,-27 255 318,26-251-251,2-25-46,0 0-5,0-1 0,0 0 0,1 0 0,0 1 0,1-1 0,0 0-1,3 15 1,-4-23-13,0 0 1,0 0-1,0 0 0,0-1 0,0 1 1,0 0-1,1 0 0,-1 0 0,0-1 0,0 1 1,0 0-1,0 0 0,0 0 0,0 0 0,0-1 1,1 1-1,-1 0 0,0 0 0,0 0 1,0 0-1,0 0 0,1 0 0,-1-1 0,0 1 1,0 0-1,0 0 0,1 0 0,-1 0 0,0 0 1,0 0-1,0 0 0,1 0 0,-1 0 0,0 0 1,0 0-1,0 0 0,1 0 0,-1 0 1,0 0-1,0 0 0,0 0 0,1 0 0,-1 0 1,0 0-1,0 0 0,0 1 0,0-1 0,1 0 1,-1 0-1,0 0 0,0 0 0,0 0 1,0 0-1,0 1 0,1-1 0,-1 0 0,0 0 1,0 0-1,0 0 0,0 1 0,0-1 0,0 0 1,5-17 20,-2-18 6,-2 1 0,-1-1 1,-6-43-1,2 32-34,2-46 0,7 58-50,-3 28-10,-3 25 20,-5 60 53,3-17 24,-21 104-1,12-101-21,1-98-45,-34-130-680,28 92-1147,-42-109-1,59 180 1855,-19-33-448,19 32 453,0 1-1,0-1 1,-1 1-1,1-1 1,0 1-1,-1-1 0,1 1 1,-1-1-1,1 1 1,-1-1-1,1 1 1,-1-1-1,1 1 1,-1 0-1,1-1 1,-1 1-1,1 0 0,-1-1 1,0 1-1,1 0 1,-1 0-1,0 0 1,1 0-1,-1 0 1,0-1-1,1 1 0,-1 0 1,0 0-1,1 1 1,-1-1-1,1 0 1,-1 0-1,0 0 1,1 0-1,-1 0 1,0 1-1,1-1 0,-1 0 1,1 1-1,-1-1 1,1 0-1,-1 1 1,1-1-1,-1 1 1,1-1-1,-1 1 0,1-1 1,-1 1-1,1-1 1,0 1-1,-1-1 1,0 2-1,-2 4-14,0 1 0,0-1-1,1 1 1,0 0 0,0 0 0,0 0-1,1 0 1,-1 12 0,1 63-35,2-63 48,0 71 165,-19 174 0,14-246-103,4-18-54,0 0 1,0 0-1,0 0 0,0 0 0,0 0 0,0 0 1,0 0-1,0 0 0,0 0 0,0 0 1,-1 0-1,1 0 0,0 0 0,0 0 0,0 0 1,0 0-1,0 0 0,0 0 0,0 0 0,0 0 1,0 0-1,0 0 0,0 0 0,0 0 1,0 0-1,0 0 0,-1 0 0,1 0 0,0 0 1,0 0-1,0 0 0,0 0 0,0 0 0,0 0 1,0 1-1,0-1 0,0 0 0,0 0 0,0 0 1,0 0-1,0 0 0,0 0 0,0 0 1,0 0-1,0 0 0,0 0 0,0 0 0,0 0 1,0 0-1,0 0 0,0 0 0,0 0 0,0 1 1,0-1-1,0 0 0,0 0 0,0 0 1,0 0-1,-3-25 128,1 6-103,-13-85 49,-10-83-162,21 143-75,2-1 0,5-50 0,-3 84 117,1 7 17,-1 0 0,0 0 0,1-1 1,0 1-1,0 0 0,0 0 0,2-6 0,0 10-57,-1 5 54,0 10-2,-7 250-42,-3-82 184,9-157-95,3-18 2,0-15 10,2-23 1,-2 0 0,0 0 0,-2-43 0,-1 37-69,0-139-581,-2 68-82,13-110-1,-11 215 703,0-11-19,1 0 0,0 0 0,9-24 0,-14 62-3,1 44 0,2-47 27,-1-8 4,3 73 26,-1-79-31,0 1 0,1 0 0,0-1 0,0 1 0,1-1 0,0 0 0,7 14 0,-9-20-6,-1-1 1,1 0-1,0 0 1,0 0-1,-1 0 1,1 0-1,0 0 1,0 0 0,0 0-1,0 0 1,0-1-1,0 1 1,0 0-1,0 0 1,0-1 0,0 1-1,3 0 1,-3-1-30,0 0 0,0 0 0,-1 0 0,1 0 0,0 0 0,0 0 0,0-1 1,-1 1-1,1 0 0,0-1 0,0 1 0,-1 0 0,1-1 0,0 1 0,0-1 1,-1 1-1,1-1 0,-1 1 0,1-1 0,0 0 0,2-3-226,0 0-1,0-1 1,-1 1-1,0 0 1,1-1-1,-2 1 1,3-8-1,2-14-808,-1-1 0,-2 0 0,1-40 0,-3 36 1066,1 0 1,8-34 0,-15 97 819,1 1 0,1 37 0,1-3-693,1-62-114,0 24 41,1-27-47,0-1 1,0 1-1,0-1 1,1 1-1,-1-1 1,0 1 0,1-1-1,-1 0 1,1 1-1,-1-1 1,1 1 0,-1-1-1,1 0 1,1 2-1,-1-4 1,0 0-1,0 0 1,0 0-1,0-1 1,0 1-1,-1 0 1,1-1-1,-1 1 1,1 0-1,-1-1 1,1 1-1,0-3 1,8-42-241,-2 1 0,-2-1 1,0-53-1,-2 23 296,-7 127 1435,-5 154-991,12-185-470,1-15 5,0-13 24,0-7-37,-1-1 0,-1 0 0,0-27 0,4-25-2,-2 48 61,-3 12 486,0-1 0,1 0 0,0 0 0,0 1-1,8-16 1,-13 70 3840,-6 19-3048,-16 162 1185,26-196-2349,2-25-119,2-21-19,10-62 59,8-140-1,-24 208-73,-2 18-27,-4 23 0,-7 59-8,6-50 34,2-1 0,2 1 1,2 66-1,5-95-26,0-13 7,4-20 16,6-62 49,-7 36-138,2 1 0,3 0-1,25-73 1,-25 98-13,-11 21 59,1 0-1,-1 0 1,0 0 0,0 0 0,0 0 0,0 0 0,1 0 0,-1 0 0,0 0 0,0 0 0,0 0 0,0 0 0,0 0 0,1 1 0,-1-1-1,0 0 1,0 0 0,0 0 0,0 0 0,0 0 0,1 0 0,-1 0 0,0 0 0,0 1 0,0-1 0,0 0 0,0 0 0,0 0 0,0 0-1,0 0 1,0 0 0,0 1 0,0-1 0,1 0 0,-1 0 0,0 0 0,0 0 0,0 1 0,0-1 0,0 0 0,0 0 0,0 0-1,0 0 1,0 0 0,0 1 0,0-1 0,-1 0 0,1 0 0,0 0 0,0 0 0,0 0 0,0 1 0,0-1 0,0 0 0,0 0 0,-5 42-51,-12 49 86,6-38 6,2 2 0,-2 62 0,13-102-40,-2-15 0,0 0 0,0 0 0,0 1 0,0-1-1,0 0 1,0 0 0,0 0 0,0 0 0,0 0-1,0 0 1,0 0 0,0 0 0,0 1 0,0-1-1,0 0 1,0 0 0,1 0 0,-1 0 0,0 0-1,0 0 1,0 0 0,0 0 0,0 0 0,0 0-1,0 0 1,0 0 0,1 0 0,-1 0 0,0 0-1,0 0 1,0 0 0,0 0 0,0 0 0,0 0 0,0 0-1,1 0 1,-1 0 0,0 0 0,0 0 0,0 0-1,0 0 1,0 0 0,0 0 0,0 0 0,0 0-1,1 0 1,-1 0 0,0 0 0,0 0 0,1-2-4,1 0 0,-1 1 1,0-1-1,0 0 0,0 0 1,0 0-1,-1 0 1,1 0-1,0-3 0,10-45-278,-3-1-1,3-94 0,-6 61-469,-3 72 646,0 12 48,2 16 22,-4 54 69,-3-1-1,-12 72 1,6-68 28,8-58-39,0 1 1,1 0 0,1-1-1,0 1 1,5 22 0,-19-53 31,9 5-51,0 0 0,1-1 0,0 1 0,1-1 0,-2-19 0,-6-26-82,2 121 31,1 6 61,-1 14 40,-20 94 0,26-173-46,0-8-2,-2-16-3,1-31-27,-1-34-207,1-161-2578,6 213 2540,-1 23 203,-1 17 27,-20 287 920,6-132-264,12-143-578,2-20-29,0-3-5,2-31 14,-5-31-629,-12-79-1,6 90-490,3 1-1,3-80 1,2 302 1226,-4-93 716,-24 134-1,24-187-732,4-24-105,0 0-1,1 0 1,-1 0 0,0 0 0,0 0 0,0 0 0,0 0 0,0 0 0,0 0 0,1 0 0,-1 0-1,0 0 1,0-1 0,0 1 0,0 0 0,1 0 0,-1 1 0,0-1 0,0 0 0,0 0-1,0 0 1,0 0 0,1 0 0,-1 0 0,0 0 0,0 0 0,0 0 0,0 0 0,0 0-1,0 0 1,0 0 0,1 0 0,-1 1 0,0-1 0,0 0 0,0 0 0,0 0 0,0 0-1,0 0 1,0 0 0,0 0 0,0 1 0,0-1 0,0 0 0,1 0 0,6-15 29,-4 4-11,-2-1-1,1 1 0,-2-1 0,1 1 1,-2-13-1,-10-63 20,5 47-40,-8-81-119,-35-219-423,48 337 551,0-1 1,0 0-1,0 1 0,0-1 0,0 1 1,-4-6-1,5 8-6,-1 1 0,1 0-1,0-1 1,0 1 0,-1 0 0,1-1-1,0 1 1,-1 0 0,1 0 0,0-1-1,-1 1 1,1 0 0,0 0 0,-1 0-1,1 0 1,0-1 0,-1 1 0,1 0 0,-1 0-1,1 0 1,0 0 0,-1 0 0,1 0-1,-1 0 1,0 0-1,0 1 1,0-1-1,0 1 0,0-1 0,1 1 0,-1-1 1,0 1-1,0 0 0,1-1 0,-1 1 0,0 0 1,1 0-1,-1-1 0,1 1 0,-1 1 0,-10 19-2,2 0 0,0 0 1,2 1-1,0 0 0,-6 42 0,2-16 0,-19 63-29,29-111 30,1 1-1,0-1 0,0 0 1,0 1-1,0-1 0,0 0 1,-1 0-1,1 1 1,0-1-1,0 0 0,0 1 1,0-1-1,0 0 0,0 1 1,0-1-1,0 0 0,0 1 1,0-1-1,0 0 1,0 1-1,0-1 0,0 0 1,1 1-1,-1-1 0,0 0 1,0 0-1,0 1 0,0-1 1,0 0-1,1 1 1,-1-1-1,0 0 0,0 0 1,1 1-1,8-9-1,8-21 24,-8 9-16,-2-1 1,0 0 0,-1-1 0,-2 1-1,0-1 1,-1 0 0,-1 0 0,-2-30-1,0 32-16,-2 1 0,0-1 1,-2 1-1,0 0 0,0 0 0,-2 0 0,-1 1 0,0 0 0,-16-29 0,20 43 4,1 0 0,-1 0 0,0 1-1,0-1 1,0 1 0,0 0 0,0 0 0,-7-4 0,9 6 2,0 1 1,1-1 0,-1 1 0,0-1-1,0 1 1,0 0 0,0 0 0,0-1-1,0 1 1,0 0 0,0 0-1,0 0 1,0 0 0,0 0 0,0 0-1,0 0 1,0 1 0,0-1 0,0 0-1,0 0 1,0 1 0,0-1-1,0 1 1,0-1 0,0 1 0,1-1-1,-1 1 1,0-1 0,0 1-1,0 0 1,1 0 0,-1-1 0,0 1-1,1 0 1,-1 0 0,1 0 0,-1-1-1,1 1 1,-1 0 0,1 0-1,0 0 1,-1 2 0,-2 6 2,0 0 0,0 0 1,1 0-1,0 0 0,1 0 0,-1 17 0,4 61 123,-1-68-97,8 84 124,-7-90-126,1 0 1,0 0 0,1 0 0,0-1-1,10 21 1,-12-30-18,0 1 1,1-1-1,-1 0 0,1 0 0,0 0 0,0 0 1,0-1-1,0 1 0,1-1 0,-1 0 1,7 4-1,-8-6-2,-1 1-1,0 0 1,0-1-1,0 0 1,1 1-1,-1-1 1,0 1 0,0-1-1,1 0 1,-1 0-1,0 0 1,1 0-1,-1 0 1,0 0 0,0 0-1,1 0 1,-1-1-1,0 1 1,0 0-1,1-1 1,-1 1 0,0-1-1,0 1 1,0-1-1,0 0 1,1 1-1,-1-1 1,0 0 0,0 0-1,-1 0 1,1 0-1,0 0 1,0 0-1,0 0 1,-1 0 0,1 0-1,0 0 1,-1 0-1,1-1 1,0-1-1,13-39-2287,-10 26 1397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57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154 240 5705,'-5'4'309,"0"1"-1,0 0 0,1 0 0,0 0 1,0 0-1,1 1 0,-1-1 1,1 1-1,0 0 0,1 0 0,-1 0 1,1 0-1,0 1 0,1-1 1,-2 10-1,1 8-98,0-1 0,4 45 0,5-23-112,-7-43-93,0 0 1,1 0-1,-1 0 0,1-1 0,0 1 1,-1 0-1,1 0 0,0-1 0,0 1 0,0 0 1,0-1-1,1 1 0,-1-1 0,0 0 0,1 1 1,-1-1-1,0 0 0,1 0 0,0 0 1,2 2-1,-3-3-2,-1 0 1,1-1 0,0 1-1,-1 0 1,1 0 0,0 0-1,0-1 1,-1 1 0,1 0-1,0-1 1,-1 1 0,1 0-1,-1-1 1,1 1 0,0-1-1,-1 1 1,1-1 0,-1 1-1,0-1 1,1 0 0,-1 1-1,1-1 1,-1 0 0,0 1-1,1-1 1,-1 0 0,0 1-1,0-1 1,0 0 0,1 1-1,-1-3 1,7-28 38,-6 25-44,2-18-128,-2 0 0,0 0 0,-2 0-1,0-1 1,-2 1 0,-9-38 0,-2-26-188,13 77 303,1 9 23,0-1 1,0 1-1,0 0 1,0 0-1,-1 0 1,1 0-1,-1 0 0,1 0 1,-1 0-1,0 0 1,-1-2-1,1 5 21,0 0-1,1-1 0,-1 1 1,0 0-1,1-1 0,-1 1 1,1 0-1,-1 0 1,1 0-1,-1 0 0,1 0 1,-1 0-1,1 0 1,0 0-1,0-1 0,-1 1 1,1 2-1,-5 23 295,1 1 0,0 40 0,1-17-69,0-15-88,-4 88 507,9-104-524,-1-14-47,1-12-26,-4-19-19,0-1 0,-2 1 0,-1 0 0,-11-37 0,6 25-36,-26-135-155,35 171 29,0 8 38,1 23 15,2 41 65,1-24 39,21 243 500,-23-277-513,-1-9-27,0 0 0,0 0 0,0 1 0,1-1 0,-1 0 0,1 0 0,0 0 0,0 0 1,0 0-1,0 0 0,0 0 0,1 0 0,2 4 0,-3-7-8,-1 0 0,0 0 0,1 0 0,-1 0 0,1-1 0,-1 1 0,0 0 0,1 0 0,-1-1 0,0 1 0,1 0-1,-1 0 1,0-1 0,0 1 0,1 0 0,-1-1 0,0 1 0,0 0 0,1-1 0,-1 1 0,0 0 0,0-1 0,0 1 0,0-1 0,0 1 0,0 0 0,1-1 0,-1 1 0,0-1 0,0 1 0,0 0 0,0-1 0,0 1 0,-1-1-1,4-19 75,-4-32-71,-3-1-1,-18-90 1,2 19-408,18 102 272,4 25-9,4 35 37,54 277 302,-48-256-26,-11-53-119,1 0 1,0 0-1,0-1 1,5 11-1,-2-12 124,-2-11-96,-1-10 0,-15-83-58,-53-189 0,39 185-380,19 79 187,8 25 164,0 0 0,0-1 1,0 1-1,1 0 1,-1 0-1,0 0 0,0 0 1,0 0-1,0 0 0,0 0 1,0-1-1,0 1 1,0 0-1,0 0 0,0 0 1,-1 0-1,1 0 0,0 0 1,0 0-1,0-1 1,0 1-1,0 0 0,0 0 1,0 0-1,0 0 0,0 0 1,0 0-1,0 0 1,0 0-1,0 0 0,0 0 1,-1-1-1,1 1 0,0 0 1,0 0-1,0 0 1,0 0-1,0 0 0,0 0 1,0 0-1,0 0 1,-1 0-1,1 0 0,0 0 1,0 0-1,0 0 0,0 0 1,0 0-1,0 0 1,0 0-1,-1 0 0,1 0 1,0 0-1,0 0 0,0 0 1,0 0-1,0 0 1,0 0-1,0 0 0,0 1 1,-1-1-1,1 0 0,0 0 1,0 0-1,0 0 1,0 0-1,0 0 0,0 0 1,0 0-1,-4 41-218,6 51 362,3 1-1,21 111 1,-23-180-36,8 33 129,-10-52-214,0-1 0,1 0 1,-1 0-1,1 0 1,0 0-1,0-1 0,0 1 1,1 0-1,-1-1 1,5 5-1,-6-8-16,-1 1 1,0-1-1,1 1 0,-1-1 1,0 0-1,1 1 0,-1-1 1,1 0-1,-1 1 0,0-1 1,1 0-1,-1 0 0,1 1 1,-1-1-1,1 0 0,-1 0 1,1 0-1,-1 0 0,1 0 1,-1 0-1,1 1 0,-1-1 1,1 0-1,-1-1 0,1 1 1,0 0-1,-1 0 0,1 0 1,-1 0-1,1 0 0,-1 0 1,1-1-1,0 0 4,0 0 0,-1 0 0,1 0 0,0 0 0,-1 0 0,1 0 0,-1 0 0,1 0 0,-1 0 0,1 0 1,-1 0-1,0 0 0,0-2 0,2-39 116,-8-26-497,-30-125 0,4 27-474,29 151 705,2 25 8,3 30 51,42 233 209,-24-170 169,-17-87-228,-3-8-4,2 0 0,-1 0 0,1 1 0,1-2 0,-1 1 0,1 0 0,6 11 0,-9-19-60,0 0 0,1 1-1,-1-1 1,0 0 0,0 1 0,0-1-1,0 0 1,0 0 0,0 1 0,1-1 0,-1 0-1,0 0 1,0 1 0,0-1 0,1 0-1,-1 0 1,0 0 0,0 1 0,1-1 0,-1 0-1,0 0 1,0 0 0,1 0 0,-1 1-1,0-1 1,0 0 0,1 0 0,-1 0-1,0 0 1,1 0 0,-1 0 0,0 0 0,1 0-1,-1 0 1,0 0 0,1 0 0,-1 0-1,0 0 1,0 0 0,1 0 0,-1-1 0,0 1-1,1 0 1,-1 0 0,0 0 0,0 0-1,1 0 1,-1-1 0,0 1 0,0 0 0,0 0-1,1-1 1,-1 1 0,0 0 0,0 0-1,1-1 1,4-15 94,-4-1-47,0 1 0,-2-1 0,1 0 0,-7-32 0,-22-67-37,15 63-26,5 16-11,1 11-13,1-1 1,1 0 0,2 0-1,1-1 1,0-37 0,5 53-50,2 17-3,2 24 12,37 235 167,-42-259-80,-1-1 5,0 1 1,1 0 0,0 0 0,0-1 0,0 1-1,1 0 1,-1-1 0,1 0 0,0 1 0,0-1-1,4 5 1,-6-9-14,0 0 1,0 0-1,0 1 0,0-1 0,1 0 0,-1 0 1,0 0-1,0 0 0,0 0 0,0 0 1,1 1-1,-1-1 0,0 0 0,0 0 1,0 0-1,0 0 0,1 0 0,-1 0 1,0 0-1,0 0 0,0 0 0,1 0 0,-1 0 1,0 0-1,0 0 0,0 0 0,1 0 1,-1 0-1,0 0 0,0 0 0,0 0 1,0 0-1,1 0 0,-1-1 0,0 1 0,0 0 1,0 0-1,0 0 0,1 0 0,-1 0 1,0-1-1,4-9 65,-1-13 17,-3-33-47,-5-99 57,3 137-112,1-1-1,1 1 0,1 0 0,0-1 1,7-32-1,-8 50 15,0 0 0,1-1 0,-1 1 0,1 0 0,-1 0-1,1 0 1,-1 0 0,1 0 0,0 0 0,-1-1 0,1 1 0,0 1 0,0-1 0,1-1-1,-2 2 3,0 0 0,0 0 0,1 0 0,-1 0-1,0 0 1,1 0 0,-1 0 0,0 0-1,1 0 1,-1 0 0,0 0 0,1 0 0,-1 0-1,0 0 1,0 0 0,1 0 0,-1 0-1,0 1 1,1-1 0,-1 0 0,0 0 0,0 0-1,1 0 1,-1 1 0,0-1 0,0 0-1,0 0 1,1 1 0,-1-1 0,0 0 0,0 0-1,0 1 1,3 3-6,-1 1 1,-1-1-1,1 0 0,-1 1 0,0-1 1,1 6-1,3 13 21,-2 1 1,-1 0-1,0-1 1,-2 1-1,-1 0 1,-6 35-1,7-58-10,0 0 0,0 0 0,0-1 0,0 1 0,0 0 0,0 0 0,0 0 0,0-1 0,-1 1 0,1 0 0,0-1 0,-1 1-1,1 0 1,0 0 0,-1-1 0,1 1 0,-1-1 0,1 1 0,-1 0 0,0-1 0,1 1 0,-1-1 0,1 1 0,-2 0 0,1-2 0,0 1 0,1-1 0,-1 1 0,1-1 0,-1 1 0,0-1 0,1 1 1,-1-1-1,1 1 0,-1-1 0,1 0 0,-1 1 0,1-1 0,0 0 0,-1 0 1,1 1-1,0-1 0,-1-1 0,-11-42 30,11 35-41,0 0 1,0 0 0,1 0-1,0-1 1,1 1-1,0 0 1,1 0-1,0 0 1,0 0-1,1 0 1,0 0 0,0 1-1,1-1 1,0 1-1,1 0 1,-1 0-1,2 1 1,10-14-1,-13 19 6,-1 0 0,1 0 0,0 0 0,0 0 0,0 1-1,0-1 1,0 1 0,0 0 0,0-1 0,0 1 0,0 1-1,1-1 1,-1 0 0,0 1 0,1 0 0,-1 0 0,0 0-1,1 0 1,-1 0 0,0 1 0,1-1 0,-1 1 0,4 1-1,6 2 15,-1 1 0,0 0 0,0 0 0,19 13 0,-17-4 17,-12-12-23,-1-1-1,1 1 1,-1 0 0,1-1 0,-1 0-1,1 1 1,0-1 0,3 2-1,-3-4 5,-1 0 0,1 0 0,-1 0 0,1 0 0,-1 0 0,0-1 0,1 1 0,-1 0 0,0-1 0,0 1 0,0-1 0,0 1 0,0-1 0,0 0 0,0-1 0,1-1 3,21-23 10,-19 23-19,0 0 0,-1 0 0,1 0 0,-1 0-1,0-1 1,5-8 0,-8 12-3,0 0-1,0 0 0,-1 0 1,1 0-1,0 0 1,0 0-1,0 0 0,-1 1 1,1-1-1,0 0 1,-1 0-1,1 0 0,-1 0 1,1 0-1,-1 1 1,0-1-1,1 0 0,-1 0 1,0 1-1,1-1 1,-1 1-1,-1-2 0,-19-14 22,20 16-22,-2-3-1,-1 1 1,0 0-1,1 0 0,-1 0 1,0 1-1,0-1 0,-1 1 1,1 0-1,0 0 0,0 0 1,-1 0-1,1 1 0,0 0 1,0 0-1,-1 0 0,1 1 1,0-1-1,-1 1 0,1 0 1,0 0-1,-8 3 0,39 3-72,-2-2 66,-18-3 16,0-1-1,0 0 0,0 0 1,1 0-1,8-1 1,-18 0 9,-1 0 1,0 0-1,0-1 1,1 0-1,-1 1 0,1-1 1,-1 0-1,-2-1 1,-13-4-12,0 1-5,3 0-17,-1 1-1,0 0 1,0 1 0,-19 0 0,105 19-207,-46-12 241,0 0-1,0-2 0,39-1 1,-78-1 44,0-1 0,-1-1 0,-20-5 0,19 3-79,0 1 0,0 0 0,0 2 0,-25 0 0,38 3-99,11 0 47,14 1 39,67 2 40,27-1 274,-128-3-57,-17 2-148,-42-3 1,1 0-136,149-15-89,-41 13 165,58-12 0,-90 12 38,-7 1-16,-13 1 4,-23 1-22,-32 2-4,35-2-32,-43 6 0,95-6-154,0 0 162,-1-1 0,0 0 0,0-1 0,29-5 0,-27 2 69,-33 4 41,-20 0-97,0 2-1,1 1 0,-50 10 1,81-12-16,1-1 1,0 0 0,0 0-1,0 1 1,1-1 0,-1 1-1,0-1 1,0 1 0,1 0-1,-1 0 1,1 0 0,-1 0-1,0 0 1,-1 2 0,40-1-175,7-5 191,52-10 0,-61 8 23,-20 3 18,-22 3 49,-27 4-24,-30-7-49,38 0-29,-49 5 0,62 1-78,20 0-37,22 3 39,-24-7 76,18 2-1,31 0 1,-48-2 10,-1 0 1,1-1 0,-1 0-1,0 1 1,1-2 0,-1 1-1,0-1 1,0 0 0,0 0-1,0 0 1,9-6 0,-14 8-7,0 0 0,0 0 0,1 0 0,-1 0 0,0 0 0,0-1 0,0 1 0,0 0 0,0 0 0,0 0 0,0 0 0,1 0 0,-1 0 0,0-1 0,0 1 0,0 0 0,0 0 0,0 0 0,0 0 0,0 0 0,0-1 0,0 1 0,0 0 0,0 0 0,0 0 0,0 0 0,0-1 0,0 1 0,0 0 0,0 0 0,0 0 0,0 0 0,0 0 0,0-1 0,0 1 0,0 0 0,0 0 0,0 0 0,-1 0 0,1 0 0,0 0 0,0-1 0,0 1 0,0 0 0,0 0 0,0 0 0,-1 0 0,-10-5 45,-14-1-35,15 5-15,-2-2-2,0 1 0,-1 1 1,1 0-1,-1 0 0,0 1 0,-13 2 0,65 13-219,-16-10 283,1 0 0,0-1 0,39 0 0,-79-10 236,-14-2-276,26 7-20,-74-6 21,71 7-27,1 0 0,-1 0 0,0 0 0,0 1 0,1 0-1,-1 1 1,1 0 0,-1 0 0,-8 4 0,14-6 3,1 0 0,0 0 0,-1 0 0,1 1 1,0-1-1,-1 0 0,1 0 0,0 0 0,0 1 0,-1-1 0,1 0 0,0 1 0,0-1 1,0 0-1,-1 0 0,1 1 0,0-1 0,0 0 0,0 1 0,0-1 0,0 0 0,0 1 0,-1-1 1,1 0-1,0 1 0,0-1 0,0 0 0,0 1 0,0-1 0,0 0 0,0 1 0,1-1 0,-1 1 1,0-1-1,0 0 0,0 1 0,0-1 0,0 0 0,0 0 0,1 1 0,-1-1 0,0 0 1,0 1-1,1-1 0,-1 0 0,0 0 0,0 1 0,1-1 0,-1 0 0,0 0 0,0 0 0,1 1 1,-1-1-1,0 0 0,1 0 0,0 0 0,21 11-35,-9-6 83,0-1-1,1-1 1,0 0-1,-1-1 1,1 0-1,0-1 1,0-1-1,0 0 0,0-1 1,0 0-1,20-5 1,-33 5 180,-5 2-143,-11 12-64,3 5-22,0 1 0,2 1 0,0 0 0,-11 34 0,-18 88 28,37-135-9,-1 4 54,1 1 0,0 0 0,-1 22 0,2-34-65,1 0 1,0 0-1,0 1 1,0-1-1,0 0 1,0 0-1,0 1 1,0-1-1,0 0 1,0 0-1,0 1 1,0-1-1,0 0 1,0 0-1,0 1 1,0-1-1,0 0 1,0 0-1,0 1 1,0-1-1,1 0 1,-1 0-1,0 0 1,0 1-1,0-1 1,0 0-1,0 0 1,1 0-1,-1 1 1,0-1-1,0 0 1,0 0-1,1 0 1,-1 0-1,0 0 1,1 1-1,5-9 115,4-18 5,-7 4-119,-1 0-1,-1 0 0,-1 0 0,-1-1 1,-1 1-1,-1 0 0,-1 0 0,-1 1 1,0-1-1,-17-39 0,21 60-9,1 1 0,0-1 0,0 0 0,-1 0 0,1 0 0,-1 0-1,1 0 1,-1 1 0,1-1 0,-1 0 0,1 0 0,-1 1 0,0-1 0,1 0 0,-1 1 0,0-1 0,0 1 0,1-1-1,-1 1 1,0-1 0,0 1 0,0 0 0,0-1 0,-1 1 0,1 0 1,0 1-1,1-1 1,-1 0 0,0 1-1,0-1 1,0 1 0,1-1-1,-1 1 1,0 0-1,1-1 1,-1 1 0,0 0-1,1-1 1,-1 1 0,1 0-1,-1 0 1,1 0 0,0-1-1,-1 3 1,-3 8-25,0 0 1,-4 21-1,6-27 24,-11 53 110,2 1 0,-4 83 1,9-327 323,3 149-430,-2 0 0,-2 0 0,-13-41 0,20 76-3,0 0-1,-1 0 1,1 0-1,0 0 1,-1 0-1,1 0 1,0 1-1,-1-1 1,1 0 0,-1 0-1,1 0 1,-1 0-1,0 1 1,1-1-1,-1 0 1,-1 0-1,2 1 3,0 0-1,-1 1 1,1-1-1,0 0 0,-1 0 1,1 0-1,0 1 0,0-1 1,-1 0-1,1 0 1,0 1-1,0-1 0,-1 0 1,1 1-1,0-1 0,0 0 1,0 0-1,0 1 1,0-1-1,-1 1 0,1-1 1,0 0-1,0 1 0,0-1 1,0 0-1,0 1 1,-3 34-63,30 252 189,-25-276-90,-2-8-15,0 0 0,0 0 0,0 0 0,1 0 0,-1 0 0,1-1 0,0 1 0,0 0 0,0 0 0,1-1 0,-1 1 0,2 2 0,-2-7 19,-1 0 0,0 1 0,0-1 1,1 0-1,-1 0 0,0 0 0,-1 0 1,1 0-1,-1-3 0,-42-267 150,43 266-193,-3-28-27,3 32 26,0 0 0,0 0 0,0 1 0,1-1 1,-1 0-1,1 0 0,-1 0 0,1 0 0,-1 1 0,1-1 0,0 0 1,0 1-1,0-1 0,2-2 0,-3 3 4,1 1 0,-1 0 0,0-1 0,1 1 0,-1 0 0,1 0 0,-1-1 0,0 1 0,1 0 0,-1 0 0,1-1 0,-1 1 0,0 0 0,1 0 0,-1 0 1,1 0-1,-1 0 0,1 0 0,-1 0 0,1 0 0,-1 0 0,1 0 0,-1 0 0,1 0 0,-1 0 0,0 0 0,1 0 0,-1 1 0,1-1 0,-1 0 0,1 0 0,-1 0 0,0 1 0,1-1 0,-1 0 0,0 0 0,1 1 0,-1-1 0,0 0 0,1 1 0,-1-1 0,1 1 0,9 18-22,-2 14 38,-1-1 0,-1 2 0,-2-1 0,1 38 1,-1-16 32,1 13 135,-7-99 53,3-35 0,-1-22-219,-4 35-17,0-61-78,4 112 72,0 1 0,0-1 0,0 1 1,0-1-1,1 1 0,-1-1 0,0 1 0,1-1 0,-1 1 0,1 0 0,1-3 0,-2 3 5,0 1 1,1 0-1,-1 0 1,0 0-1,0 0 0,1 0 1,-1 0-1,0-1 1,0 1-1,1 0 1,-1 0-1,0 0 1,1 0-1,-1 0 1,0 0-1,0 0 0,1 0 1,-1 0-1,0 0 1,1 0-1,-1 0 1,0 0-1,0 1 1,1-1-1,-1 0 1,0 0-1,0 0 0,1 0 1,-1 0-1,0 1 1,0-1-1,0 0 1,1 0-1,-1 0 1,0 1-1,0-1 1,22 31-40,-15-20 52,-2-5-7,-1 0-1,1-1 1,1 1 0,-1-1 0,1-1 0,0 1 0,0-1-1,0 0 1,1 0 0,-1-1 0,1 0 0,13 4 0,-16-5 0,0-1-1,0 0 1,0-1 0,0 1 0,0-1 0,0 0-1,0 0 1,0 0 0,0 0 0,0-1 0,0 1 0,0-1-1,0 0 1,0 0 0,0-1 0,0 1 0,-1-1-1,1 0 1,-1 0 0,1 0 0,-1-1 0,0 1 0,1-1-1,-1 1 1,3-6 0,-5 8-1,-1 0 0,1-1-1,-1 1 1,1-1 0,-1 1 0,0-1 0,1 1-1,-1-1 1,0 1 0,0-1 0,1 0 0,-1 1-1,0-1 1,0 1 0,0-1 0,0 0-1,1 1 1,-1-1 0,0 1 0,0-1 0,0 0-1,0 1 1,-1-1 0,1 1 0,0-1 0,0 0-1,0 1 1,-1-2 0,0 1 1,0 0 0,0 0-1,0 0 1,0 0 0,0 1 0,0-1 0,0 0 0,0 0 0,0 1-1,-1-1 1,1 1 0,-2-2 0,-7 0 8,0 0-1,-19-2 1,22 3-11,-9-1-2,-70-6-2,78 8-6,0 0 1,0 1-1,-1 0 1,1 0 0,0 1-1,0-1 1,1 2-1,-11 3 1,18-6 5,-1 0 1,1 1 0,-1-1-1,1 0 1,-1 0 0,1 0-1,-1 1 1,1-1-1,-1 0 1,1 0 0,0 1-1,-1-1 1,1 0 0,-1 1-1,1-1 1,0 0 0,-1 1-1,1-1 1,0 1-1,0-1 1,-1 1 0,1-1-1,0 1 1,0 0 0,9 4-29,21-2 19,27-5 38,0-2 0,0-3 0,56-15 0,-81 21-2,-18 1 42,-21 1-49,-1-1 1,0-1 0,0 0-1,-8-2 1,-13-1-16,28 4-3,1 1-1,0-1 1,-1 0-1,1 0 1,0 0-1,-1 1 1,1-1-1,0 0 1,0 0-1,-1 1 1,1-1-1,0 0 1,0 0-1,-1 1 0,1-1 1,0 0-1,0 1 1,0-1-1,0 0 1,0 1-1,0-1 1,-1 0-1,1 1 1,0-1-1,0 0 1,0 1-1,0-1 0,0 1 1,0-1-1,0 0 1,1 1-1,-1-1 1,0 0-1,0 1 1,0-1-1,0 1 1,4 16-4,-4-16 5,5 26 7,-1 1-1,-1 0 1,-1 46-1,-1-26 16,-2-47-22,1 0 1,0 0-1,0 1 1,0-1-1,0 0 0,0 0 1,0 0-1,1 0 0,-1 0 1,0 0-1,1 0 0,-1 0 1,0 0-1,1 0 0,-1 0 1,2 1-1,-2-2 0,1 0 1,-1 0-1,1 0 0,-1-1 1,0 1-1,1 0 0,-1 0 0,1-1 1,-1 1-1,0 0 0,1-1 1,-1 1-1,0-1 0,1 1 0,-1 0 1,0-1-1,0 1 0,1-1 1,-1 1-1,0-1 0,0 1 0,0-1 1,1 0-1,12-39 19,-7 8-29,2-56 0,-3 22-117,0 44 29,-5 21 93,0 1 0,0-1 1,0 1-1,0-1 0,0 1 1,0 0-1,0-1 0,0 1 1,0-1-1,0 1 0,1 0 1,-1-1-1,0 1 0,0-1 1,0 1-1,1 0 0,-1-1 1,0 1-1,0 0 0,1-1 1,-1 1-1,0 0 0,1 0 1,-1-1-1,0 1 0,1 0 1,-1 0-1,0 0 0,1-1 1,-1 1-1,1 0 0,-1 0 1,0 0-1,1 0 0,-1 0 1,1 0-1,-1 0 0,0 0 1,1 0-1,-1 0 0,1 0 1,-1 0-1,1 0 0,0 1-1,-1 0-1,1 0 1,-1 0-1,0 0 1,1 0-1,-1 0 0,0 1 1,0-1-1,0 0 1,1 0-1,-1 0 1,0 0-1,-1 0 0,1 0 1,0 3-1,-1 1-8,-1 51 34,-13 71 0,13-99 51,2-23 5,1-18-8,7-168-93,-6 168-56,-1 19 12,-1 26 34,-19 106 163,18-119-73,1-17-40,0 1 1,0-1 0,-1 0 0,1 0 0,0 1-1,-1-1 1,1 0 0,-1 0 0,-1 4-1,-12-25 110,-17-100-173,12 74-132,13 39 56,2 10 45,-1 13 7,5-14 67,-7 38 120,2 0 0,2 1 0,1-1 0,3 1 0,6 51 0,-2-143 277,-28-213-383,15 450-124,6-140 133,-15 148 246,8-348 13,-9-14-480,8 93-174,8 60 203,-1 19 21,-1 29-6,3-25 173,-4 88 119,7 101 0,0-137-1,-2-37-74,-1-18-40,1 1 1,0 0-1,0-1 0,0 1 1,1 0-1,0-1 0,1 1 1,2 8-1,-11-104 290,-32-139-311,6 46-561,30 326 240,-6 164 838,9-302-451,0-8-15,2-15 9,-1-27-16,-7-61-25,2 47-174,2 1 1,7-62 0,-1 100-93,-5 42 110,-16 107 255,-25 168 855,99-724-1759,-51 393 429,-5 31 211,-3 18 100,-32 174 729,28-139-347,-1 90 1,7-138-322,0 1 0,1-1 0,-1 0 0,1 0 0,-1 0 0,1 0-1,0 0 1,0 0 0,0 0 0,2 3 0,-3-5-11,1-1-1,-1 0 1,0 1-1,0-1 1,1 0-1,-1 1 1,0-1 0,1 0-1,-1 1 1,0-1-1,1 0 1,-1 0-1,1 0 1,-1 1-1,0-1 1,1 0-1,-1 0 1,1 0-1,-1 0 1,1 0-1,-1 0 1,0 0 0,1 0-1,-1 0 1,1 0-1,-1 0 1,1 0-1,0-1-18,1 1 1,-1-1-1,0 0 0,0 1 0,1-1 0,-1 0 1,0 0-1,0 0 0,0 0 0,0 0 0,0 0 0,1-3 1,12-21-2244,-7 9 1430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58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2144,'4'9'1761,"-2"-1"-33,1 3-31,-1 3-185,-3 2-352,0 5-136,-2 2-167,1 3-57,-2 3-208,0 5-128,0 4-184,1 0-96,-3-5-96,0-7-8,-1-10-376,2-2-464,7-5-1801,1-5 1641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5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3281,'-3'28'6351,"-3"48"-3812,-1 10-1197,-1-12-1489,6-25-3352,2-47 2514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5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12 3353,'-1'-11'1736,"-13"12"-424,-4-1-127,-1 0-209,-1 0-176,2-1-288,1 1-80,-1 1-168,-3 2-72,1 4-88,-2 0-8,-6 1-608,5 3-592,1-2 696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0:59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28 3161,'2'-27'1760,"-14"27"-368,-2 1-63,-3 1-409,-1 0-176,0 1-328,-2-1-80,0 1-184,5 0-72,1 0-32,6 1-8,5-1-32,0-1-176,4 1-744,1-1-808,-1-1 1023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13:01:01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49 2657,'-19'-3'1452,"1"1"0,-1 1 0,-38 3 1,11-1-1531,25-1-216,16-1 35,14 0 179,48-3 55,94-3-390,-250 13 821,4 1-97,88-7-293,-47 1-6,46-1-37,35 1-7,15-2 21,11 1 4,63 7 0,-161-12 786,23 3-120,-1 0 1,-27-8-1,83 7-566,33 4-53,29 1-7,-183 0 556,-74-6 189,230 2-1121,96-15 0,-148 12 358,-16 5-12,0 0 0,0 0-1,0 0 1,0 0 0,0 0-1,0 0 1,0 0 0,0 0-1,0-1 1,1 1 0,-1 0-1,0 0 1,0 0-1,0 0 1,0 0 0,0 0-1,0 0 1,-1-1 0,1 1-1,0 0 1,0 0 0,0 0-1,0 0 1,0 0 0,0 0-1,0 0 1,0-1 0,0 1-1,0 0 1,0 0 0,0 0-1,0 0 1,0 0-1,0 0 1,0 0 0,-1 0-1,1 0 1,0 0 0,0 0-1,0 0 1,0 0 0,0-1-1,0 1 1,0 0 0,-1 0-1,1 0 1,0 0 0,0 0-1,0 0 1,0 0 0,0 0-1,0 0 1,0 0 0,-1 0-1,1 0 1,-30-4 128,3 3 59,-1 2 0,1 0 0,0 2 0,-37 7 0,122-7-122,110-13-84,-256 14 255,-194 20 741,258-17-1440,24-7 444,0 0 1,0 0 0,0 0-1,0 0 1,0 0-1,0 0 1,0 0-1,0 0 1,-1 0-1,1 0 1,0 0-1,0 0 1,0 0-1,0 0 1,0 0-1,0 1 1,0-1-1,0 0 1,0 0-1,0 0 1,0 0-1,0 0 1,0 0 0,0 0-1,0 0 1,0 0-1,0 0 1,0 0-1,0 0 1,0 0-1,0 0 1,0 0-1,0 0 1,0 1-1,0-1 1,0 0-1,0 0 1,0 0-1,0 0 1,0 0-1,0 0 1,0 0 0,0 0-1,0 0 1,0 0-1,0 0 1,0 0-1,0 0 1,0 0-1,0 0 1,0 1-1,0-1 1,0 0-1,0 0 1,0 0-1,0 0 1,0 0-1,0 0 1,0 0-1,0 0 1,0 0-1,1 0 1,-1 0 0,0 0-1,0 0 1,0 0-1,0 0 1,0 0-1,13 1-1744,1-1-828,0 0 1139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0E74F-36AF-4BD8-8029-548E201F0994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45933-3096-4879-97D8-B7236900D5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93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7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Hat Knoten nach Einfügen: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 SPALTE bei mittlerem Element auf und lasse es hochsteigen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Kinderanzahl:</a:t>
                </a:r>
              </a:p>
              <a:p>
                <a:pPr lvl="1"/>
                <a:r>
                  <a:rPr lang="de-DE" dirty="0"/>
                  <a:t>Wurzel: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dirty="0"/>
                  <a:t> Kinder</a:t>
                </a:r>
              </a:p>
              <a:p>
                <a:pPr lvl="1"/>
                <a:r>
                  <a:rPr lang="de-DE" b="0" dirty="0"/>
                  <a:t>Innere Knoten: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dirty="0"/>
                  <a:t> #Kinder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Hat Knoten nach Einfügen: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≤2𝑘−2</a:t>
                </a:r>
                <a:r>
                  <a:rPr lang="de-DE" dirty="0"/>
                  <a:t> Werte/ </a:t>
                </a:r>
                <a:r>
                  <a:rPr lang="de-DE" i="0">
                    <a:latin typeface="Cambria Math" panose="02040503050406030204" pitchFamily="18" charset="0"/>
                  </a:rPr>
                  <a:t>2𝑘−1</a:t>
                </a:r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0" i="0">
                    <a:latin typeface="Cambria Math" panose="02040503050406030204" pitchFamily="18" charset="0"/>
                  </a:rPr>
                  <a:t>≥2𝑘−1</a:t>
                </a:r>
                <a:r>
                  <a:rPr lang="de-DE" dirty="0"/>
                  <a:t> Werte/ </a:t>
                </a:r>
                <a:r>
                  <a:rPr lang="de-DE" b="0" i="0">
                    <a:latin typeface="Cambria Math" panose="02040503050406030204" pitchFamily="18" charset="0"/>
                  </a:rPr>
                  <a:t>2𝑘</a:t>
                </a:r>
                <a:r>
                  <a:rPr lang="de-DE" dirty="0"/>
                  <a:t> Dummies SPALTE bei mittlerem Element auf und lasse es hochsteigen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Kinderanzahl:</a:t>
                </a:r>
              </a:p>
              <a:p>
                <a:pPr lvl="1"/>
                <a:r>
                  <a:rPr lang="de-DE" dirty="0"/>
                  <a:t>Wurzel: </a:t>
                </a:r>
                <a:r>
                  <a:rPr lang="de-DE" b="0" i="0">
                    <a:latin typeface="Cambria Math" panose="02040503050406030204" pitchFamily="18" charset="0"/>
                  </a:rPr>
                  <a:t>≥2</a:t>
                </a:r>
                <a:r>
                  <a:rPr lang="de-DE" dirty="0"/>
                  <a:t> Kinder</a:t>
                </a:r>
              </a:p>
              <a:p>
                <a:pPr lvl="1"/>
                <a:r>
                  <a:rPr lang="de-DE" b="0" dirty="0"/>
                  <a:t>Innere Knoten: </a:t>
                </a:r>
                <a:r>
                  <a:rPr lang="de-DE" b="0" i="0">
                    <a:latin typeface="Cambria Math" panose="02040503050406030204" pitchFamily="18" charset="0"/>
                  </a:rPr>
                  <a:t>𝑘≤</a:t>
                </a:r>
                <a:r>
                  <a:rPr lang="de-DE" dirty="0"/>
                  <a:t> #Kinder </a:t>
                </a:r>
                <a:r>
                  <a:rPr lang="de-DE" b="0" i="0">
                    <a:latin typeface="Cambria Math" panose="02040503050406030204" pitchFamily="18" charset="0"/>
                  </a:rPr>
                  <a:t>≤2𝑘−1</a:t>
                </a:r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05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Hat Knoten nach Einfügen: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 SPALTE bei mittlerem Element auf und lasse es hochsteigen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Hat Knoten nach Einfügen: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≤2𝑘−2</a:t>
                </a:r>
                <a:r>
                  <a:rPr lang="de-DE" dirty="0"/>
                  <a:t> Werte/ </a:t>
                </a:r>
                <a:r>
                  <a:rPr lang="de-DE" i="0">
                    <a:latin typeface="Cambria Math" panose="02040503050406030204" pitchFamily="18" charset="0"/>
                  </a:rPr>
                  <a:t>2𝑘−1</a:t>
                </a:r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0" i="0">
                    <a:latin typeface="Cambria Math" panose="02040503050406030204" pitchFamily="18" charset="0"/>
                  </a:rPr>
                  <a:t>≥2𝑘−1</a:t>
                </a:r>
                <a:r>
                  <a:rPr lang="de-DE" dirty="0"/>
                  <a:t> Werte/ </a:t>
                </a:r>
                <a:r>
                  <a:rPr lang="de-DE" b="0" i="0">
                    <a:latin typeface="Cambria Math" panose="02040503050406030204" pitchFamily="18" charset="0"/>
                  </a:rPr>
                  <a:t>2𝑘</a:t>
                </a:r>
                <a:r>
                  <a:rPr lang="de-DE" dirty="0"/>
                  <a:t> Dummies SPALTE bei mittlerem Element auf und lasse es hochsteigen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91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Hat Knoten nach Einfügen: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 SPALTE bei mittlerem Element auf und lasse es hochsteigen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Hat Knoten nach Einfügen: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≤2𝑘−2</a:t>
                </a:r>
                <a:r>
                  <a:rPr lang="de-DE" dirty="0"/>
                  <a:t> Werte/ </a:t>
                </a:r>
                <a:r>
                  <a:rPr lang="de-DE" i="0">
                    <a:latin typeface="Cambria Math" panose="02040503050406030204" pitchFamily="18" charset="0"/>
                  </a:rPr>
                  <a:t>2𝑘−1</a:t>
                </a:r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0" i="0">
                    <a:latin typeface="Cambria Math" panose="02040503050406030204" pitchFamily="18" charset="0"/>
                  </a:rPr>
                  <a:t>≥2𝑘−1</a:t>
                </a:r>
                <a:r>
                  <a:rPr lang="de-DE" dirty="0"/>
                  <a:t> Werte/ </a:t>
                </a:r>
                <a:r>
                  <a:rPr lang="de-DE" b="0" i="0">
                    <a:latin typeface="Cambria Math" panose="02040503050406030204" pitchFamily="18" charset="0"/>
                  </a:rPr>
                  <a:t>2𝑘</a:t>
                </a:r>
                <a:r>
                  <a:rPr lang="de-DE" dirty="0"/>
                  <a:t> Dummies SPALTE bei mittlerem Element auf und lasse es hochsteigen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38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≤2𝑘−2</a:t>
                </a:r>
                <a:r>
                  <a:rPr lang="de-DE" dirty="0"/>
                  <a:t> Werte/ </a:t>
                </a:r>
                <a:r>
                  <a:rPr lang="de-DE" i="0">
                    <a:latin typeface="Cambria Math" panose="02040503050406030204" pitchFamily="18" charset="0"/>
                  </a:rPr>
                  <a:t>2𝑘−1</a:t>
                </a:r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0" i="0">
                    <a:latin typeface="Cambria Math" panose="02040503050406030204" pitchFamily="18" charset="0"/>
                  </a:rPr>
                  <a:t>≥2𝑘−1</a:t>
                </a:r>
                <a:r>
                  <a:rPr lang="de-DE" dirty="0"/>
                  <a:t> Werte/ </a:t>
                </a:r>
                <a:r>
                  <a:rPr lang="de-DE" b="0" i="0">
                    <a:latin typeface="Cambria Math" panose="02040503050406030204" pitchFamily="18" charset="0"/>
                  </a:rPr>
                  <a:t>2𝑘</a:t>
                </a:r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41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≤2𝑘−2</a:t>
                </a:r>
                <a:r>
                  <a:rPr lang="de-DE" dirty="0"/>
                  <a:t> Werte/ </a:t>
                </a:r>
                <a:r>
                  <a:rPr lang="de-DE" i="0">
                    <a:latin typeface="Cambria Math" panose="02040503050406030204" pitchFamily="18" charset="0"/>
                  </a:rPr>
                  <a:t>2𝑘−1</a:t>
                </a:r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0" i="0">
                    <a:latin typeface="Cambria Math" panose="02040503050406030204" pitchFamily="18" charset="0"/>
                  </a:rPr>
                  <a:t>≥2𝑘−1</a:t>
                </a:r>
                <a:r>
                  <a:rPr lang="de-DE" dirty="0"/>
                  <a:t> Werte/ </a:t>
                </a:r>
                <a:r>
                  <a:rPr lang="de-DE" b="0" i="0">
                    <a:latin typeface="Cambria Math" panose="02040503050406030204" pitchFamily="18" charset="0"/>
                  </a:rPr>
                  <a:t>2𝑘</a:t>
                </a:r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8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≤2𝑘−2</a:t>
                </a:r>
                <a:r>
                  <a:rPr lang="de-DE" dirty="0"/>
                  <a:t> Werte/ </a:t>
                </a:r>
                <a:r>
                  <a:rPr lang="de-DE" i="0">
                    <a:latin typeface="Cambria Math" panose="02040503050406030204" pitchFamily="18" charset="0"/>
                  </a:rPr>
                  <a:t>2𝑘−1</a:t>
                </a:r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0" i="0">
                    <a:latin typeface="Cambria Math" panose="02040503050406030204" pitchFamily="18" charset="0"/>
                  </a:rPr>
                  <a:t>≥2𝑘−1</a:t>
                </a:r>
                <a:r>
                  <a:rPr lang="de-DE" dirty="0"/>
                  <a:t> Werte/ </a:t>
                </a:r>
                <a:r>
                  <a:rPr lang="de-DE" b="0" i="0">
                    <a:latin typeface="Cambria Math" panose="02040503050406030204" pitchFamily="18" charset="0"/>
                  </a:rPr>
                  <a:t>2𝑘</a:t>
                </a:r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99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≤2𝑘−2</a:t>
                </a:r>
                <a:r>
                  <a:rPr lang="de-DE" dirty="0"/>
                  <a:t> Werte/ </a:t>
                </a:r>
                <a:r>
                  <a:rPr lang="de-DE" i="0">
                    <a:latin typeface="Cambria Math" panose="02040503050406030204" pitchFamily="18" charset="0"/>
                  </a:rPr>
                  <a:t>2𝑘−1</a:t>
                </a:r>
                <a:r>
                  <a:rPr lang="de-DE" dirty="0"/>
                  <a:t> Dummies OK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b="0" i="0">
                    <a:latin typeface="Cambria Math" panose="02040503050406030204" pitchFamily="18" charset="0"/>
                  </a:rPr>
                  <a:t>≥2𝑘−1</a:t>
                </a:r>
                <a:r>
                  <a:rPr lang="de-DE" dirty="0"/>
                  <a:t> Werte/ </a:t>
                </a:r>
                <a:r>
                  <a:rPr lang="de-DE" b="0" i="0">
                    <a:latin typeface="Cambria Math" panose="02040503050406030204" pitchFamily="18" charset="0"/>
                  </a:rPr>
                  <a:t>2𝑘</a:t>
                </a:r>
                <a:r>
                  <a:rPr lang="de-DE" dirty="0"/>
                  <a:t> Dummies</a:t>
                </a:r>
                <a:r>
                  <a:rPr lang="de-DE" baseline="0" dirty="0"/>
                  <a:t> VERSCHMELZE</a:t>
                </a:r>
                <a:endParaRPr lang="de-DE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95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letzten Schritt nimmt man die 5 Hoch weil das das mittige Element ist und die 7 weil es das größte Element aus dem rechten Teilbaum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5933-3096-4879-97D8-B7236900D50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0.png"/><Relationship Id="rId42" Type="http://schemas.openxmlformats.org/officeDocument/2006/relationships/image" Target="../media/image34.png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2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18.xml"/><Relationship Id="rId40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3.xml"/><Relationship Id="rId30" Type="http://schemas.openxmlformats.org/officeDocument/2006/relationships/image" Target="../media/image28.png"/><Relationship Id="rId35" Type="http://schemas.openxmlformats.org/officeDocument/2006/relationships/customXml" Target="../ink/ink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B526-4CD0-4F08-B0DA-B62A82B6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</a:t>
            </a:r>
            <a:r>
              <a:rPr lang="de-DE" dirty="0"/>
              <a:t>-Tutorium 12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BA4B4-783D-4A44-8425-E0C38AEB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6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F2E0F-C4EA-49A3-BDA9-8734228F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   B-Baum</a:t>
            </a:r>
          </a:p>
        </p:txBody>
      </p:sp>
      <p:sp>
        <p:nvSpPr>
          <p:cNvPr id="4" name="Flussdiagramm: Vordefinierter Prozess 3">
            <a:extLst>
              <a:ext uri="{FF2B5EF4-FFF2-40B4-BE49-F238E27FC236}">
                <a16:creationId xmlns:a16="http://schemas.microsoft.com/office/drawing/2014/main" id="{40CF101C-921B-4F80-A6F7-0E74BE0175C0}"/>
              </a:ext>
            </a:extLst>
          </p:cNvPr>
          <p:cNvSpPr/>
          <p:nvPr/>
        </p:nvSpPr>
        <p:spPr>
          <a:xfrm>
            <a:off x="6491209" y="235085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5D33B8E6-39FF-4D58-B2F8-E2479195735D}"/>
              </a:ext>
            </a:extLst>
          </p:cNvPr>
          <p:cNvSpPr/>
          <p:nvPr/>
        </p:nvSpPr>
        <p:spPr>
          <a:xfrm>
            <a:off x="7727133" y="2350851"/>
            <a:ext cx="615518" cy="464639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E94FF2A1-C1A7-4F0E-B296-868E115433D5}"/>
              </a:ext>
            </a:extLst>
          </p:cNvPr>
          <p:cNvSpPr/>
          <p:nvPr/>
        </p:nvSpPr>
        <p:spPr>
          <a:xfrm>
            <a:off x="7109171" y="235085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A045A18-AF3B-4892-8944-4827FB17CB87}"/>
              </a:ext>
            </a:extLst>
          </p:cNvPr>
          <p:cNvSpPr txBox="1">
            <a:spLocks/>
          </p:cNvSpPr>
          <p:nvPr/>
        </p:nvSpPr>
        <p:spPr>
          <a:xfrm>
            <a:off x="3869268" y="304815"/>
            <a:ext cx="7315200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/>
              <a:t>Verfahren:</a:t>
            </a:r>
            <a:r>
              <a:rPr lang="de-DE" dirty="0"/>
              <a:t> finde richtige Stelle anhand der Schlüssel, lösche, ersetze ggfs. durch Vorgänger und repariere durch Verschmelzen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/>
              <a:t>Lösche: </a:t>
            </a:r>
            <a:r>
              <a:rPr lang="de-DE" dirty="0"/>
              <a:t>einmal 7, einmal 9 (aus gleichem Baum)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056B874-47BA-46A2-8A00-6E96DD1FE9D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70769" y="353356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DFCE9393-0B13-463B-A35B-742B89EC54C3}"/>
              </a:ext>
            </a:extLst>
          </p:cNvPr>
          <p:cNvSpPr/>
          <p:nvPr/>
        </p:nvSpPr>
        <p:spPr>
          <a:xfrm>
            <a:off x="5988187" y="387008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EFDC369-DA61-4ADA-A398-EBA80678934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51538" y="353243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ordefinierter Prozess 10">
            <a:extLst>
              <a:ext uri="{FF2B5EF4-FFF2-40B4-BE49-F238E27FC236}">
                <a16:creationId xmlns:a16="http://schemas.microsoft.com/office/drawing/2014/main" id="{B9387D8B-A96C-4AFA-89D6-7E452B3F20C6}"/>
              </a:ext>
            </a:extLst>
          </p:cNvPr>
          <p:cNvSpPr/>
          <p:nvPr/>
        </p:nvSpPr>
        <p:spPr>
          <a:xfrm>
            <a:off x="5555251" y="3069943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31C4BE-2A29-4FE7-AADF-ACF424D59CBF}"/>
              </a:ext>
            </a:extLst>
          </p:cNvPr>
          <p:cNvSpPr/>
          <p:nvPr/>
        </p:nvSpPr>
        <p:spPr>
          <a:xfrm>
            <a:off x="5368956" y="386896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CA79D69-F2C6-4BCD-B1CA-283C06ABBA9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798968" y="353458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ordefinierter Prozess 13">
            <a:extLst>
              <a:ext uri="{FF2B5EF4-FFF2-40B4-BE49-F238E27FC236}">
                <a16:creationId xmlns:a16="http://schemas.microsoft.com/office/drawing/2014/main" id="{74383940-0EFC-47BE-917D-F6DE3D2B2308}"/>
              </a:ext>
            </a:extLst>
          </p:cNvPr>
          <p:cNvSpPr/>
          <p:nvPr/>
        </p:nvSpPr>
        <p:spPr>
          <a:xfrm>
            <a:off x="6798968" y="3069943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8BA897F-12BD-48FD-AFC7-37D0146F0BD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418215" y="353458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63826D4-CC11-4318-9450-670BFF503836}"/>
              </a:ext>
            </a:extLst>
          </p:cNvPr>
          <p:cNvSpPr/>
          <p:nvPr/>
        </p:nvSpPr>
        <p:spPr>
          <a:xfrm>
            <a:off x="6616386" y="387110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945AA6A-8771-4C3B-8DC9-592201F3BB54}"/>
              </a:ext>
            </a:extLst>
          </p:cNvPr>
          <p:cNvSpPr/>
          <p:nvPr/>
        </p:nvSpPr>
        <p:spPr>
          <a:xfrm>
            <a:off x="7235633" y="387110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ordefinierter Prozess 17">
            <a:extLst>
              <a:ext uri="{FF2B5EF4-FFF2-40B4-BE49-F238E27FC236}">
                <a16:creationId xmlns:a16="http://schemas.microsoft.com/office/drawing/2014/main" id="{4CB7091C-9C7C-4760-944A-F0EC795515D7}"/>
              </a:ext>
            </a:extLst>
          </p:cNvPr>
          <p:cNvSpPr/>
          <p:nvPr/>
        </p:nvSpPr>
        <p:spPr>
          <a:xfrm>
            <a:off x="8530245" y="306779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502E851-E50C-4600-B0D9-23F74F619B9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145764" y="352407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94ADD84-3A39-4BDB-BBC4-56B1789546EC}"/>
              </a:ext>
            </a:extLst>
          </p:cNvPr>
          <p:cNvSpPr/>
          <p:nvPr/>
        </p:nvSpPr>
        <p:spPr>
          <a:xfrm>
            <a:off x="8963182" y="386060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Vordefinierter Prozess 20">
            <a:extLst>
              <a:ext uri="{FF2B5EF4-FFF2-40B4-BE49-F238E27FC236}">
                <a16:creationId xmlns:a16="http://schemas.microsoft.com/office/drawing/2014/main" id="{6BAC6AAE-FCBE-4E6C-AA66-BAEFC3201690}"/>
              </a:ext>
            </a:extLst>
          </p:cNvPr>
          <p:cNvSpPr/>
          <p:nvPr/>
        </p:nvSpPr>
        <p:spPr>
          <a:xfrm>
            <a:off x="7912283" y="306779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463810F-1BDC-42D0-AFF0-9C86C25BCE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909840" y="352356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45190461-6188-4F3D-BC4F-C084D60C4F51}"/>
              </a:ext>
            </a:extLst>
          </p:cNvPr>
          <p:cNvSpPr/>
          <p:nvPr/>
        </p:nvSpPr>
        <p:spPr>
          <a:xfrm>
            <a:off x="7727258" y="386009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DBCBBEE-7464-4B26-A933-E5184FE6FAB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527802" y="352356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A85740B-E70D-4847-A084-8827E46E91DB}"/>
              </a:ext>
            </a:extLst>
          </p:cNvPr>
          <p:cNvSpPr/>
          <p:nvPr/>
        </p:nvSpPr>
        <p:spPr>
          <a:xfrm>
            <a:off x="8345220" y="386009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A45BA1C-F365-4571-90D4-BBF44FE057D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63010" y="2815489"/>
            <a:ext cx="628199" cy="25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AA45A8E-0651-45B2-8556-29562D241F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00388" y="2815489"/>
            <a:ext cx="6339" cy="25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2E96E4A-BF7A-4509-8728-9E8E97926DB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734925" y="2814418"/>
            <a:ext cx="485117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3E166-CF9C-426D-A0CC-FD0F736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   B-Baum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1A885D6-9312-4F90-9A84-CA6004A8B3AB}"/>
              </a:ext>
            </a:extLst>
          </p:cNvPr>
          <p:cNvSpPr txBox="1">
            <a:spLocks/>
          </p:cNvSpPr>
          <p:nvPr/>
        </p:nvSpPr>
        <p:spPr>
          <a:xfrm>
            <a:off x="3869268" y="304815"/>
            <a:ext cx="7315200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/>
              <a:t>Verfahren:</a:t>
            </a:r>
            <a:r>
              <a:rPr lang="de-DE" dirty="0"/>
              <a:t> finde richtige Stelle anhand der Schlüssel, lösche, ersetze ggfs. durch Vorgänger und repariere durch Verschmelzen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/>
              <a:t>Lösche: </a:t>
            </a:r>
            <a:r>
              <a:rPr lang="de-DE" dirty="0"/>
              <a:t>einmal 7, einmal 9 (aus gleichem Baum)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D73733B-696E-4B4C-9F73-726F3CC83B9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38459" y="375652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77AAF47C-1D3F-4C62-A5E6-EA9B7D06843D}"/>
              </a:ext>
            </a:extLst>
          </p:cNvPr>
          <p:cNvSpPr/>
          <p:nvPr/>
        </p:nvSpPr>
        <p:spPr>
          <a:xfrm>
            <a:off x="6538459" y="329188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2CCF03B-DEEA-48A0-AB7E-1CAFD8D0DD8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157706" y="375652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2F8A1EE4-FE20-4834-B3EE-B40F6B9D554A}"/>
              </a:ext>
            </a:extLst>
          </p:cNvPr>
          <p:cNvSpPr/>
          <p:nvPr/>
        </p:nvSpPr>
        <p:spPr>
          <a:xfrm>
            <a:off x="6355877" y="409304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7905A3D-BBDB-44F5-AB16-EB877474610B}"/>
              </a:ext>
            </a:extLst>
          </p:cNvPr>
          <p:cNvSpPr/>
          <p:nvPr/>
        </p:nvSpPr>
        <p:spPr>
          <a:xfrm>
            <a:off x="6975124" y="409304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9EA3E7B-2209-44A2-8D05-09311821EF4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87796" y="374816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3E3EDBC-CF77-4E5A-AE40-F11B6BBDF617}"/>
              </a:ext>
            </a:extLst>
          </p:cNvPr>
          <p:cNvSpPr/>
          <p:nvPr/>
        </p:nvSpPr>
        <p:spPr>
          <a:xfrm>
            <a:off x="7405214" y="408468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0C2A098-FA0D-42C7-B33B-1F24E5F69F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97976" y="374782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FB5DC72-65CB-4850-B306-FF66806F479C}"/>
              </a:ext>
            </a:extLst>
          </p:cNvPr>
          <p:cNvSpPr/>
          <p:nvPr/>
        </p:nvSpPr>
        <p:spPr>
          <a:xfrm>
            <a:off x="8015394" y="408434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92FF198-AEB0-4F0D-B9DF-46CDC587CEB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567089" y="3755506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4F7C13C5-EE9B-412C-8099-C21817B62D6F}"/>
              </a:ext>
            </a:extLst>
          </p:cNvPr>
          <p:cNvSpPr/>
          <p:nvPr/>
        </p:nvSpPr>
        <p:spPr>
          <a:xfrm>
            <a:off x="5384507" y="4092029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AFE211-6C2D-4DC0-BAF8-6E43CA8212B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947858" y="3754379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ordefinierter Prozess 17">
            <a:extLst>
              <a:ext uri="{FF2B5EF4-FFF2-40B4-BE49-F238E27FC236}">
                <a16:creationId xmlns:a16="http://schemas.microsoft.com/office/drawing/2014/main" id="{628994C1-E4D3-4FAF-8D06-ADD5A881DD67}"/>
              </a:ext>
            </a:extLst>
          </p:cNvPr>
          <p:cNvSpPr/>
          <p:nvPr/>
        </p:nvSpPr>
        <p:spPr>
          <a:xfrm>
            <a:off x="4951571" y="329188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A57B527-3232-4E98-A2CC-A339F01EE309}"/>
              </a:ext>
            </a:extLst>
          </p:cNvPr>
          <p:cNvSpPr/>
          <p:nvPr/>
        </p:nvSpPr>
        <p:spPr>
          <a:xfrm>
            <a:off x="4765276" y="409090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ordefinierter Prozess 19">
            <a:extLst>
              <a:ext uri="{FF2B5EF4-FFF2-40B4-BE49-F238E27FC236}">
                <a16:creationId xmlns:a16="http://schemas.microsoft.com/office/drawing/2014/main" id="{A41B1F5F-19CD-4436-A8FF-7E649BD760EF}"/>
              </a:ext>
            </a:extLst>
          </p:cNvPr>
          <p:cNvSpPr/>
          <p:nvPr/>
        </p:nvSpPr>
        <p:spPr>
          <a:xfrm>
            <a:off x="7058937" y="190083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Flussdiagramm: Vordefinierter Prozess 20">
            <a:extLst>
              <a:ext uri="{FF2B5EF4-FFF2-40B4-BE49-F238E27FC236}">
                <a16:creationId xmlns:a16="http://schemas.microsoft.com/office/drawing/2014/main" id="{1DF14FCA-466C-45C3-B60E-2E18B7B28EC5}"/>
              </a:ext>
            </a:extLst>
          </p:cNvPr>
          <p:cNvSpPr/>
          <p:nvPr/>
        </p:nvSpPr>
        <p:spPr>
          <a:xfrm>
            <a:off x="5740894" y="255684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B0C9FADD-AD4B-458F-896A-E8DE4BA5BD47}"/>
              </a:ext>
            </a:extLst>
          </p:cNvPr>
          <p:cNvSpPr/>
          <p:nvPr/>
        </p:nvSpPr>
        <p:spPr>
          <a:xfrm>
            <a:off x="8474674" y="255684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3" name="Flussdiagramm: Vordefinierter Prozess 22">
            <a:extLst>
              <a:ext uri="{FF2B5EF4-FFF2-40B4-BE49-F238E27FC236}">
                <a16:creationId xmlns:a16="http://schemas.microsoft.com/office/drawing/2014/main" id="{119CC54C-59F1-4FA0-9E5B-2DFC24ECBD68}"/>
              </a:ext>
            </a:extLst>
          </p:cNvPr>
          <p:cNvSpPr/>
          <p:nvPr/>
        </p:nvSpPr>
        <p:spPr>
          <a:xfrm>
            <a:off x="9274173" y="329188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8DCF53B-23F0-48D2-AAC4-CA771DD74E71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889692" y="374816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0ABA0A36-9DC8-4129-AC3E-6831BF63C1E0}"/>
              </a:ext>
            </a:extLst>
          </p:cNvPr>
          <p:cNvSpPr/>
          <p:nvPr/>
        </p:nvSpPr>
        <p:spPr>
          <a:xfrm>
            <a:off x="9707110" y="408468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1CEE1B-AFC0-4EE9-933A-10FEDA71FEC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279512" y="374782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CCCEE7C-5BA3-47B5-9264-0761F0AE85DE}"/>
              </a:ext>
            </a:extLst>
          </p:cNvPr>
          <p:cNvSpPr/>
          <p:nvPr/>
        </p:nvSpPr>
        <p:spPr>
          <a:xfrm>
            <a:off x="9096930" y="408434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C35517E-FAAD-4D66-A334-6A89FEDE1B5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048653" y="2363269"/>
            <a:ext cx="1010284" cy="193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CE67302-0B02-40EB-8CD5-22AEE7FE616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674455" y="2352338"/>
            <a:ext cx="1107978" cy="204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387296E-F2EA-4937-BA5F-6703DB8C190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259330" y="3015699"/>
            <a:ext cx="486598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F39B3B-FC96-4D1C-83D9-10287FB2BBC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7898402" y="3008345"/>
            <a:ext cx="580566" cy="283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376EE39-7B41-4DDB-A23F-88DFB6802F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55878" y="3015699"/>
            <a:ext cx="490340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CEA3BC4-0319-4EA5-A91B-38DE100364C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96930" y="3015699"/>
            <a:ext cx="485002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F749FA1-11B0-456D-8E84-04B7680328E2}"/>
              </a:ext>
            </a:extLst>
          </p:cNvPr>
          <p:cNvSpPr txBox="1"/>
          <p:nvPr/>
        </p:nvSpPr>
        <p:spPr>
          <a:xfrm>
            <a:off x="3652391" y="5496651"/>
            <a:ext cx="259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Vorgänger</a:t>
            </a:r>
            <a:r>
              <a:rPr lang="de-DE" sz="1600" dirty="0"/>
              <a:t> = rechtester Schlüssel im linken Teilbaum</a:t>
            </a:r>
          </a:p>
        </p:txBody>
      </p:sp>
      <p:sp>
        <p:nvSpPr>
          <p:cNvPr id="12" name="Flussdiagramm: Vordefinierter Prozess 11">
            <a:extLst>
              <a:ext uri="{FF2B5EF4-FFF2-40B4-BE49-F238E27FC236}">
                <a16:creationId xmlns:a16="http://schemas.microsoft.com/office/drawing/2014/main" id="{DE8D3A74-015F-4882-884D-4B74D5051E20}"/>
              </a:ext>
            </a:extLst>
          </p:cNvPr>
          <p:cNvSpPr/>
          <p:nvPr/>
        </p:nvSpPr>
        <p:spPr>
          <a:xfrm>
            <a:off x="7590643" y="329188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875B929-A399-409E-928C-60D0B11739A2}"/>
              </a:ext>
            </a:extLst>
          </p:cNvPr>
          <p:cNvSpPr txBox="1"/>
          <p:nvPr/>
        </p:nvSpPr>
        <p:spPr>
          <a:xfrm>
            <a:off x="8233734" y="4733408"/>
            <a:ext cx="269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Restliches Reparieren wie beim Fall davor – Übung!</a:t>
            </a:r>
          </a:p>
        </p:txBody>
      </p:sp>
    </p:spTree>
    <p:extLst>
      <p:ext uri="{BB962C8B-B14F-4D97-AF65-F5344CB8AC3E}">
        <p14:creationId xmlns:p14="http://schemas.microsoft.com/office/powerpoint/2010/main" val="41951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07304 -0.1094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CB6C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2" grpId="0" animBg="1"/>
      <p:bldP spid="12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31893-931E-4125-935D-D207288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a,b</a:t>
            </a:r>
            <a:r>
              <a:rPr lang="de-DE" dirty="0"/>
              <a:t>)-Bäume –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69BAD4B-0ADD-42BD-A452-80712EBB6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Blattorientierter, balancierter Suchbaum der Ordnung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 dirty="0"/>
              </a:p>
              <a:p>
                <a:pPr>
                  <a:buFont typeface="Corbel" panose="020B0503020204020204" pitchFamily="34" charset="0"/>
                  <a:buChar char="!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blattorientiert:= innere Knoten als Schlüssel, Blätter als Daten</a:t>
                </a:r>
              </a:p>
              <a:p>
                <a:r>
                  <a:rPr lang="de-DE" dirty="0"/>
                  <a:t>Ordnung: legt Kinderanzahl fest</a:t>
                </a:r>
              </a:p>
              <a:p>
                <a:r>
                  <a:rPr lang="de-DE" dirty="0"/>
                  <a:t>„vollständig“ balanciert: alle Blätter haben dieselbe Tiefe</a:t>
                </a:r>
              </a:p>
              <a:p>
                <a:endParaRPr lang="de-DE" dirty="0"/>
              </a:p>
              <a:p>
                <a:r>
                  <a:rPr lang="de-DE" dirty="0"/>
                  <a:t>Kinderanzahl:</a:t>
                </a:r>
              </a:p>
              <a:p>
                <a:pPr lvl="1"/>
                <a:r>
                  <a:rPr lang="de-DE" dirty="0"/>
                  <a:t>Wurzel: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dirty="0"/>
                  <a:t> Kinder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dirty="0"/>
                  <a:t> #Kinder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(für innere Knoten)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Höhe: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69BAD4B-0ADD-42BD-A452-80712EBB6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09CEF-B4A5-4152-80B5-9985796D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a,b</a:t>
            </a:r>
            <a:r>
              <a:rPr lang="de-DE" dirty="0"/>
              <a:t>)-Bäume –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737C7F-3B6E-4F47-BF26-AC0B8BF0A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3407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Verhältnis Schlüssel und Blatt:</a:t>
                </a:r>
              </a:p>
              <a:p>
                <a:r>
                  <a:rPr lang="de-DE" dirty="0"/>
                  <a:t>(innerer) Knoten hat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Kinder und besteht daher aus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Schlüsseln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ter</a:t>
                </a:r>
                <a:r>
                  <a:rPr lang="de-DE" dirty="0"/>
                  <a:t> Schlüssel) ist gleichzeitig rechtestes Blatt (</a:t>
                </a:r>
                <a:r>
                  <a:rPr lang="de-DE" i="1" dirty="0"/>
                  <a:t>Maximum</a:t>
                </a:r>
                <a:r>
                  <a:rPr lang="de-DE" dirty="0"/>
                  <a:t>!)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ten</a:t>
                </a:r>
                <a:r>
                  <a:rPr lang="de-DE" dirty="0"/>
                  <a:t> Unterbaum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/>
                  <a:t> daher steht </a:t>
                </a:r>
                <a:r>
                  <a:rPr lang="de-DE" dirty="0" err="1"/>
                  <a:t>GesamtMax</a:t>
                </a:r>
                <a:r>
                  <a:rPr lang="de-DE" dirty="0"/>
                  <a:t> auch in der Wurzel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737C7F-3B6E-4F47-BF26-AC0B8BF0A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340731"/>
              </a:xfrm>
              <a:blipFill>
                <a:blip r:embed="rId2"/>
                <a:stretch>
                  <a:fillRect l="-917" b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ussdiagramm: Vordefinierter Prozess 3">
            <a:extLst>
              <a:ext uri="{FF2B5EF4-FFF2-40B4-BE49-F238E27FC236}">
                <a16:creationId xmlns:a16="http://schemas.microsoft.com/office/drawing/2014/main" id="{70008445-A474-4132-947C-F06368F61D55}"/>
              </a:ext>
            </a:extLst>
          </p:cNvPr>
          <p:cNvSpPr/>
          <p:nvPr/>
        </p:nvSpPr>
        <p:spPr>
          <a:xfrm>
            <a:off x="6579986" y="342900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591BD48F-AC19-484D-9FAC-4C5E6A8EDC46}"/>
              </a:ext>
            </a:extLst>
          </p:cNvPr>
          <p:cNvSpPr/>
          <p:nvPr/>
        </p:nvSpPr>
        <p:spPr>
          <a:xfrm>
            <a:off x="7197948" y="3429001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DD84094-C445-491B-98E9-28092D9FA7E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259546" y="461171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7E70C327-8D6E-45C9-99D5-F10C0ABF3216}"/>
              </a:ext>
            </a:extLst>
          </p:cNvPr>
          <p:cNvSpPr/>
          <p:nvPr/>
        </p:nvSpPr>
        <p:spPr>
          <a:xfrm>
            <a:off x="6076964" y="494823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81683A7-53B8-4F17-8B9B-4796DD98906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640315" y="461058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Vordefinierter Prozess 9">
            <a:extLst>
              <a:ext uri="{FF2B5EF4-FFF2-40B4-BE49-F238E27FC236}">
                <a16:creationId xmlns:a16="http://schemas.microsoft.com/office/drawing/2014/main" id="{33E57CD1-BCDD-4220-AF34-EA1F254A572E}"/>
              </a:ext>
            </a:extLst>
          </p:cNvPr>
          <p:cNvSpPr/>
          <p:nvPr/>
        </p:nvSpPr>
        <p:spPr>
          <a:xfrm>
            <a:off x="5644028" y="4148093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AF448-55D3-45DD-9D2B-C5D8DF0D6610}"/>
              </a:ext>
            </a:extLst>
          </p:cNvPr>
          <p:cNvSpPr/>
          <p:nvPr/>
        </p:nvSpPr>
        <p:spPr>
          <a:xfrm>
            <a:off x="5457733" y="494711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Flussdiagramm: Vordefinierter Prozess 16">
            <a:extLst>
              <a:ext uri="{FF2B5EF4-FFF2-40B4-BE49-F238E27FC236}">
                <a16:creationId xmlns:a16="http://schemas.microsoft.com/office/drawing/2014/main" id="{D57EE596-7D4B-4635-B24A-07C17976B2E7}"/>
              </a:ext>
            </a:extLst>
          </p:cNvPr>
          <p:cNvSpPr/>
          <p:nvPr/>
        </p:nvSpPr>
        <p:spPr>
          <a:xfrm>
            <a:off x="8619022" y="414594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A6ACD00-8B2F-4F89-8EDB-11AEE9012E0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234541" y="460222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ADD9B935-552F-48AB-AAF7-14A6617DDD2B}"/>
              </a:ext>
            </a:extLst>
          </p:cNvPr>
          <p:cNvSpPr/>
          <p:nvPr/>
        </p:nvSpPr>
        <p:spPr>
          <a:xfrm>
            <a:off x="9051959" y="493875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Flussdiagramm: Vordefinierter Prozess 19">
            <a:extLst>
              <a:ext uri="{FF2B5EF4-FFF2-40B4-BE49-F238E27FC236}">
                <a16:creationId xmlns:a16="http://schemas.microsoft.com/office/drawing/2014/main" id="{A3255AAE-82AC-49C1-ADAD-B551179D0ED9}"/>
              </a:ext>
            </a:extLst>
          </p:cNvPr>
          <p:cNvSpPr/>
          <p:nvPr/>
        </p:nvSpPr>
        <p:spPr>
          <a:xfrm>
            <a:off x="8001060" y="414594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6184C54-FFF6-4FA0-99E7-7D8D4D2637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98617" y="460171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427851A8-90DE-4917-9B73-C19C13B84E6C}"/>
              </a:ext>
            </a:extLst>
          </p:cNvPr>
          <p:cNvSpPr/>
          <p:nvPr/>
        </p:nvSpPr>
        <p:spPr>
          <a:xfrm>
            <a:off x="7816035" y="493824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0B3CE38-6A23-4658-A6E9-26B8B09879F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616579" y="460171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10EF93C-3A3B-403B-AE56-6CE96C306C42}"/>
              </a:ext>
            </a:extLst>
          </p:cNvPr>
          <p:cNvSpPr/>
          <p:nvPr/>
        </p:nvSpPr>
        <p:spPr>
          <a:xfrm>
            <a:off x="8433998" y="4938241"/>
            <a:ext cx="365162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82AC34C-2FF3-462F-87C0-394ECF26F86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951787" y="3893639"/>
            <a:ext cx="628199" cy="25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0F3430E-AE82-4D44-A8BD-5CCAAD195E4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823702" y="3892568"/>
            <a:ext cx="485117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DBBB9-0D41-46F0-A347-F5460468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Einfügen/ Löschen im (</a:t>
            </a:r>
            <a:r>
              <a:rPr lang="de-DE" dirty="0" err="1"/>
              <a:t>a,b</a:t>
            </a:r>
            <a:r>
              <a:rPr lang="de-DE" dirty="0"/>
              <a:t>)-Baum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AE6EB-DB08-477B-A33A-DDB74B07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beiden Operationen soll die Balance noch gelten (Balance in unserem Fall: alle Blätter haben dieselbe Höhe, Anzahl der Kinder muss passen)</a:t>
            </a:r>
          </a:p>
          <a:p>
            <a:r>
              <a:rPr lang="de-DE" dirty="0"/>
              <a:t>falls nicht: herstellen durch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„zu wenig“: Verschmelzen oder Stehlen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„zu viele“: Aufspalten</a:t>
            </a:r>
          </a:p>
        </p:txBody>
      </p:sp>
    </p:spTree>
    <p:extLst>
      <p:ext uri="{BB962C8B-B14F-4D97-AF65-F5344CB8AC3E}">
        <p14:creationId xmlns:p14="http://schemas.microsoft.com/office/powerpoint/2010/main" val="30265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AAB10-B808-42C9-A474-3B6AF7D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im (</a:t>
            </a:r>
            <a:r>
              <a:rPr lang="de-DE" dirty="0" err="1"/>
              <a:t>a,b</a:t>
            </a:r>
            <a:r>
              <a:rPr lang="de-DE" dirty="0"/>
              <a:t>)-Baum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BC31FEA-B61F-4AEA-80F3-17D5920B14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Schlüssel, füge ein, prüfe Kinderanzahl und spalte auf (ggfs. iterativ nach oben weiter)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Füge ein: </a:t>
                </a:r>
                <a:r>
                  <a:rPr lang="de-DE" dirty="0"/>
                  <a:t>5 – 6 –7  – 4 – 3 – 2 – 1 – 8           mit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BC31FEA-B61F-4AEA-80F3-17D5920B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  <a:blipFill>
                <a:blip r:embed="rId3"/>
                <a:stretch>
                  <a:fillRect l="-917" t="-5202" r="-833" b="-69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CDA123D7-C649-4837-9BCC-EFB42A883D8C}"/>
              </a:ext>
            </a:extLst>
          </p:cNvPr>
          <p:cNvSpPr/>
          <p:nvPr/>
        </p:nvSpPr>
        <p:spPr>
          <a:xfrm>
            <a:off x="5097415" y="159321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335B8941-B887-45DD-AC1A-6D1C1D3D7BEF}"/>
              </a:ext>
            </a:extLst>
          </p:cNvPr>
          <p:cNvSpPr/>
          <p:nvPr/>
        </p:nvSpPr>
        <p:spPr>
          <a:xfrm>
            <a:off x="5715377" y="1593215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1D55D8-54CC-4578-970C-F22069080D52}"/>
              </a:ext>
            </a:extLst>
          </p:cNvPr>
          <p:cNvSpPr/>
          <p:nvPr/>
        </p:nvSpPr>
        <p:spPr>
          <a:xfrm>
            <a:off x="6171101" y="234577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E1E405C-C05E-4AF7-97E4-80D40E2C80F4}"/>
              </a:ext>
            </a:extLst>
          </p:cNvPr>
          <p:cNvSpPr/>
          <p:nvPr/>
        </p:nvSpPr>
        <p:spPr>
          <a:xfrm>
            <a:off x="4274085" y="231123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EF35569-A20E-4716-89F6-B964077790E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56667" y="2057853"/>
            <a:ext cx="640750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A2B0022-5706-4E8E-A173-DF6B1903532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12932" y="2066487"/>
            <a:ext cx="640751" cy="279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ordefinierter Prozess 42">
            <a:extLst>
              <a:ext uri="{FF2B5EF4-FFF2-40B4-BE49-F238E27FC236}">
                <a16:creationId xmlns:a16="http://schemas.microsoft.com/office/drawing/2014/main" id="{4B9217F8-8C1E-4F43-A986-C3C6D97D655A}"/>
              </a:ext>
            </a:extLst>
          </p:cNvPr>
          <p:cNvSpPr/>
          <p:nvPr/>
        </p:nvSpPr>
        <p:spPr>
          <a:xfrm>
            <a:off x="8228653" y="158257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Flussdiagramm: Vordefinierter Prozess 43">
            <a:extLst>
              <a:ext uri="{FF2B5EF4-FFF2-40B4-BE49-F238E27FC236}">
                <a16:creationId xmlns:a16="http://schemas.microsoft.com/office/drawing/2014/main" id="{4C4DECD5-F216-4739-9D0B-1039F25228E5}"/>
              </a:ext>
            </a:extLst>
          </p:cNvPr>
          <p:cNvSpPr/>
          <p:nvPr/>
        </p:nvSpPr>
        <p:spPr>
          <a:xfrm>
            <a:off x="9459689" y="1582570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B78FF27-8F95-44DE-AB65-701C48789AD8}"/>
              </a:ext>
            </a:extLst>
          </p:cNvPr>
          <p:cNvSpPr/>
          <p:nvPr/>
        </p:nvSpPr>
        <p:spPr>
          <a:xfrm>
            <a:off x="8661589" y="231123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AEA2245-F8D5-4785-9AB0-D49E3BA09166}"/>
              </a:ext>
            </a:extLst>
          </p:cNvPr>
          <p:cNvSpPr/>
          <p:nvPr/>
        </p:nvSpPr>
        <p:spPr>
          <a:xfrm>
            <a:off x="7702954" y="231123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ECD0FC3-13D1-4F44-B461-C5D5F3467E90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885536" y="2047209"/>
            <a:ext cx="365163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D7BB87-6C1F-4E5F-B448-9C7BC0179391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844171" y="2047209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ssdiagramm: Vordefinierter Prozess 48">
            <a:extLst>
              <a:ext uri="{FF2B5EF4-FFF2-40B4-BE49-F238E27FC236}">
                <a16:creationId xmlns:a16="http://schemas.microsoft.com/office/drawing/2014/main" id="{E0B3DBCD-DC3A-4F91-9D63-2B3C496F474F}"/>
              </a:ext>
            </a:extLst>
          </p:cNvPr>
          <p:cNvSpPr/>
          <p:nvPr/>
        </p:nvSpPr>
        <p:spPr>
          <a:xfrm>
            <a:off x="8844171" y="158458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A333846-49A2-4E26-9F52-005641F14602}"/>
              </a:ext>
            </a:extLst>
          </p:cNvPr>
          <p:cNvSpPr/>
          <p:nvPr/>
        </p:nvSpPr>
        <p:spPr>
          <a:xfrm>
            <a:off x="9459685" y="231123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7D5262BD-1A3F-469D-97FD-A15F5FB1A46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459685" y="2057853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ordefinierter Prozess 58">
            <a:extLst>
              <a:ext uri="{FF2B5EF4-FFF2-40B4-BE49-F238E27FC236}">
                <a16:creationId xmlns:a16="http://schemas.microsoft.com/office/drawing/2014/main" id="{62724616-7475-432A-9128-E86AF2B93344}"/>
              </a:ext>
            </a:extLst>
          </p:cNvPr>
          <p:cNvSpPr/>
          <p:nvPr/>
        </p:nvSpPr>
        <p:spPr>
          <a:xfrm>
            <a:off x="4534874" y="360070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" name="Flussdiagramm: Vordefinierter Prozess 59">
            <a:extLst>
              <a:ext uri="{FF2B5EF4-FFF2-40B4-BE49-F238E27FC236}">
                <a16:creationId xmlns:a16="http://schemas.microsoft.com/office/drawing/2014/main" id="{410B6D88-6D1D-4D2F-8BD6-B6D4D9F24504}"/>
              </a:ext>
            </a:extLst>
          </p:cNvPr>
          <p:cNvSpPr/>
          <p:nvPr/>
        </p:nvSpPr>
        <p:spPr>
          <a:xfrm>
            <a:off x="6381419" y="3600705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1A753F3-F0D6-435E-84B2-2967EA231B94}"/>
              </a:ext>
            </a:extLst>
          </p:cNvPr>
          <p:cNvSpPr/>
          <p:nvPr/>
        </p:nvSpPr>
        <p:spPr>
          <a:xfrm>
            <a:off x="5583324" y="431579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4FF4ABA-F292-40CF-A0B0-F1E540A95D4C}"/>
              </a:ext>
            </a:extLst>
          </p:cNvPr>
          <p:cNvSpPr/>
          <p:nvPr/>
        </p:nvSpPr>
        <p:spPr>
          <a:xfrm>
            <a:off x="4944289" y="431579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3CC70E5A-1D83-4C85-9F62-33088F01DB4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5126871" y="4068892"/>
            <a:ext cx="17316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EA4B47C-13BB-4808-BCF2-EBCC7C1A172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765906" y="4051767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ussdiagramm: Vordefinierter Prozess 64">
            <a:extLst>
              <a:ext uri="{FF2B5EF4-FFF2-40B4-BE49-F238E27FC236}">
                <a16:creationId xmlns:a16="http://schemas.microsoft.com/office/drawing/2014/main" id="{C34FD232-AE31-4F32-8B62-A40F213B279F}"/>
              </a:ext>
            </a:extLst>
          </p:cNvPr>
          <p:cNvSpPr/>
          <p:nvPr/>
        </p:nvSpPr>
        <p:spPr>
          <a:xfrm>
            <a:off x="5150392" y="360271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2D76F28-480B-4AAF-9178-C29700E244D7}"/>
              </a:ext>
            </a:extLst>
          </p:cNvPr>
          <p:cNvSpPr/>
          <p:nvPr/>
        </p:nvSpPr>
        <p:spPr>
          <a:xfrm>
            <a:off x="6381419" y="431579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13737BC-1ACA-4638-88D1-84AB618FCAB9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381419" y="4062411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ssdiagramm: Vordefinierter Prozess 67">
            <a:extLst>
              <a:ext uri="{FF2B5EF4-FFF2-40B4-BE49-F238E27FC236}">
                <a16:creationId xmlns:a16="http://schemas.microsoft.com/office/drawing/2014/main" id="{1557DC1E-067C-491A-8613-A05D0D6ED230}"/>
              </a:ext>
            </a:extLst>
          </p:cNvPr>
          <p:cNvSpPr/>
          <p:nvPr/>
        </p:nvSpPr>
        <p:spPr>
          <a:xfrm>
            <a:off x="5765906" y="360117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6CC9189-4C07-4384-89CD-9BAC50547CD5}"/>
              </a:ext>
            </a:extLst>
          </p:cNvPr>
          <p:cNvSpPr/>
          <p:nvPr/>
        </p:nvSpPr>
        <p:spPr>
          <a:xfrm>
            <a:off x="4009629" y="431579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8B2FFAA-0ECF-4023-82AA-5C313A77D17F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4192211" y="4051767"/>
            <a:ext cx="365163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ussdiagramm: Vordefinierter Prozess 72">
            <a:extLst>
              <a:ext uri="{FF2B5EF4-FFF2-40B4-BE49-F238E27FC236}">
                <a16:creationId xmlns:a16="http://schemas.microsoft.com/office/drawing/2014/main" id="{298E70D1-BAF7-4BBD-9542-A287EA304E9B}"/>
              </a:ext>
            </a:extLst>
          </p:cNvPr>
          <p:cNvSpPr/>
          <p:nvPr/>
        </p:nvSpPr>
        <p:spPr>
          <a:xfrm>
            <a:off x="7801355" y="465231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4" name="Flussdiagramm: Vordefinierter Prozess 73">
            <a:extLst>
              <a:ext uri="{FF2B5EF4-FFF2-40B4-BE49-F238E27FC236}">
                <a16:creationId xmlns:a16="http://schemas.microsoft.com/office/drawing/2014/main" id="{50D89B63-8EED-4CD0-A1D9-33AF75C45C81}"/>
              </a:ext>
            </a:extLst>
          </p:cNvPr>
          <p:cNvSpPr/>
          <p:nvPr/>
        </p:nvSpPr>
        <p:spPr>
          <a:xfrm>
            <a:off x="10260682" y="4654325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2E6CDE1-0D26-4E32-8D94-B42C68F9739A}"/>
              </a:ext>
            </a:extLst>
          </p:cNvPr>
          <p:cNvSpPr/>
          <p:nvPr/>
        </p:nvSpPr>
        <p:spPr>
          <a:xfrm>
            <a:off x="8849805" y="536740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BC72F287-C6A2-476B-A261-33DADD9D6028}"/>
              </a:ext>
            </a:extLst>
          </p:cNvPr>
          <p:cNvSpPr/>
          <p:nvPr/>
        </p:nvSpPr>
        <p:spPr>
          <a:xfrm>
            <a:off x="8210770" y="536740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E22C68D-5A25-434A-9B08-31B1AEF5E41E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8393352" y="5120501"/>
            <a:ext cx="17316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4621301D-3550-4BF1-9439-F876216E58E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9032387" y="5103376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Vordefinierter Prozess 78">
            <a:extLst>
              <a:ext uri="{FF2B5EF4-FFF2-40B4-BE49-F238E27FC236}">
                <a16:creationId xmlns:a16="http://schemas.microsoft.com/office/drawing/2014/main" id="{17D1B3A7-3F12-4288-863B-AB7F2AE77C8C}"/>
              </a:ext>
            </a:extLst>
          </p:cNvPr>
          <p:cNvSpPr/>
          <p:nvPr/>
        </p:nvSpPr>
        <p:spPr>
          <a:xfrm>
            <a:off x="8416873" y="465432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494A646-D933-48F6-8FAA-CA1C423DA26B}"/>
              </a:ext>
            </a:extLst>
          </p:cNvPr>
          <p:cNvSpPr/>
          <p:nvPr/>
        </p:nvSpPr>
        <p:spPr>
          <a:xfrm>
            <a:off x="10260682" y="535675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E450075-78EE-4C85-97BE-B6C790E97B7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0260682" y="5103376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ordefinierter Prozess 81">
            <a:extLst>
              <a:ext uri="{FF2B5EF4-FFF2-40B4-BE49-F238E27FC236}">
                <a16:creationId xmlns:a16="http://schemas.microsoft.com/office/drawing/2014/main" id="{84FA7206-4426-4835-B374-7F6CD9DCC957}"/>
              </a:ext>
            </a:extLst>
          </p:cNvPr>
          <p:cNvSpPr/>
          <p:nvPr/>
        </p:nvSpPr>
        <p:spPr>
          <a:xfrm>
            <a:off x="9032387" y="4652789"/>
            <a:ext cx="615518" cy="464166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5F35229-AE34-44E7-ADDE-DCEECD3C002F}"/>
              </a:ext>
            </a:extLst>
          </p:cNvPr>
          <p:cNvSpPr/>
          <p:nvPr/>
        </p:nvSpPr>
        <p:spPr>
          <a:xfrm>
            <a:off x="7276110" y="536740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32E020DD-5F3C-47B6-8FD2-8E7ADED428C8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7458692" y="5103376"/>
            <a:ext cx="365163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Vordefinierter Prozess 84">
            <a:extLst>
              <a:ext uri="{FF2B5EF4-FFF2-40B4-BE49-F238E27FC236}">
                <a16:creationId xmlns:a16="http://schemas.microsoft.com/office/drawing/2014/main" id="{164170B2-DD7A-4B58-83CD-AA791C7EB0AB}"/>
              </a:ext>
            </a:extLst>
          </p:cNvPr>
          <p:cNvSpPr/>
          <p:nvPr/>
        </p:nvSpPr>
        <p:spPr>
          <a:xfrm>
            <a:off x="9645168" y="465432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5416AE7-6DB4-41D6-9E27-F24B11E6AAA8}"/>
              </a:ext>
            </a:extLst>
          </p:cNvPr>
          <p:cNvSpPr/>
          <p:nvPr/>
        </p:nvSpPr>
        <p:spPr>
          <a:xfrm>
            <a:off x="9455199" y="535675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C90CA9F-C9E2-43FF-875B-B47D8265FE1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9637781" y="5092732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07D289B4-DFE0-4C1E-9173-0277ED9C0D25}"/>
              </a:ext>
            </a:extLst>
          </p:cNvPr>
          <p:cNvCxnSpPr>
            <a:cxnSpLocks/>
          </p:cNvCxnSpPr>
          <p:nvPr/>
        </p:nvCxnSpPr>
        <p:spPr>
          <a:xfrm rot="17460000" flipH="1">
            <a:off x="10944858" y="5182065"/>
            <a:ext cx="805357" cy="27134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DFCC6053-F77F-46E9-8B0B-518B278F176D}"/>
              </a:ext>
            </a:extLst>
          </p:cNvPr>
          <p:cNvCxnSpPr>
            <a:cxnSpLocks/>
          </p:cNvCxnSpPr>
          <p:nvPr/>
        </p:nvCxnSpPr>
        <p:spPr>
          <a:xfrm flipH="1">
            <a:off x="9032388" y="4068892"/>
            <a:ext cx="85733" cy="593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95E6438F-3101-4FA0-950C-EBAA4D124768}"/>
              </a:ext>
            </a:extLst>
          </p:cNvPr>
          <p:cNvCxnSpPr>
            <a:cxnSpLocks/>
          </p:cNvCxnSpPr>
          <p:nvPr/>
        </p:nvCxnSpPr>
        <p:spPr>
          <a:xfrm flipH="1">
            <a:off x="9645169" y="4051767"/>
            <a:ext cx="85729" cy="59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0299 -0.1530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0474 -0.153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8" grpId="0" animBg="1"/>
      <p:bldP spid="69" grpId="0" animBg="1"/>
      <p:bldP spid="73" grpId="0" animBg="1"/>
      <p:bldP spid="74" grpId="0" animBg="1"/>
      <p:bldP spid="74" grpId="1" animBg="1"/>
      <p:bldP spid="75" grpId="0" animBg="1"/>
      <p:bldP spid="76" grpId="0" animBg="1"/>
      <p:bldP spid="79" grpId="0" animBg="1"/>
      <p:bldP spid="80" grpId="0" animBg="1"/>
      <p:bldP spid="82" grpId="0" animBg="1"/>
      <p:bldP spid="82" grpId="1" animBg="1"/>
      <p:bldP spid="83" grpId="0" animBg="1"/>
      <p:bldP spid="85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E6432-9A7A-47FB-A544-F8D91B6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im (</a:t>
            </a:r>
            <a:r>
              <a:rPr lang="de-DE" dirty="0" err="1"/>
              <a:t>a,b</a:t>
            </a:r>
            <a:r>
              <a:rPr lang="de-DE" dirty="0"/>
              <a:t>)-Baum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60A9470F-B1EF-4DE8-9472-8BE9ACBC7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Schlüssel, füge ein, prüfe Kinderanzahl und spalte auf (ggfs. iterativ nach oben weiter)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Füge ein: </a:t>
                </a:r>
                <a:r>
                  <a:rPr lang="de-DE" dirty="0"/>
                  <a:t>5 – 6 –7  – 4 – 3 – 2 – 1           mit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60A9470F-B1EF-4DE8-9472-8BE9ACBC7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  <a:blipFill>
                <a:blip r:embed="rId2"/>
                <a:stretch>
                  <a:fillRect l="-917" t="-5202" r="-833" b="-69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F0DC2791-6AF7-4513-ABD3-BD42E7D4EFDC}"/>
              </a:ext>
            </a:extLst>
          </p:cNvPr>
          <p:cNvSpPr/>
          <p:nvPr/>
        </p:nvSpPr>
        <p:spPr>
          <a:xfrm>
            <a:off x="4569884" y="254565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DFB39590-9DDB-401B-B52C-EEA6B3FE5496}"/>
              </a:ext>
            </a:extLst>
          </p:cNvPr>
          <p:cNvSpPr/>
          <p:nvPr/>
        </p:nvSpPr>
        <p:spPr>
          <a:xfrm>
            <a:off x="6499427" y="1502206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C094B7B-15FB-4463-B41B-1DB876987BE2}"/>
              </a:ext>
            </a:extLst>
          </p:cNvPr>
          <p:cNvSpPr/>
          <p:nvPr/>
        </p:nvSpPr>
        <p:spPr>
          <a:xfrm>
            <a:off x="5618334" y="326073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DB20321-753C-498B-9DD3-90B280721E6C}"/>
              </a:ext>
            </a:extLst>
          </p:cNvPr>
          <p:cNvSpPr/>
          <p:nvPr/>
        </p:nvSpPr>
        <p:spPr>
          <a:xfrm>
            <a:off x="4979299" y="326073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E8DE3D4-FB2B-4F23-B0DF-B9ADEAC7F02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161881" y="3013838"/>
            <a:ext cx="17316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D57BFC6-3A0D-49E0-928D-649415942D4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800916" y="2996713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ordefinierter Prozess 10">
            <a:extLst>
              <a:ext uri="{FF2B5EF4-FFF2-40B4-BE49-F238E27FC236}">
                <a16:creationId xmlns:a16="http://schemas.microsoft.com/office/drawing/2014/main" id="{0CB8B168-624D-4D52-8C19-007BBFA7A405}"/>
              </a:ext>
            </a:extLst>
          </p:cNvPr>
          <p:cNvSpPr/>
          <p:nvPr/>
        </p:nvSpPr>
        <p:spPr>
          <a:xfrm>
            <a:off x="5185402" y="254766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FCB1E69-B231-49FD-ABDE-18F3C8BFC4EA}"/>
              </a:ext>
            </a:extLst>
          </p:cNvPr>
          <p:cNvSpPr/>
          <p:nvPr/>
        </p:nvSpPr>
        <p:spPr>
          <a:xfrm>
            <a:off x="7029211" y="325009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1D9137D-5AE8-4B70-86B1-1C0F4C2DD81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29211" y="2996713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ordefinierter Prozess 13">
            <a:extLst>
              <a:ext uri="{FF2B5EF4-FFF2-40B4-BE49-F238E27FC236}">
                <a16:creationId xmlns:a16="http://schemas.microsoft.com/office/drawing/2014/main" id="{D2F3925C-7A75-43F4-8F9B-AF10064BF797}"/>
              </a:ext>
            </a:extLst>
          </p:cNvPr>
          <p:cNvSpPr/>
          <p:nvPr/>
        </p:nvSpPr>
        <p:spPr>
          <a:xfrm>
            <a:off x="5883909" y="1502443"/>
            <a:ext cx="615518" cy="464166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C7AFB39-46F6-41D2-873E-A21C740F08B0}"/>
              </a:ext>
            </a:extLst>
          </p:cNvPr>
          <p:cNvSpPr/>
          <p:nvPr/>
        </p:nvSpPr>
        <p:spPr>
          <a:xfrm>
            <a:off x="4385909" y="325009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5DAFC89-4731-4643-915A-5BA5A5D3050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68491" y="2999647"/>
            <a:ext cx="0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ordefinierter Prozess 16">
            <a:extLst>
              <a:ext uri="{FF2B5EF4-FFF2-40B4-BE49-F238E27FC236}">
                <a16:creationId xmlns:a16="http://schemas.microsoft.com/office/drawing/2014/main" id="{540F31A3-012C-4AAA-8E7C-D9A42148C50C}"/>
              </a:ext>
            </a:extLst>
          </p:cNvPr>
          <p:cNvSpPr/>
          <p:nvPr/>
        </p:nvSpPr>
        <p:spPr>
          <a:xfrm>
            <a:off x="6413697" y="254766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4C5A874-D41D-4195-B279-BBD53F26B348}"/>
              </a:ext>
            </a:extLst>
          </p:cNvPr>
          <p:cNvSpPr/>
          <p:nvPr/>
        </p:nvSpPr>
        <p:spPr>
          <a:xfrm>
            <a:off x="6223728" y="325009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E891F50-8534-4AB1-B236-8B27CCF074B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406310" y="2986069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8903149-224A-4B6A-961D-25B67F7BDBA1}"/>
              </a:ext>
            </a:extLst>
          </p:cNvPr>
          <p:cNvCxnSpPr>
            <a:cxnSpLocks/>
          </p:cNvCxnSpPr>
          <p:nvPr/>
        </p:nvCxnSpPr>
        <p:spPr>
          <a:xfrm flipH="1">
            <a:off x="5800917" y="1962229"/>
            <a:ext cx="85733" cy="593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C01ADE1-39C5-4F57-9E07-DEA5F82DE195}"/>
              </a:ext>
            </a:extLst>
          </p:cNvPr>
          <p:cNvCxnSpPr>
            <a:cxnSpLocks/>
          </p:cNvCxnSpPr>
          <p:nvPr/>
        </p:nvCxnSpPr>
        <p:spPr>
          <a:xfrm flipH="1">
            <a:off x="6413698" y="1945104"/>
            <a:ext cx="85729" cy="59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ordefinierter Prozess 22">
            <a:extLst>
              <a:ext uri="{FF2B5EF4-FFF2-40B4-BE49-F238E27FC236}">
                <a16:creationId xmlns:a16="http://schemas.microsoft.com/office/drawing/2014/main" id="{DF807C50-AC36-4F0E-AB1D-9180E6F67064}"/>
              </a:ext>
            </a:extLst>
          </p:cNvPr>
          <p:cNvSpPr/>
          <p:nvPr/>
        </p:nvSpPr>
        <p:spPr>
          <a:xfrm>
            <a:off x="3957625" y="254766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D008A1-4225-4697-9271-D204AEB9267F}"/>
              </a:ext>
            </a:extLst>
          </p:cNvPr>
          <p:cNvSpPr/>
          <p:nvPr/>
        </p:nvSpPr>
        <p:spPr>
          <a:xfrm>
            <a:off x="3518488" y="326073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2C31B82-34B4-4EB4-8FE1-F72A129D1B7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701070" y="3010291"/>
            <a:ext cx="262028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ordefinierter Prozess 26">
            <a:extLst>
              <a:ext uri="{FF2B5EF4-FFF2-40B4-BE49-F238E27FC236}">
                <a16:creationId xmlns:a16="http://schemas.microsoft.com/office/drawing/2014/main" id="{95BC856B-3711-4B12-AA13-DB216F696AF3}"/>
              </a:ext>
            </a:extLst>
          </p:cNvPr>
          <p:cNvSpPr/>
          <p:nvPr/>
        </p:nvSpPr>
        <p:spPr>
          <a:xfrm>
            <a:off x="7762910" y="508561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Flussdiagramm: Vordefinierter Prozess 27">
            <a:extLst>
              <a:ext uri="{FF2B5EF4-FFF2-40B4-BE49-F238E27FC236}">
                <a16:creationId xmlns:a16="http://schemas.microsoft.com/office/drawing/2014/main" id="{C85B6330-97EA-4A96-BEB7-91B53E89EBEB}"/>
              </a:ext>
            </a:extLst>
          </p:cNvPr>
          <p:cNvSpPr/>
          <p:nvPr/>
        </p:nvSpPr>
        <p:spPr>
          <a:xfrm>
            <a:off x="9692453" y="4042169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1CB5BC4-DA1F-43BC-920A-2F305459E206}"/>
              </a:ext>
            </a:extLst>
          </p:cNvPr>
          <p:cNvSpPr/>
          <p:nvPr/>
        </p:nvSpPr>
        <p:spPr>
          <a:xfrm>
            <a:off x="8811360" y="580070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1E1C771-E26E-4BC6-9E5C-97C2B19C2026}"/>
              </a:ext>
            </a:extLst>
          </p:cNvPr>
          <p:cNvSpPr/>
          <p:nvPr/>
        </p:nvSpPr>
        <p:spPr>
          <a:xfrm>
            <a:off x="8172325" y="580070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9525489-7088-4306-B18E-EDF3C6FDCCF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8354907" y="5553801"/>
            <a:ext cx="17316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85D94E7-CF80-4CB3-896D-872F29DC1BB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993942" y="5536676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ssdiagramm: Vordefinierter Prozess 32">
            <a:extLst>
              <a:ext uri="{FF2B5EF4-FFF2-40B4-BE49-F238E27FC236}">
                <a16:creationId xmlns:a16="http://schemas.microsoft.com/office/drawing/2014/main" id="{785E4F20-2657-4686-BF47-E333B11895D4}"/>
              </a:ext>
            </a:extLst>
          </p:cNvPr>
          <p:cNvSpPr/>
          <p:nvPr/>
        </p:nvSpPr>
        <p:spPr>
          <a:xfrm>
            <a:off x="8378428" y="508762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F687C1D-D248-4857-8636-89805EDFF394}"/>
              </a:ext>
            </a:extLst>
          </p:cNvPr>
          <p:cNvSpPr/>
          <p:nvPr/>
        </p:nvSpPr>
        <p:spPr>
          <a:xfrm>
            <a:off x="10222237" y="579005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6B7147D-0D37-4787-8C85-00AE922D9E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222237" y="5536676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ordefinierter Prozess 35">
            <a:extLst>
              <a:ext uri="{FF2B5EF4-FFF2-40B4-BE49-F238E27FC236}">
                <a16:creationId xmlns:a16="http://schemas.microsoft.com/office/drawing/2014/main" id="{B18AA25C-3EC9-42AB-BADA-4ACC373AD7D9}"/>
              </a:ext>
            </a:extLst>
          </p:cNvPr>
          <p:cNvSpPr/>
          <p:nvPr/>
        </p:nvSpPr>
        <p:spPr>
          <a:xfrm>
            <a:off x="9076935" y="4042406"/>
            <a:ext cx="615518" cy="464166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A8F7739-2C95-4C30-A918-61DEEF915C71}"/>
              </a:ext>
            </a:extLst>
          </p:cNvPr>
          <p:cNvSpPr/>
          <p:nvPr/>
        </p:nvSpPr>
        <p:spPr>
          <a:xfrm>
            <a:off x="7578935" y="579005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57DF1D9-8DCA-49A8-97D1-E50AE3FDC5E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61517" y="5539610"/>
            <a:ext cx="0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ordefinierter Prozess 38">
            <a:extLst>
              <a:ext uri="{FF2B5EF4-FFF2-40B4-BE49-F238E27FC236}">
                <a16:creationId xmlns:a16="http://schemas.microsoft.com/office/drawing/2014/main" id="{0FDA522B-53E1-496B-B67D-4C554146B801}"/>
              </a:ext>
            </a:extLst>
          </p:cNvPr>
          <p:cNvSpPr/>
          <p:nvPr/>
        </p:nvSpPr>
        <p:spPr>
          <a:xfrm>
            <a:off x="9606723" y="508762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74C3461-8807-42B9-8E00-387F5802625F}"/>
              </a:ext>
            </a:extLst>
          </p:cNvPr>
          <p:cNvSpPr/>
          <p:nvPr/>
        </p:nvSpPr>
        <p:spPr>
          <a:xfrm>
            <a:off x="9416754" y="579005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371F955-266B-4269-B6F7-8D394BCB7AE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99336" y="5526032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0244F75-C455-4E66-8FFB-6524770ADB89}"/>
              </a:ext>
            </a:extLst>
          </p:cNvPr>
          <p:cNvCxnSpPr>
            <a:cxnSpLocks/>
          </p:cNvCxnSpPr>
          <p:nvPr/>
        </p:nvCxnSpPr>
        <p:spPr>
          <a:xfrm flipH="1">
            <a:off x="8993943" y="4502192"/>
            <a:ext cx="85733" cy="593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9F0A915-6AE6-4945-8ADA-78815083649E}"/>
              </a:ext>
            </a:extLst>
          </p:cNvPr>
          <p:cNvCxnSpPr>
            <a:cxnSpLocks/>
          </p:cNvCxnSpPr>
          <p:nvPr/>
        </p:nvCxnSpPr>
        <p:spPr>
          <a:xfrm flipH="1">
            <a:off x="9606724" y="4485067"/>
            <a:ext cx="85729" cy="59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Vordefinierter Prozess 43">
            <a:extLst>
              <a:ext uri="{FF2B5EF4-FFF2-40B4-BE49-F238E27FC236}">
                <a16:creationId xmlns:a16="http://schemas.microsoft.com/office/drawing/2014/main" id="{B867ABA7-E59D-4002-A78D-B475FBA643E0}"/>
              </a:ext>
            </a:extLst>
          </p:cNvPr>
          <p:cNvSpPr/>
          <p:nvPr/>
        </p:nvSpPr>
        <p:spPr>
          <a:xfrm>
            <a:off x="7150651" y="508762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D8A0A17-0092-4C29-B58A-CEE92B3F9538}"/>
              </a:ext>
            </a:extLst>
          </p:cNvPr>
          <p:cNvSpPr/>
          <p:nvPr/>
        </p:nvSpPr>
        <p:spPr>
          <a:xfrm>
            <a:off x="6968069" y="579005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369EAE5-D24B-4817-8594-C68D00AE270B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150651" y="5543157"/>
            <a:ext cx="0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>
            <a:extLst>
              <a:ext uri="{FF2B5EF4-FFF2-40B4-BE49-F238E27FC236}">
                <a16:creationId xmlns:a16="http://schemas.microsoft.com/office/drawing/2014/main" id="{E15811D0-D908-435B-86BC-2059EDCA710A}"/>
              </a:ext>
            </a:extLst>
          </p:cNvPr>
          <p:cNvSpPr/>
          <p:nvPr/>
        </p:nvSpPr>
        <p:spPr>
          <a:xfrm>
            <a:off x="6535137" y="508762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37CA0BE-C891-47CD-BC0A-326F459F3BF8}"/>
              </a:ext>
            </a:extLst>
          </p:cNvPr>
          <p:cNvSpPr/>
          <p:nvPr/>
        </p:nvSpPr>
        <p:spPr>
          <a:xfrm>
            <a:off x="6096000" y="580070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483632-0350-43AC-A7B1-D962CCA6C475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278582" y="5550254"/>
            <a:ext cx="262028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BCE80DC8-8243-412F-BAB3-01C706ED5824}"/>
              </a:ext>
            </a:extLst>
          </p:cNvPr>
          <p:cNvCxnSpPr>
            <a:cxnSpLocks/>
          </p:cNvCxnSpPr>
          <p:nvPr/>
        </p:nvCxnSpPr>
        <p:spPr>
          <a:xfrm rot="17460000" flipH="1">
            <a:off x="10944858" y="5182065"/>
            <a:ext cx="805357" cy="27134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46B4ABF-03BC-43E3-9C44-BB1A23AAF78A}"/>
              </a:ext>
            </a:extLst>
          </p:cNvPr>
          <p:cNvCxnSpPr>
            <a:cxnSpLocks/>
          </p:cNvCxnSpPr>
          <p:nvPr/>
        </p:nvCxnSpPr>
        <p:spPr>
          <a:xfrm flipH="1">
            <a:off x="7761517" y="4485067"/>
            <a:ext cx="699900" cy="591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742 -0.153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3" grpId="0" animBg="1"/>
      <p:bldP spid="24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4" grpId="0" animBg="1"/>
      <p:bldP spid="45" grpId="0" animBg="1"/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E7FE6-35D2-4845-A327-05791A80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(</a:t>
            </a:r>
            <a:r>
              <a:rPr lang="de-DE" dirty="0" err="1"/>
              <a:t>a,b</a:t>
            </a:r>
            <a:r>
              <a:rPr lang="de-DE" dirty="0"/>
              <a:t>)-Baum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7E4A785D-0E0A-4A56-8ACD-A977F54AA1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ist in Blatt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auch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in Schlüsselebene weiter oben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, ersetze oben mit nächstkleinerem Element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verliert Kind: verschmelze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) oder stehle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Lösche: </a:t>
                </a:r>
                <a:r>
                  <a:rPr lang="de-DE" dirty="0"/>
                  <a:t>4        mit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7E4A785D-0E0A-4A56-8ACD-A977F54A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  <a:blipFill>
                <a:blip r:embed="rId2"/>
                <a:stretch>
                  <a:fillRect l="-917" t="-524" r="-500" b="-13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CBA306F6-73E0-4D15-991B-220A06E9EDF3}"/>
              </a:ext>
            </a:extLst>
          </p:cNvPr>
          <p:cNvSpPr/>
          <p:nvPr/>
        </p:nvSpPr>
        <p:spPr>
          <a:xfrm>
            <a:off x="7440481" y="336370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3C8CAC67-6C32-4E4C-9370-AE6F9450C1C8}"/>
              </a:ext>
            </a:extLst>
          </p:cNvPr>
          <p:cNvSpPr/>
          <p:nvPr/>
        </p:nvSpPr>
        <p:spPr>
          <a:xfrm>
            <a:off x="8671520" y="3368322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6EF246-7D72-4993-87E8-610C87745007}"/>
              </a:ext>
            </a:extLst>
          </p:cNvPr>
          <p:cNvSpPr/>
          <p:nvPr/>
        </p:nvSpPr>
        <p:spPr>
          <a:xfrm>
            <a:off x="7790427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58935BF-395C-4468-8EB1-0B1A86E1C012}"/>
              </a:ext>
            </a:extLst>
          </p:cNvPr>
          <p:cNvSpPr/>
          <p:nvPr/>
        </p:nvSpPr>
        <p:spPr>
          <a:xfrm>
            <a:off x="7151392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3C1E780-99FC-4637-8B85-8DC77C10ECD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33974" y="4879954"/>
            <a:ext cx="17316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E5901D7-297F-479D-8C9D-CC1F06FE8FC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973009" y="4862829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ordefinierter Prozess 10">
            <a:extLst>
              <a:ext uri="{FF2B5EF4-FFF2-40B4-BE49-F238E27FC236}">
                <a16:creationId xmlns:a16="http://schemas.microsoft.com/office/drawing/2014/main" id="{6FBF6117-78CD-40EB-8F1F-F4CBDF2A98F4}"/>
              </a:ext>
            </a:extLst>
          </p:cNvPr>
          <p:cNvSpPr/>
          <p:nvPr/>
        </p:nvSpPr>
        <p:spPr>
          <a:xfrm>
            <a:off x="7357495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C07173-6E9C-4A96-9CAD-F68D1F33D670}"/>
              </a:ext>
            </a:extLst>
          </p:cNvPr>
          <p:cNvSpPr/>
          <p:nvPr/>
        </p:nvSpPr>
        <p:spPr>
          <a:xfrm>
            <a:off x="9201304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AD5446-A03A-4530-B0BF-1517D45BFF4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201304" y="4862829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ordefinierter Prozess 13">
            <a:extLst>
              <a:ext uri="{FF2B5EF4-FFF2-40B4-BE49-F238E27FC236}">
                <a16:creationId xmlns:a16="http://schemas.microsoft.com/office/drawing/2014/main" id="{F4AC2D04-8E7D-40A0-B3A7-542A204CBD39}"/>
              </a:ext>
            </a:extLst>
          </p:cNvPr>
          <p:cNvSpPr/>
          <p:nvPr/>
        </p:nvSpPr>
        <p:spPr>
          <a:xfrm>
            <a:off x="8056002" y="3368559"/>
            <a:ext cx="615518" cy="464166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E32463E-AB0C-4DE8-BA84-DAC452E43F6A}"/>
              </a:ext>
            </a:extLst>
          </p:cNvPr>
          <p:cNvSpPr/>
          <p:nvPr/>
        </p:nvSpPr>
        <p:spPr>
          <a:xfrm>
            <a:off x="6558002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FA0EC7F-1018-4893-9245-2EF8253FDB5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740584" y="4865763"/>
            <a:ext cx="0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ordefinierter Prozess 16">
            <a:extLst>
              <a:ext uri="{FF2B5EF4-FFF2-40B4-BE49-F238E27FC236}">
                <a16:creationId xmlns:a16="http://schemas.microsoft.com/office/drawing/2014/main" id="{771DBF60-ADBA-4E8F-8BDD-226C0C0AD36C}"/>
              </a:ext>
            </a:extLst>
          </p:cNvPr>
          <p:cNvSpPr/>
          <p:nvPr/>
        </p:nvSpPr>
        <p:spPr>
          <a:xfrm>
            <a:off x="8585790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B09584E-1C10-4278-90E0-3F52D5204547}"/>
              </a:ext>
            </a:extLst>
          </p:cNvPr>
          <p:cNvSpPr/>
          <p:nvPr/>
        </p:nvSpPr>
        <p:spPr>
          <a:xfrm>
            <a:off x="8395821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8DEDD3D-1715-4613-8DBD-CBE49AA2320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8403" y="4852185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69E6E80-9CF1-4298-8D87-AFFAD614B4A0}"/>
              </a:ext>
            </a:extLst>
          </p:cNvPr>
          <p:cNvCxnSpPr>
            <a:cxnSpLocks/>
          </p:cNvCxnSpPr>
          <p:nvPr/>
        </p:nvCxnSpPr>
        <p:spPr>
          <a:xfrm flipH="1">
            <a:off x="7973010" y="3828345"/>
            <a:ext cx="85733" cy="593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8C0C32F-4E03-4F49-9E5A-0BE65EBBCD20}"/>
              </a:ext>
            </a:extLst>
          </p:cNvPr>
          <p:cNvCxnSpPr>
            <a:cxnSpLocks/>
          </p:cNvCxnSpPr>
          <p:nvPr/>
        </p:nvCxnSpPr>
        <p:spPr>
          <a:xfrm flipH="1">
            <a:off x="8585791" y="3811220"/>
            <a:ext cx="85729" cy="59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2C528953-5E52-4049-AC73-766D87B0EF98}"/>
              </a:ext>
            </a:extLst>
          </p:cNvPr>
          <p:cNvSpPr/>
          <p:nvPr/>
        </p:nvSpPr>
        <p:spPr>
          <a:xfrm>
            <a:off x="6129718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85A493A-1BCD-467D-A574-E60F13FB126D}"/>
              </a:ext>
            </a:extLst>
          </p:cNvPr>
          <p:cNvSpPr/>
          <p:nvPr/>
        </p:nvSpPr>
        <p:spPr>
          <a:xfrm>
            <a:off x="5947136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A5432FF-B527-4A72-9A28-2ADF1CA3FEE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29718" y="4869310"/>
            <a:ext cx="0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D0F78E7-30E1-4B12-84FA-DB980402F7D0}"/>
              </a:ext>
            </a:extLst>
          </p:cNvPr>
          <p:cNvCxnSpPr>
            <a:cxnSpLocks/>
          </p:cNvCxnSpPr>
          <p:nvPr/>
        </p:nvCxnSpPr>
        <p:spPr>
          <a:xfrm flipH="1">
            <a:off x="6751441" y="3819783"/>
            <a:ext cx="696514" cy="601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9C31961-B946-489E-9251-2AA5C3FC3DED}"/>
              </a:ext>
            </a:extLst>
          </p:cNvPr>
          <p:cNvSpPr txBox="1"/>
          <p:nvPr/>
        </p:nvSpPr>
        <p:spPr>
          <a:xfrm>
            <a:off x="6436201" y="5699633"/>
            <a:ext cx="236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Fall 1: lösche!</a:t>
            </a:r>
          </a:p>
          <a:p>
            <a:pPr algn="ctr"/>
            <a:r>
              <a:rPr lang="de-DE" sz="1400" dirty="0"/>
              <a:t>alle Geschwister „voll“? </a:t>
            </a:r>
          </a:p>
          <a:p>
            <a:pPr algn="ctr"/>
            <a:r>
              <a:rPr lang="de-DE" sz="1400" dirty="0"/>
              <a:t>Nein, verschmelzen!</a:t>
            </a:r>
          </a:p>
        </p:txBody>
      </p:sp>
    </p:spTree>
    <p:extLst>
      <p:ext uri="{BB962C8B-B14F-4D97-AF65-F5344CB8AC3E}">
        <p14:creationId xmlns:p14="http://schemas.microsoft.com/office/powerpoint/2010/main" val="24268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E7FE6-35D2-4845-A327-05791A80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(</a:t>
            </a:r>
            <a:r>
              <a:rPr lang="de-DE" dirty="0" err="1"/>
              <a:t>a,b</a:t>
            </a:r>
            <a:r>
              <a:rPr lang="de-DE" dirty="0"/>
              <a:t>)-Baum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7E4A785D-0E0A-4A56-8ACD-A977F54AA1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ist in Blatt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auch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in Schlüsselebene weiter oben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, ersetze oben mit nächstkleinerem Element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verliert Kind: verschmelze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) oder stehle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Lösche: </a:t>
                </a:r>
                <a:r>
                  <a:rPr lang="de-DE" dirty="0"/>
                  <a:t>4        mit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7E4A785D-0E0A-4A56-8ACD-A977F54A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  <a:blipFill>
                <a:blip r:embed="rId2"/>
                <a:stretch>
                  <a:fillRect l="-917" t="-524" r="-500" b="-13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CBA306F6-73E0-4D15-991B-220A06E9EDF3}"/>
              </a:ext>
            </a:extLst>
          </p:cNvPr>
          <p:cNvSpPr/>
          <p:nvPr/>
        </p:nvSpPr>
        <p:spPr>
          <a:xfrm>
            <a:off x="7440481" y="336370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3C8CAC67-6C32-4E4C-9370-AE6F9450C1C8}"/>
              </a:ext>
            </a:extLst>
          </p:cNvPr>
          <p:cNvSpPr/>
          <p:nvPr/>
        </p:nvSpPr>
        <p:spPr>
          <a:xfrm>
            <a:off x="8671520" y="3368322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6EF246-7D72-4993-87E8-610C87745007}"/>
              </a:ext>
            </a:extLst>
          </p:cNvPr>
          <p:cNvSpPr/>
          <p:nvPr/>
        </p:nvSpPr>
        <p:spPr>
          <a:xfrm>
            <a:off x="7790427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58935BF-395C-4468-8EB1-0B1A86E1C012}"/>
              </a:ext>
            </a:extLst>
          </p:cNvPr>
          <p:cNvSpPr/>
          <p:nvPr/>
        </p:nvSpPr>
        <p:spPr>
          <a:xfrm>
            <a:off x="7151392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3C1E780-99FC-4637-8B85-8DC77C10ECD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33974" y="4879954"/>
            <a:ext cx="17316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E5901D7-297F-479D-8C9D-CC1F06FE8FC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973009" y="4862829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ordefinierter Prozess 10">
            <a:extLst>
              <a:ext uri="{FF2B5EF4-FFF2-40B4-BE49-F238E27FC236}">
                <a16:creationId xmlns:a16="http://schemas.microsoft.com/office/drawing/2014/main" id="{6FBF6117-78CD-40EB-8F1F-F4CBDF2A98F4}"/>
              </a:ext>
            </a:extLst>
          </p:cNvPr>
          <p:cNvSpPr/>
          <p:nvPr/>
        </p:nvSpPr>
        <p:spPr>
          <a:xfrm>
            <a:off x="7357495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C07173-6E9C-4A96-9CAD-F68D1F33D670}"/>
              </a:ext>
            </a:extLst>
          </p:cNvPr>
          <p:cNvSpPr/>
          <p:nvPr/>
        </p:nvSpPr>
        <p:spPr>
          <a:xfrm>
            <a:off x="9201304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AD5446-A03A-4530-B0BF-1517D45BFF4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201304" y="4862829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ordefinierter Prozess 13">
            <a:extLst>
              <a:ext uri="{FF2B5EF4-FFF2-40B4-BE49-F238E27FC236}">
                <a16:creationId xmlns:a16="http://schemas.microsoft.com/office/drawing/2014/main" id="{F4AC2D04-8E7D-40A0-B3A7-542A204CBD39}"/>
              </a:ext>
            </a:extLst>
          </p:cNvPr>
          <p:cNvSpPr/>
          <p:nvPr/>
        </p:nvSpPr>
        <p:spPr>
          <a:xfrm>
            <a:off x="8056002" y="3368559"/>
            <a:ext cx="615518" cy="464166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E32463E-AB0C-4DE8-BA84-DAC452E43F6A}"/>
              </a:ext>
            </a:extLst>
          </p:cNvPr>
          <p:cNvSpPr/>
          <p:nvPr/>
        </p:nvSpPr>
        <p:spPr>
          <a:xfrm>
            <a:off x="6558002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FA0EC7F-1018-4893-9245-2EF8253FDB5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740584" y="4865763"/>
            <a:ext cx="0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ordefinierter Prozess 16">
            <a:extLst>
              <a:ext uri="{FF2B5EF4-FFF2-40B4-BE49-F238E27FC236}">
                <a16:creationId xmlns:a16="http://schemas.microsoft.com/office/drawing/2014/main" id="{771DBF60-ADBA-4E8F-8BDD-226C0C0AD36C}"/>
              </a:ext>
            </a:extLst>
          </p:cNvPr>
          <p:cNvSpPr/>
          <p:nvPr/>
        </p:nvSpPr>
        <p:spPr>
          <a:xfrm>
            <a:off x="8585790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B09584E-1C10-4278-90E0-3F52D5204547}"/>
              </a:ext>
            </a:extLst>
          </p:cNvPr>
          <p:cNvSpPr/>
          <p:nvPr/>
        </p:nvSpPr>
        <p:spPr>
          <a:xfrm>
            <a:off x="8395821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8DEDD3D-1715-4613-8DBD-CBE49AA2320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8403" y="4852185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69E6E80-9CF1-4298-8D87-AFFAD614B4A0}"/>
              </a:ext>
            </a:extLst>
          </p:cNvPr>
          <p:cNvCxnSpPr>
            <a:cxnSpLocks/>
          </p:cNvCxnSpPr>
          <p:nvPr/>
        </p:nvCxnSpPr>
        <p:spPr>
          <a:xfrm flipH="1">
            <a:off x="7973010" y="3828345"/>
            <a:ext cx="85733" cy="593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8C0C32F-4E03-4F49-9E5A-0BE65EBBCD20}"/>
              </a:ext>
            </a:extLst>
          </p:cNvPr>
          <p:cNvCxnSpPr>
            <a:cxnSpLocks/>
          </p:cNvCxnSpPr>
          <p:nvPr/>
        </p:nvCxnSpPr>
        <p:spPr>
          <a:xfrm flipH="1">
            <a:off x="8585791" y="3811220"/>
            <a:ext cx="85729" cy="59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2C528953-5E52-4049-AC73-766D87B0EF98}"/>
              </a:ext>
            </a:extLst>
          </p:cNvPr>
          <p:cNvSpPr/>
          <p:nvPr/>
        </p:nvSpPr>
        <p:spPr>
          <a:xfrm>
            <a:off x="6129718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85A493A-1BCD-467D-A574-E60F13FB126D}"/>
              </a:ext>
            </a:extLst>
          </p:cNvPr>
          <p:cNvSpPr/>
          <p:nvPr/>
        </p:nvSpPr>
        <p:spPr>
          <a:xfrm>
            <a:off x="5947136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A5432FF-B527-4A72-9A28-2ADF1CA3FEE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29718" y="4869310"/>
            <a:ext cx="0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D0F78E7-30E1-4B12-84FA-DB980402F7D0}"/>
              </a:ext>
            </a:extLst>
          </p:cNvPr>
          <p:cNvCxnSpPr>
            <a:cxnSpLocks/>
          </p:cNvCxnSpPr>
          <p:nvPr/>
        </p:nvCxnSpPr>
        <p:spPr>
          <a:xfrm flipH="1">
            <a:off x="6751441" y="3819783"/>
            <a:ext cx="696514" cy="601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9C31961-B946-489E-9251-2AA5C3FC3DED}"/>
              </a:ext>
            </a:extLst>
          </p:cNvPr>
          <p:cNvSpPr txBox="1"/>
          <p:nvPr/>
        </p:nvSpPr>
        <p:spPr>
          <a:xfrm>
            <a:off x="6436201" y="5699633"/>
            <a:ext cx="236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Fall 1: lösche!</a:t>
            </a:r>
          </a:p>
          <a:p>
            <a:pPr algn="ctr"/>
            <a:r>
              <a:rPr lang="de-DE" sz="1400" dirty="0"/>
              <a:t>alle Geschwister „voll“? </a:t>
            </a:r>
          </a:p>
          <a:p>
            <a:pPr algn="ctr"/>
            <a:r>
              <a:rPr lang="de-DE" sz="1400" dirty="0"/>
              <a:t>Nein, verschmelzen!</a:t>
            </a:r>
          </a:p>
        </p:txBody>
      </p:sp>
    </p:spTree>
    <p:extLst>
      <p:ext uri="{BB962C8B-B14F-4D97-AF65-F5344CB8AC3E}">
        <p14:creationId xmlns:p14="http://schemas.microsoft.com/office/powerpoint/2010/main" val="24703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5052 0.00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ssdiagramm: Vordefinierter Prozess 10">
            <a:extLst>
              <a:ext uri="{FF2B5EF4-FFF2-40B4-BE49-F238E27FC236}">
                <a16:creationId xmlns:a16="http://schemas.microsoft.com/office/drawing/2014/main" id="{7A75BA3B-7733-4BD1-A546-38C58DC80A07}"/>
              </a:ext>
            </a:extLst>
          </p:cNvPr>
          <p:cNvSpPr/>
          <p:nvPr/>
        </p:nvSpPr>
        <p:spPr>
          <a:xfrm>
            <a:off x="7962884" y="4413777"/>
            <a:ext cx="615518" cy="464639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D0FFB-FEB1-4D51-B969-A83DA9F8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(</a:t>
            </a:r>
            <a:r>
              <a:rPr lang="de-DE" dirty="0" err="1"/>
              <a:t>a,b</a:t>
            </a:r>
            <a:r>
              <a:rPr lang="de-DE" dirty="0"/>
              <a:t>)-Baum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C27E8C4D-9ED2-4B06-BD59-3C80676943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ist in Blatt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auch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in Schlüsselebene weiter oben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, ersetze oben mit nächstkleinerem Element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verliert Kind: verschmelze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) oder stehle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Lösche: </a:t>
                </a:r>
                <a:r>
                  <a:rPr lang="de-DE" dirty="0"/>
                  <a:t>4        mit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C27E8C4D-9ED2-4B06-BD59-3C806769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  <a:blipFill>
                <a:blip r:embed="rId2"/>
                <a:stretch>
                  <a:fillRect l="-917" t="-524" r="-500" b="-13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579B8FD4-5DCB-4181-B804-C721B2624F8A}"/>
              </a:ext>
            </a:extLst>
          </p:cNvPr>
          <p:cNvSpPr/>
          <p:nvPr/>
        </p:nvSpPr>
        <p:spPr>
          <a:xfrm>
            <a:off x="7440481" y="336370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60A5E90F-3DA3-46BB-AA7A-B803B572CE06}"/>
              </a:ext>
            </a:extLst>
          </p:cNvPr>
          <p:cNvSpPr/>
          <p:nvPr/>
        </p:nvSpPr>
        <p:spPr>
          <a:xfrm>
            <a:off x="8671520" y="3368322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C32B7D6-7E19-46F7-BEB2-0C9EB3608E81}"/>
              </a:ext>
            </a:extLst>
          </p:cNvPr>
          <p:cNvSpPr/>
          <p:nvPr/>
        </p:nvSpPr>
        <p:spPr>
          <a:xfrm>
            <a:off x="7790427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71F5044-870D-4613-8954-5F4FE58E5F5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973009" y="4862829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2EB83E42-4963-46D8-AD4B-41F72DBBA2CA}"/>
              </a:ext>
            </a:extLst>
          </p:cNvPr>
          <p:cNvSpPr/>
          <p:nvPr/>
        </p:nvSpPr>
        <p:spPr>
          <a:xfrm>
            <a:off x="9201304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6E24B97-1346-4169-BDEB-73683EF9CFB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201304" y="4862829"/>
            <a:ext cx="182582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21CADE8D-BE62-4822-B3A0-E3B49EE1DC25}"/>
              </a:ext>
            </a:extLst>
          </p:cNvPr>
          <p:cNvSpPr/>
          <p:nvPr/>
        </p:nvSpPr>
        <p:spPr>
          <a:xfrm>
            <a:off x="6558002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C6F7EA-A954-4682-B302-8ADA07FE481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740584" y="4865763"/>
            <a:ext cx="0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ordefinierter Prozess 16">
            <a:extLst>
              <a:ext uri="{FF2B5EF4-FFF2-40B4-BE49-F238E27FC236}">
                <a16:creationId xmlns:a16="http://schemas.microsoft.com/office/drawing/2014/main" id="{5B783E56-BA49-4604-9A86-23C8DDB2435C}"/>
              </a:ext>
            </a:extLst>
          </p:cNvPr>
          <p:cNvSpPr/>
          <p:nvPr/>
        </p:nvSpPr>
        <p:spPr>
          <a:xfrm>
            <a:off x="8585790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1089DB4-4BF3-4716-884F-956F8D2859A4}"/>
              </a:ext>
            </a:extLst>
          </p:cNvPr>
          <p:cNvSpPr/>
          <p:nvPr/>
        </p:nvSpPr>
        <p:spPr>
          <a:xfrm>
            <a:off x="8395821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31761E1-2CB6-4F40-8FF5-17B5246FDA6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8403" y="4852185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F25C5A9-495A-4183-946D-90B61965A2AC}"/>
              </a:ext>
            </a:extLst>
          </p:cNvPr>
          <p:cNvCxnSpPr>
            <a:cxnSpLocks/>
          </p:cNvCxnSpPr>
          <p:nvPr/>
        </p:nvCxnSpPr>
        <p:spPr>
          <a:xfrm flipH="1">
            <a:off x="7973010" y="3828345"/>
            <a:ext cx="85733" cy="593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5467852-D48B-4150-94E4-1D939E871E7A}"/>
              </a:ext>
            </a:extLst>
          </p:cNvPr>
          <p:cNvCxnSpPr>
            <a:cxnSpLocks/>
          </p:cNvCxnSpPr>
          <p:nvPr/>
        </p:nvCxnSpPr>
        <p:spPr>
          <a:xfrm flipH="1">
            <a:off x="8585791" y="3811220"/>
            <a:ext cx="85729" cy="59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15A5807E-282F-4EA3-9DED-97441D596421}"/>
              </a:ext>
            </a:extLst>
          </p:cNvPr>
          <p:cNvSpPr/>
          <p:nvPr/>
        </p:nvSpPr>
        <p:spPr>
          <a:xfrm>
            <a:off x="6129718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55DDC13-7E4D-4856-9529-BF7CEDD2CEC6}"/>
              </a:ext>
            </a:extLst>
          </p:cNvPr>
          <p:cNvSpPr/>
          <p:nvPr/>
        </p:nvSpPr>
        <p:spPr>
          <a:xfrm>
            <a:off x="5947136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27CA03C-707C-436E-BB35-802C7D2435B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29718" y="4869310"/>
            <a:ext cx="0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8275AEE-0311-4D1B-8DA4-C6BE3856E5AA}"/>
              </a:ext>
            </a:extLst>
          </p:cNvPr>
          <p:cNvCxnSpPr>
            <a:cxnSpLocks/>
          </p:cNvCxnSpPr>
          <p:nvPr/>
        </p:nvCxnSpPr>
        <p:spPr>
          <a:xfrm flipH="1">
            <a:off x="6751441" y="3819783"/>
            <a:ext cx="696514" cy="601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F12FFCF-47D4-4B73-A8B8-2847A0584C0B}"/>
                  </a:ext>
                </a:extLst>
              </p:cNvPr>
              <p:cNvSpPr txBox="1"/>
              <p:nvPr/>
            </p:nvSpPr>
            <p:spPr>
              <a:xfrm>
                <a:off x="6436201" y="5699633"/>
                <a:ext cx="23638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Fall 1: lösche!</a:t>
                </a:r>
              </a:p>
              <a:p>
                <a:pPr algn="ctr"/>
                <a:r>
                  <a:rPr lang="de-DE" sz="1400" dirty="0"/>
                  <a:t>Geschwister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de-DE" sz="1400" dirty="0"/>
                  <a:t> Kinder? </a:t>
                </a:r>
              </a:p>
              <a:p>
                <a:pPr algn="ctr"/>
                <a:r>
                  <a:rPr lang="de-DE" sz="1400" dirty="0"/>
                  <a:t>Nein, verschmelzen!</a:t>
                </a: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F12FFCF-47D4-4B73-A8B8-2847A0584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01" y="5699633"/>
                <a:ext cx="2363873" cy="738664"/>
              </a:xfrm>
              <a:prstGeom prst="rect">
                <a:avLst/>
              </a:prstGeom>
              <a:blipFill>
                <a:blip r:embed="rId3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E5D8D826-134F-4055-B7C0-C54405D4E140}"/>
              </a:ext>
            </a:extLst>
          </p:cNvPr>
          <p:cNvSpPr txBox="1"/>
          <p:nvPr/>
        </p:nvSpPr>
        <p:spPr>
          <a:xfrm>
            <a:off x="9726265" y="3983132"/>
            <a:ext cx="180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Schlüssel anpassen</a:t>
            </a:r>
          </a:p>
        </p:txBody>
      </p:sp>
      <p:sp>
        <p:nvSpPr>
          <p:cNvPr id="14" name="Flussdiagramm: Vordefinierter Prozess 13">
            <a:extLst>
              <a:ext uri="{FF2B5EF4-FFF2-40B4-BE49-F238E27FC236}">
                <a16:creationId xmlns:a16="http://schemas.microsoft.com/office/drawing/2014/main" id="{554A3AA9-D277-4B31-8326-5167FC4CB717}"/>
              </a:ext>
            </a:extLst>
          </p:cNvPr>
          <p:cNvSpPr/>
          <p:nvPr/>
        </p:nvSpPr>
        <p:spPr>
          <a:xfrm>
            <a:off x="8056002" y="3368559"/>
            <a:ext cx="615518" cy="464166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914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0703 0.1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05052 -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3024-4F1E-43FA-92C3-740C5A6F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02FDF-018D-4883-B334-A9D6BE11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Blattorientiert:</a:t>
            </a:r>
          </a:p>
          <a:p>
            <a:pPr lvl="1"/>
            <a:r>
              <a:rPr lang="de-DE" dirty="0"/>
              <a:t>innere Knoten als Schlüssel, Blätter als Daten</a:t>
            </a:r>
          </a:p>
          <a:p>
            <a:pPr lvl="1"/>
            <a:endParaRPr lang="de-DE" dirty="0"/>
          </a:p>
          <a:p>
            <a:r>
              <a:rPr lang="de-DE" b="1" dirty="0"/>
              <a:t>Knotenorientiert:</a:t>
            </a:r>
          </a:p>
          <a:p>
            <a:pPr lvl="1"/>
            <a:r>
              <a:rPr lang="de-DE" dirty="0"/>
              <a:t>Datenspeicherung in den Knoten</a:t>
            </a:r>
          </a:p>
          <a:p>
            <a:pPr lvl="1"/>
            <a:endParaRPr lang="de-DE" dirty="0"/>
          </a:p>
          <a:p>
            <a:r>
              <a:rPr lang="de-DE" dirty="0"/>
              <a:t>Allgemein: Für B- und (a,b)-Bäume beides möglich</a:t>
            </a:r>
          </a:p>
        </p:txBody>
      </p:sp>
    </p:spTree>
    <p:extLst>
      <p:ext uri="{BB962C8B-B14F-4D97-AF65-F5344CB8AC3E}">
        <p14:creationId xmlns:p14="http://schemas.microsoft.com/office/powerpoint/2010/main" val="34322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E7FE6-35D2-4845-A327-05791A80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(</a:t>
            </a:r>
            <a:r>
              <a:rPr lang="de-DE" dirty="0" err="1"/>
              <a:t>a,b</a:t>
            </a:r>
            <a:r>
              <a:rPr lang="de-DE" dirty="0"/>
              <a:t>)-Baum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7E4A785D-0E0A-4A56-8ACD-A977F54AA1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ist in Blatt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auch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steht in Schlüsselebene weiter oben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lösche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, ersetze oben mit nächstkleinerem Element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verliert Kind: verschmelze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) oder stehle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Lösche: </a:t>
                </a:r>
                <a:r>
                  <a:rPr lang="de-DE" dirty="0"/>
                  <a:t>5        mit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7E4A785D-0E0A-4A56-8ACD-A977F54A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4"/>
                <a:ext cx="7315200" cy="2326626"/>
              </a:xfrm>
              <a:prstGeom prst="rect">
                <a:avLst/>
              </a:prstGeom>
              <a:blipFill>
                <a:blip r:embed="rId2"/>
                <a:stretch>
                  <a:fillRect l="-917" t="-524" r="-500" b="-13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CBA306F6-73E0-4D15-991B-220A06E9EDF3}"/>
              </a:ext>
            </a:extLst>
          </p:cNvPr>
          <p:cNvSpPr/>
          <p:nvPr/>
        </p:nvSpPr>
        <p:spPr>
          <a:xfrm>
            <a:off x="7440481" y="336370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3C8CAC67-6C32-4E4C-9370-AE6F9450C1C8}"/>
              </a:ext>
            </a:extLst>
          </p:cNvPr>
          <p:cNvSpPr/>
          <p:nvPr/>
        </p:nvSpPr>
        <p:spPr>
          <a:xfrm>
            <a:off x="8671520" y="3368322"/>
            <a:ext cx="615518" cy="464639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6EF246-7D72-4993-87E8-610C87745007}"/>
              </a:ext>
            </a:extLst>
          </p:cNvPr>
          <p:cNvSpPr/>
          <p:nvPr/>
        </p:nvSpPr>
        <p:spPr>
          <a:xfrm>
            <a:off x="7790427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3C1E780-99FC-4637-8B85-8DC77C10ECD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33974" y="4879954"/>
            <a:ext cx="17316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E5901D7-297F-479D-8C9D-CC1F06FE8FC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973009" y="4862829"/>
            <a:ext cx="0" cy="264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ordefinierter Prozess 10">
            <a:extLst>
              <a:ext uri="{FF2B5EF4-FFF2-40B4-BE49-F238E27FC236}">
                <a16:creationId xmlns:a16="http://schemas.microsoft.com/office/drawing/2014/main" id="{6FBF6117-78CD-40EB-8F1F-F4CBDF2A98F4}"/>
              </a:ext>
            </a:extLst>
          </p:cNvPr>
          <p:cNvSpPr/>
          <p:nvPr/>
        </p:nvSpPr>
        <p:spPr>
          <a:xfrm>
            <a:off x="7357491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C07173-6E9C-4A96-9CAD-F68D1F33D670}"/>
              </a:ext>
            </a:extLst>
          </p:cNvPr>
          <p:cNvSpPr/>
          <p:nvPr/>
        </p:nvSpPr>
        <p:spPr>
          <a:xfrm>
            <a:off x="9022852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AD5446-A03A-4530-B0BF-1517D45BFF4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195309" y="4862829"/>
            <a:ext cx="10125" cy="253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ordefinierter Prozess 13">
            <a:extLst>
              <a:ext uri="{FF2B5EF4-FFF2-40B4-BE49-F238E27FC236}">
                <a16:creationId xmlns:a16="http://schemas.microsoft.com/office/drawing/2014/main" id="{F4AC2D04-8E7D-40A0-B3A7-542A204CBD39}"/>
              </a:ext>
            </a:extLst>
          </p:cNvPr>
          <p:cNvSpPr/>
          <p:nvPr/>
        </p:nvSpPr>
        <p:spPr>
          <a:xfrm>
            <a:off x="8056002" y="3368559"/>
            <a:ext cx="615518" cy="464166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E32463E-AB0C-4DE8-BA84-DAC452E43F6A}"/>
              </a:ext>
            </a:extLst>
          </p:cNvPr>
          <p:cNvSpPr/>
          <p:nvPr/>
        </p:nvSpPr>
        <p:spPr>
          <a:xfrm>
            <a:off x="6558002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FA0EC7F-1018-4893-9245-2EF8253FDB5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740584" y="4865763"/>
            <a:ext cx="0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ordefinierter Prozess 16">
            <a:extLst>
              <a:ext uri="{FF2B5EF4-FFF2-40B4-BE49-F238E27FC236}">
                <a16:creationId xmlns:a16="http://schemas.microsoft.com/office/drawing/2014/main" id="{771DBF60-ADBA-4E8F-8BDD-226C0C0AD36C}"/>
              </a:ext>
            </a:extLst>
          </p:cNvPr>
          <p:cNvSpPr/>
          <p:nvPr/>
        </p:nvSpPr>
        <p:spPr>
          <a:xfrm>
            <a:off x="8585790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B09584E-1C10-4278-90E0-3F52D5204547}"/>
              </a:ext>
            </a:extLst>
          </p:cNvPr>
          <p:cNvSpPr/>
          <p:nvPr/>
        </p:nvSpPr>
        <p:spPr>
          <a:xfrm>
            <a:off x="8395821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8DEDD3D-1715-4613-8DBD-CBE49AA2320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578403" y="4876407"/>
            <a:ext cx="7387" cy="239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69E6E80-9CF1-4298-8D87-AFFAD614B4A0}"/>
              </a:ext>
            </a:extLst>
          </p:cNvPr>
          <p:cNvCxnSpPr>
            <a:cxnSpLocks/>
          </p:cNvCxnSpPr>
          <p:nvPr/>
        </p:nvCxnSpPr>
        <p:spPr>
          <a:xfrm flipH="1">
            <a:off x="7973010" y="3828345"/>
            <a:ext cx="85733" cy="593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8C0C32F-4E03-4F49-9E5A-0BE65EBBCD20}"/>
              </a:ext>
            </a:extLst>
          </p:cNvPr>
          <p:cNvCxnSpPr>
            <a:cxnSpLocks/>
          </p:cNvCxnSpPr>
          <p:nvPr/>
        </p:nvCxnSpPr>
        <p:spPr>
          <a:xfrm flipH="1">
            <a:off x="8585791" y="3811220"/>
            <a:ext cx="85729" cy="59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2C528953-5E52-4049-AC73-766D87B0EF98}"/>
              </a:ext>
            </a:extLst>
          </p:cNvPr>
          <p:cNvSpPr/>
          <p:nvPr/>
        </p:nvSpPr>
        <p:spPr>
          <a:xfrm>
            <a:off x="6129718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85A493A-1BCD-467D-A574-E60F13FB126D}"/>
              </a:ext>
            </a:extLst>
          </p:cNvPr>
          <p:cNvSpPr/>
          <p:nvPr/>
        </p:nvSpPr>
        <p:spPr>
          <a:xfrm>
            <a:off x="5947136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A5432FF-B527-4A72-9A28-2ADF1CA3FEE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29718" y="4869310"/>
            <a:ext cx="0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ordefinierter Prozess 24">
            <a:extLst>
              <a:ext uri="{FF2B5EF4-FFF2-40B4-BE49-F238E27FC236}">
                <a16:creationId xmlns:a16="http://schemas.microsoft.com/office/drawing/2014/main" id="{821123A2-BA30-4D71-9320-31BACD9AF8FE}"/>
              </a:ext>
            </a:extLst>
          </p:cNvPr>
          <p:cNvSpPr/>
          <p:nvPr/>
        </p:nvSpPr>
        <p:spPr>
          <a:xfrm>
            <a:off x="5514204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2A754B6-318B-44DA-A2C9-A1C9A8D96BDD}"/>
              </a:ext>
            </a:extLst>
          </p:cNvPr>
          <p:cNvSpPr/>
          <p:nvPr/>
        </p:nvSpPr>
        <p:spPr>
          <a:xfrm>
            <a:off x="4464360" y="511327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D013871-EF1A-45C0-ADD7-B4B600A3F1F4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646942" y="4862829"/>
            <a:ext cx="262028" cy="250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D0F78E7-30E1-4B12-84FA-DB980402F7D0}"/>
              </a:ext>
            </a:extLst>
          </p:cNvPr>
          <p:cNvCxnSpPr>
            <a:cxnSpLocks/>
          </p:cNvCxnSpPr>
          <p:nvPr/>
        </p:nvCxnSpPr>
        <p:spPr>
          <a:xfrm flipH="1">
            <a:off x="6751441" y="3819783"/>
            <a:ext cx="696514" cy="601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9C31961-B946-489E-9251-2AA5C3FC3DED}"/>
                  </a:ext>
                </a:extLst>
              </p:cNvPr>
              <p:cNvSpPr txBox="1"/>
              <p:nvPr/>
            </p:nvSpPr>
            <p:spPr>
              <a:xfrm>
                <a:off x="6436201" y="5699633"/>
                <a:ext cx="23638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Fall 2: lösche, ersetze durch 4 </a:t>
                </a:r>
              </a:p>
              <a:p>
                <a:pPr algn="ctr"/>
                <a:r>
                  <a:rPr lang="de-DE" sz="1400" dirty="0"/>
                  <a:t>alle Geschwister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de-DE" sz="1400" dirty="0"/>
                  <a:t> Kinder? </a:t>
                </a:r>
              </a:p>
              <a:p>
                <a:pPr algn="ctr"/>
                <a:r>
                  <a:rPr lang="de-DE" sz="1400" dirty="0"/>
                  <a:t>Ja, stehlen!</a:t>
                </a:r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9C31961-B946-489E-9251-2AA5C3FC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01" y="5699633"/>
                <a:ext cx="2363873" cy="738664"/>
              </a:xfrm>
              <a:prstGeom prst="rect">
                <a:avLst/>
              </a:prstGeom>
              <a:blipFill>
                <a:blip r:embed="rId3"/>
                <a:stretch>
                  <a:fillRect t="-1653" r="-1289" b="-7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ussdiagramm: Vordefinierter Prozess 28">
            <a:extLst>
              <a:ext uri="{FF2B5EF4-FFF2-40B4-BE49-F238E27FC236}">
                <a16:creationId xmlns:a16="http://schemas.microsoft.com/office/drawing/2014/main" id="{08CFD460-C52D-41BF-AD4C-2EE0A054D309}"/>
              </a:ext>
            </a:extLst>
          </p:cNvPr>
          <p:cNvSpPr/>
          <p:nvPr/>
        </p:nvSpPr>
        <p:spPr>
          <a:xfrm>
            <a:off x="9198568" y="441377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DAC165-1389-47CD-9AEF-042183C8F2F5}"/>
              </a:ext>
            </a:extLst>
          </p:cNvPr>
          <p:cNvSpPr/>
          <p:nvPr/>
        </p:nvSpPr>
        <p:spPr>
          <a:xfrm>
            <a:off x="9766105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BF46B8E-3D0E-4A53-B6EA-B9ADD2E055C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810827" y="4876407"/>
            <a:ext cx="137860" cy="239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ordefinierter Prozess 34">
            <a:extLst>
              <a:ext uri="{FF2B5EF4-FFF2-40B4-BE49-F238E27FC236}">
                <a16:creationId xmlns:a16="http://schemas.microsoft.com/office/drawing/2014/main" id="{02DDC629-A5F0-403D-9562-7737896DED99}"/>
              </a:ext>
            </a:extLst>
          </p:cNvPr>
          <p:cNvSpPr/>
          <p:nvPr/>
        </p:nvSpPr>
        <p:spPr>
          <a:xfrm>
            <a:off x="8055999" y="336725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9962E73-755C-44C0-AC26-E5A95DE771C5}"/>
              </a:ext>
            </a:extLst>
          </p:cNvPr>
          <p:cNvSpPr txBox="1"/>
          <p:nvPr/>
        </p:nvSpPr>
        <p:spPr>
          <a:xfrm>
            <a:off x="10296276" y="4102455"/>
            <a:ext cx="12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Stehlen!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9EBB62C-B0AE-4F77-8FA6-1D47C5EF5023}"/>
              </a:ext>
            </a:extLst>
          </p:cNvPr>
          <p:cNvSpPr txBox="1"/>
          <p:nvPr/>
        </p:nvSpPr>
        <p:spPr>
          <a:xfrm>
            <a:off x="10273034" y="3849116"/>
            <a:ext cx="1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Schlüssel anpassen</a:t>
            </a:r>
          </a:p>
        </p:txBody>
      </p:sp>
      <p:sp>
        <p:nvSpPr>
          <p:cNvPr id="38" name="Flussdiagramm: Vordefinierter Prozess 37">
            <a:extLst>
              <a:ext uri="{FF2B5EF4-FFF2-40B4-BE49-F238E27FC236}">
                <a16:creationId xmlns:a16="http://schemas.microsoft.com/office/drawing/2014/main" id="{86976BC5-2339-45F4-9DBE-DF8F683911DE}"/>
              </a:ext>
            </a:extLst>
          </p:cNvPr>
          <p:cNvSpPr/>
          <p:nvPr/>
        </p:nvSpPr>
        <p:spPr>
          <a:xfrm>
            <a:off x="8048525" y="336725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6577AC4-A745-4D99-89BF-8E7BA836B0A6}"/>
              </a:ext>
            </a:extLst>
          </p:cNvPr>
          <p:cNvCxnSpPr>
            <a:cxnSpLocks/>
          </p:cNvCxnSpPr>
          <p:nvPr/>
        </p:nvCxnSpPr>
        <p:spPr>
          <a:xfrm>
            <a:off x="8689277" y="3822475"/>
            <a:ext cx="505165" cy="582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A58935BF-395C-4468-8EB1-0B1A86E1C012}"/>
              </a:ext>
            </a:extLst>
          </p:cNvPr>
          <p:cNvSpPr/>
          <p:nvPr/>
        </p:nvSpPr>
        <p:spPr>
          <a:xfrm>
            <a:off x="7151392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Flussdiagramm: Vordefinierter Prozess 42">
            <a:extLst>
              <a:ext uri="{FF2B5EF4-FFF2-40B4-BE49-F238E27FC236}">
                <a16:creationId xmlns:a16="http://schemas.microsoft.com/office/drawing/2014/main" id="{4968C228-E8A6-4052-8812-CCBC3307B8C7}"/>
              </a:ext>
            </a:extLst>
          </p:cNvPr>
          <p:cNvSpPr/>
          <p:nvPr/>
        </p:nvSpPr>
        <p:spPr>
          <a:xfrm>
            <a:off x="7967947" y="440629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Flussdiagramm: Vordefinierter Prozess 43">
            <a:extLst>
              <a:ext uri="{FF2B5EF4-FFF2-40B4-BE49-F238E27FC236}">
                <a16:creationId xmlns:a16="http://schemas.microsoft.com/office/drawing/2014/main" id="{2E8F88D5-93CE-4FBA-BD43-63FFE084D877}"/>
              </a:ext>
            </a:extLst>
          </p:cNvPr>
          <p:cNvSpPr/>
          <p:nvPr/>
        </p:nvSpPr>
        <p:spPr>
          <a:xfrm>
            <a:off x="9820537" y="4413777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C8EA70CA-3184-431E-9BBB-B62DA7B99EDC}"/>
              </a:ext>
            </a:extLst>
          </p:cNvPr>
          <p:cNvSpPr/>
          <p:nvPr/>
        </p:nvSpPr>
        <p:spPr>
          <a:xfrm>
            <a:off x="10391345" y="5116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9275E7A-4234-40E6-A58E-373DE5065D4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436067" y="4876407"/>
            <a:ext cx="137860" cy="239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Vordefinierter Prozess 46">
            <a:extLst>
              <a:ext uri="{FF2B5EF4-FFF2-40B4-BE49-F238E27FC236}">
                <a16:creationId xmlns:a16="http://schemas.microsoft.com/office/drawing/2014/main" id="{F6950105-F3F0-4A23-B106-4C957BCE7A66}"/>
              </a:ext>
            </a:extLst>
          </p:cNvPr>
          <p:cNvSpPr/>
          <p:nvPr/>
        </p:nvSpPr>
        <p:spPr>
          <a:xfrm>
            <a:off x="4904991" y="441382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CD59986-F276-4D13-96E4-E473720A4E4B}"/>
              </a:ext>
            </a:extLst>
          </p:cNvPr>
          <p:cNvSpPr/>
          <p:nvPr/>
        </p:nvSpPr>
        <p:spPr>
          <a:xfrm>
            <a:off x="5336681" y="512685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06DA26E-347B-4845-B3CF-AF9A77B8B7C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519263" y="4879954"/>
            <a:ext cx="0" cy="24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5052 0.000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5118 0.0016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5235 -0.0074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1" grpId="1" animBg="1"/>
      <p:bldP spid="11" grpId="2" animBg="1"/>
      <p:bldP spid="17" grpId="0" animBg="1"/>
      <p:bldP spid="35" grpId="0" animBg="1"/>
      <p:bldP spid="36" grpId="0"/>
      <p:bldP spid="36" grpId="1"/>
      <p:bldP spid="37" grpId="0"/>
      <p:bldP spid="38" grpId="0" animBg="1"/>
      <p:bldP spid="8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6DDB4-D8DB-4FFB-A7D6-04255FE0C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1DDFD3-A908-455C-9B9B-FF8C2297D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43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C54BF-41FB-4198-BA7D-2CA81EC1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3BE18-3E32-4C95-AD05-D9058381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B02D77-63F3-4ADC-B856-F8ED3593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94" y="744590"/>
            <a:ext cx="8725348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9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70D64-3314-4D4C-8377-A826041D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7E078D-057D-4661-9E31-5127E821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B51141-3B25-4461-A84F-516C773B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66" y="435788"/>
            <a:ext cx="6766966" cy="56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A04F5-9EB5-4EC0-B3F1-49876094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AB9FC5-795E-48C9-B658-2365E47F8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4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589D5-AB7F-41CC-BF6B-56F95BF6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</a:t>
            </a:r>
            <a:br>
              <a:rPr lang="de-DE" dirty="0"/>
            </a:br>
            <a:r>
              <a:rPr lang="de-DE" dirty="0"/>
              <a:t>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70D8-9E2A-494F-9E3D-4B4C984E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Key ist jeweils der größte Wert im jeweiligen Teilbaum: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F7E0A0-5E94-4527-92F3-CB4B0B70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90" y="1924015"/>
            <a:ext cx="5449060" cy="3801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61F1E4B-FC07-485B-80B1-0D18AF2994E2}"/>
                  </a:ext>
                </a:extLst>
              </p14:cNvPr>
              <p14:cNvContentPartPr/>
              <p14:nvPr/>
            </p14:nvContentPartPr>
            <p14:xfrm>
              <a:off x="8999313" y="3768943"/>
              <a:ext cx="91800" cy="1987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61F1E4B-FC07-485B-80B1-0D18AF299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5313" y="3660943"/>
                <a:ext cx="1994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8B67FC1-EFF1-469E-AE52-E2D105431F08}"/>
                  </a:ext>
                </a:extLst>
              </p14:cNvPr>
              <p14:cNvContentPartPr/>
              <p14:nvPr/>
            </p14:nvContentPartPr>
            <p14:xfrm>
              <a:off x="8916153" y="3798103"/>
              <a:ext cx="42120" cy="846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8B67FC1-EFF1-469E-AE52-E2D105431F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07513" y="3789103"/>
                <a:ext cx="597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690A7801-0578-4E16-A858-50A0210742C9}"/>
                  </a:ext>
                </a:extLst>
              </p14:cNvPr>
              <p14:cNvContentPartPr/>
              <p14:nvPr/>
            </p14:nvContentPartPr>
            <p14:xfrm>
              <a:off x="8942793" y="3700903"/>
              <a:ext cx="219600" cy="36252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690A7801-0578-4E16-A858-50A0210742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3793" y="3692263"/>
                <a:ext cx="23724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BF7EA6C-9EF1-46F7-9474-70FCEF72CAD2}"/>
              </a:ext>
            </a:extLst>
          </p:cNvPr>
          <p:cNvGrpSpPr/>
          <p:nvPr/>
        </p:nvGrpSpPr>
        <p:grpSpPr>
          <a:xfrm>
            <a:off x="8741913" y="3637543"/>
            <a:ext cx="435240" cy="435600"/>
            <a:chOff x="8741913" y="3637543"/>
            <a:chExt cx="43524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D229C0C-4548-4200-A2B6-7A0CF4139EA5}"/>
                    </a:ext>
                  </a:extLst>
                </p14:cNvPr>
                <p14:cNvContentPartPr/>
                <p14:nvPr/>
              </p14:nvContentPartPr>
              <p14:xfrm>
                <a:off x="8964033" y="3647623"/>
                <a:ext cx="197280" cy="25200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2D229C0C-4548-4200-A2B6-7A0CF4139E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5033" y="3638623"/>
                  <a:ext cx="214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1003F740-E260-403F-BE95-A4A24550224E}"/>
                    </a:ext>
                  </a:extLst>
                </p14:cNvPr>
                <p14:cNvContentPartPr/>
                <p14:nvPr/>
              </p14:nvContentPartPr>
              <p14:xfrm>
                <a:off x="9153033" y="3685423"/>
                <a:ext cx="16920" cy="1335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1003F740-E260-403F-BE95-A4A2455022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44033" y="3676783"/>
                  <a:ext cx="34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1B581A9-104B-46D2-9494-DF6A5566AE8F}"/>
                    </a:ext>
                  </a:extLst>
                </p14:cNvPr>
                <p14:cNvContentPartPr/>
                <p14:nvPr/>
              </p14:nvContentPartPr>
              <p14:xfrm>
                <a:off x="9167433" y="3705223"/>
                <a:ext cx="9720" cy="1137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1B581A9-104B-46D2-9494-DF6A5566AE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8433" y="3696223"/>
                  <a:ext cx="27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979E9B2B-5383-47A9-914C-16E7065B4ADF}"/>
                    </a:ext>
                  </a:extLst>
                </p14:cNvPr>
                <p14:cNvContentPartPr/>
                <p14:nvPr/>
              </p14:nvContentPartPr>
              <p14:xfrm>
                <a:off x="9061233" y="3655543"/>
                <a:ext cx="94320" cy="169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979E9B2B-5383-47A9-914C-16E7065B4A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52233" y="3646903"/>
                  <a:ext cx="111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1038429-94D4-43BF-B9DB-200EEB59A6CE}"/>
                    </a:ext>
                  </a:extLst>
                </p14:cNvPr>
                <p14:cNvContentPartPr/>
                <p14:nvPr/>
              </p14:nvContentPartPr>
              <p14:xfrm>
                <a:off x="9057633" y="3650143"/>
                <a:ext cx="58680" cy="126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1038429-94D4-43BF-B9DB-200EEB59A6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8633" y="3641503"/>
                  <a:ext cx="76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B8B27C8A-DF62-4FD5-993D-01FD655C8DFB}"/>
                    </a:ext>
                  </a:extLst>
                </p14:cNvPr>
                <p14:cNvContentPartPr/>
                <p14:nvPr/>
              </p14:nvContentPartPr>
              <p14:xfrm>
                <a:off x="9020913" y="3637543"/>
                <a:ext cx="142560" cy="194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B8B27C8A-DF62-4FD5-993D-01FD655C8D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12273" y="3628543"/>
                  <a:ext cx="160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7F76D874-106F-4AA3-843C-B4053F95894E}"/>
                    </a:ext>
                  </a:extLst>
                </p14:cNvPr>
                <p14:cNvContentPartPr/>
                <p14:nvPr/>
              </p14:nvContentPartPr>
              <p14:xfrm>
                <a:off x="8930193" y="3798823"/>
                <a:ext cx="23400" cy="2134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F76D874-106F-4AA3-843C-B4053F9589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21193" y="3790183"/>
                  <a:ext cx="41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456AD0AD-446B-44A8-B87B-1CF8DCDA14AC}"/>
                    </a:ext>
                  </a:extLst>
                </p14:cNvPr>
                <p14:cNvContentPartPr/>
                <p14:nvPr/>
              </p14:nvContentPartPr>
              <p14:xfrm>
                <a:off x="8983113" y="3688303"/>
                <a:ext cx="54360" cy="2066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456AD0AD-446B-44A8-B87B-1CF8DCDA14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74473" y="3679303"/>
                  <a:ext cx="72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9D252DB-3775-4D6D-8B38-34CCE61013ED}"/>
                    </a:ext>
                  </a:extLst>
                </p14:cNvPr>
                <p14:cNvContentPartPr/>
                <p14:nvPr/>
              </p14:nvContentPartPr>
              <p14:xfrm>
                <a:off x="8899953" y="3687943"/>
                <a:ext cx="62640" cy="3852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9D252DB-3775-4D6D-8B38-34CCE61013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90953" y="3679303"/>
                  <a:ext cx="802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954E3CA7-A1B0-490D-AEBE-48656DD4BCBD}"/>
                    </a:ext>
                  </a:extLst>
                </p14:cNvPr>
                <p14:cNvContentPartPr/>
                <p14:nvPr/>
              </p14:nvContentPartPr>
              <p14:xfrm>
                <a:off x="8871873" y="3702343"/>
                <a:ext cx="2520" cy="36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954E3CA7-A1B0-490D-AEBE-48656DD4BC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63233" y="3693703"/>
                  <a:ext cx="20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1655CE1-D448-4683-A655-9A0BC4AA526C}"/>
                    </a:ext>
                  </a:extLst>
                </p14:cNvPr>
                <p14:cNvContentPartPr/>
                <p14:nvPr/>
              </p14:nvContentPartPr>
              <p14:xfrm>
                <a:off x="8741913" y="3675703"/>
                <a:ext cx="165600" cy="1987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1655CE1-D448-4683-A655-9A0BC4AA52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3273" y="3667063"/>
                  <a:ext cx="183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4288693D-A11A-4D97-A551-34D7D2D4E445}"/>
                    </a:ext>
                  </a:extLst>
                </p14:cNvPr>
                <p14:cNvContentPartPr/>
                <p14:nvPr/>
              </p14:nvContentPartPr>
              <p14:xfrm>
                <a:off x="8773593" y="3816103"/>
                <a:ext cx="90000" cy="108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4288693D-A11A-4D97-A551-34D7D2D4E4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64953" y="3807463"/>
                  <a:ext cx="107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F55E8ED7-5703-4AF8-8DE5-30C656E3B6B6}"/>
                    </a:ext>
                  </a:extLst>
                </p14:cNvPr>
                <p14:cNvContentPartPr/>
                <p14:nvPr/>
              </p14:nvContentPartPr>
              <p14:xfrm>
                <a:off x="8761353" y="3762823"/>
                <a:ext cx="48960" cy="182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F55E8ED7-5703-4AF8-8DE5-30C656E3B6B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2713" y="3753823"/>
                  <a:ext cx="66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0FA668D6-C2CF-46F7-9645-CFD4A065782B}"/>
                    </a:ext>
                  </a:extLst>
                </p14:cNvPr>
                <p14:cNvContentPartPr/>
                <p14:nvPr/>
              </p14:nvContentPartPr>
              <p14:xfrm>
                <a:off x="8800593" y="3714583"/>
                <a:ext cx="155880" cy="3250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0FA668D6-C2CF-46F7-9645-CFD4A06578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91953" y="3705583"/>
                  <a:ext cx="17352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7D1EAB9-44B8-4F0E-B0B5-D660F47A20CC}"/>
              </a:ext>
            </a:extLst>
          </p:cNvPr>
          <p:cNvGrpSpPr/>
          <p:nvPr/>
        </p:nvGrpSpPr>
        <p:grpSpPr>
          <a:xfrm>
            <a:off x="8773953" y="3732223"/>
            <a:ext cx="322200" cy="250560"/>
            <a:chOff x="8773953" y="3732223"/>
            <a:chExt cx="322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0336E21-E631-437F-9A14-7FD5CAD6C415}"/>
                    </a:ext>
                  </a:extLst>
                </p14:cNvPr>
                <p14:cNvContentPartPr/>
                <p14:nvPr/>
              </p14:nvContentPartPr>
              <p14:xfrm>
                <a:off x="8773953" y="3732223"/>
                <a:ext cx="109800" cy="2505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0336E21-E631-437F-9A14-7FD5CAD6C4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4953" y="3723223"/>
                  <a:ext cx="127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1954EB4D-570E-4354-8F42-F7313EC0CCA3}"/>
                    </a:ext>
                  </a:extLst>
                </p14:cNvPr>
                <p14:cNvContentPartPr/>
                <p14:nvPr/>
              </p14:nvContentPartPr>
              <p14:xfrm>
                <a:off x="8920113" y="3755623"/>
                <a:ext cx="136080" cy="2095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1954EB4D-570E-4354-8F42-F7313EC0C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11473" y="3746983"/>
                  <a:ext cx="153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0746A6-8042-4C88-8171-98A60ED2BB7C}"/>
                    </a:ext>
                  </a:extLst>
                </p14:cNvPr>
                <p14:cNvContentPartPr/>
                <p14:nvPr/>
              </p14:nvContentPartPr>
              <p14:xfrm>
                <a:off x="8971233" y="3868303"/>
                <a:ext cx="124920" cy="1404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0746A6-8042-4C88-8171-98A60ED2BB7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62233" y="3859663"/>
                  <a:ext cx="142560" cy="3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9360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589D5-AB7F-41CC-BF6B-56F95BF6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70D8-9E2A-494F-9E3D-4B4C984E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18: Split benötigt weil rechter Teilbaum nun 5 Kinder hat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CB26E9-B2E2-49C0-8F70-D3EAFCE2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69" y="502921"/>
            <a:ext cx="3644887" cy="2105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A6DB1DC-F046-490E-AA3E-7A5A43DD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28" y="3789595"/>
            <a:ext cx="3975368" cy="21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3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589D5-AB7F-41CC-BF6B-56F95BF6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70D8-9E2A-494F-9E3D-4B4C984E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18: Split benötigt weil rechter Teilbaum nun 5 Teilbäume hat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12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A6DB1DC-F046-490E-AA3E-7A5A43DD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4" y="1320715"/>
            <a:ext cx="3581528" cy="19776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EAE776-9392-4F4E-A0BB-CCACB489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44" y="3834614"/>
            <a:ext cx="4250603" cy="20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3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589D5-AB7F-41CC-BF6B-56F95BF6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</a:t>
            </a:r>
            <a:br>
              <a:rPr lang="de-DE" dirty="0"/>
            </a:br>
            <a:r>
              <a:rPr lang="de-DE" dirty="0"/>
              <a:t>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70D8-9E2A-494F-9E3D-4B4C984E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9456"/>
            <a:ext cx="7315200" cy="5765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Vorheriger Baum:</a:t>
            </a:r>
          </a:p>
          <a:p>
            <a:r>
              <a:rPr lang="de-DE" dirty="0"/>
              <a:t>Lösche nun die 5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Durch Löschen hat linker Teilbaum nur noch 1 Kind </a:t>
            </a:r>
            <a:r>
              <a:rPr lang="de-DE" dirty="0">
                <a:sym typeface="Wingdings" panose="05000000000000000000" pitchFamily="2" charset="2"/>
              </a:rPr>
              <a:t>stehle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EAE776-9392-4F4E-A0BB-CCACB489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88" y="385331"/>
            <a:ext cx="4149080" cy="2008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6B94A61-3EF1-4C8F-8EC1-20B90D55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36" y="1455437"/>
            <a:ext cx="3658385" cy="187609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831D8A4-518A-4BBA-93F2-CDBDDC03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51" y="4007425"/>
            <a:ext cx="4071244" cy="19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8AEC1-0DB3-4698-AC79-7F73D75E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79DAD-BE18-4B74-96EC-1B47B74B8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784" y="290734"/>
            <a:ext cx="7315200" cy="3950421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F3D2C9C-7270-413C-B164-40C50D56B1D8}"/>
              </a:ext>
            </a:extLst>
          </p:cNvPr>
          <p:cNvSpPr txBox="1"/>
          <p:nvPr/>
        </p:nvSpPr>
        <p:spPr>
          <a:xfrm>
            <a:off x="3777285" y="370247"/>
            <a:ext cx="1224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>
                    <a:lumMod val="75000"/>
                    <a:lumOff val="2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IA: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B50F1D2-4DAF-491E-91B1-F28ADF489D70}"/>
                  </a:ext>
                </a:extLst>
              </p:cNvPr>
              <p:cNvSpPr txBox="1"/>
              <p:nvPr/>
            </p:nvSpPr>
            <p:spPr>
              <a:xfrm>
                <a:off x="3777285" y="4749632"/>
                <a:ext cx="6097656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B2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rbel" panose="020B0503020204020204"/>
                    <a:ea typeface="+mn-ea"/>
                    <a:cs typeface="+mn-cs"/>
                  </a:rPr>
                  <a:t>IV:  Sei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F2B2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F2B2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−1=2</m:t>
                    </m:r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F2B2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F2B2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−1∈</m:t>
                    </m:r>
                    <m:r>
                      <a:rPr kumimoji="0" lang="de-D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F2B2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de-DE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F2B2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de-DE" dirty="0" err="1">
                    <a:solidFill>
                      <a:srgbClr val="2F2B20">
                        <a:lumMod val="75000"/>
                        <a:lumOff val="25000"/>
                      </a:srgbClr>
                    </a:solidFill>
                  </a:rPr>
                  <a:t>bel</a:t>
                </a:r>
                <a:r>
                  <a:rPr lang="de-DE" dirty="0">
                    <a:solidFill>
                      <a:srgbClr val="2F2B20">
                        <a:lumMod val="75000"/>
                        <a:lumOff val="25000"/>
                      </a:srgbClr>
                    </a:solidFill>
                  </a:rPr>
                  <a:t>. </a:t>
                </a:r>
                <a:r>
                  <a:rPr lang="de-DE">
                    <a:solidFill>
                      <a:srgbClr val="2F2B20">
                        <a:lumMod val="75000"/>
                        <a:lumOff val="25000"/>
                      </a:srgbClr>
                    </a:solidFill>
                  </a:rPr>
                  <a:t>aber fest. </a:t>
                </a:r>
                <a:r>
                  <a:rPr lang="de-DE" dirty="0">
                    <a:solidFill>
                      <a:srgbClr val="2F2B20">
                        <a:lumMod val="75000"/>
                        <a:lumOff val="25000"/>
                      </a:srgbClr>
                    </a:solidFill>
                  </a:rPr>
                  <a:t>Dann können wir einen AVL-Baum der Höhe h-1 und h-2 in einen (2,4)-Baum umwandeln. (Nach den in der Aufgabenstellung beschriebenen Regeln.)</a:t>
                </a:r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B50F1D2-4DAF-491E-91B1-F28ADF48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285" y="4749632"/>
                <a:ext cx="6097656" cy="1231106"/>
              </a:xfrm>
              <a:prstGeom prst="rect">
                <a:avLst/>
              </a:prstGeom>
              <a:blipFill>
                <a:blip r:embed="rId3"/>
                <a:stretch>
                  <a:fillRect l="-1100" t="-2475" r="-1300" b="-69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05BFC-0E01-4CE8-BBD6-A43526B8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B-Bäume – Basics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D4E15F-78C5-4A85-89FF-3DD71E912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324" y="604380"/>
                <a:ext cx="7315200" cy="51206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Knotenorientierter, balancierter Suchbaum der Ordnung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de-DE" b="1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knotenorientiert:= Datenspeicherung in den Knoten</a:t>
                </a:r>
              </a:p>
              <a:p>
                <a:r>
                  <a:rPr lang="de-DE" dirty="0"/>
                  <a:t>Ordnung: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dirty="0"/>
                  <a:t> legt Kinderanzahl fest</a:t>
                </a:r>
              </a:p>
              <a:p>
                <a:r>
                  <a:rPr lang="de-DE" dirty="0"/>
                  <a:t>„vollständig“ balanciert: alle Blätter haben dieselbe Tiefe</a:t>
                </a:r>
              </a:p>
              <a:p>
                <a:endParaRPr lang="de-DE" dirty="0"/>
              </a:p>
              <a:p>
                <a:r>
                  <a:rPr lang="de-DE" dirty="0"/>
                  <a:t>Kinderanzahl:</a:t>
                </a:r>
              </a:p>
              <a:p>
                <a:pPr lvl="1"/>
                <a:r>
                  <a:rPr lang="de-DE" dirty="0"/>
                  <a:t>Wurzel: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dirty="0"/>
                  <a:t> Kinder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dirty="0"/>
                  <a:t> #Kinder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(für innere Knoten)</a:t>
                </a:r>
              </a:p>
              <a:p>
                <a:pPr lvl="1"/>
                <a:endParaRPr lang="de-DE" dirty="0"/>
              </a:p>
              <a:p>
                <a:r>
                  <a:rPr lang="de-DE" dirty="0"/>
                  <a:t>Höhe: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D4E15F-78C5-4A85-89FF-3DD71E912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324" y="604380"/>
                <a:ext cx="7315200" cy="5120640"/>
              </a:xfrm>
              <a:blipFill>
                <a:blip r:embed="rId3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D49B-101C-4015-82E0-20735986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55883A5-7720-4875-9A39-89FE89C39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88845"/>
            <a:ext cx="7315200" cy="4470784"/>
          </a:xfrm>
        </p:spPr>
      </p:pic>
    </p:spTree>
    <p:extLst>
      <p:ext uri="{BB962C8B-B14F-4D97-AF65-F5344CB8AC3E}">
        <p14:creationId xmlns:p14="http://schemas.microsoft.com/office/powerpoint/2010/main" val="72694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C0B53-079E-435B-94B6-D6AD9D28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8A90FF-AF40-40B7-93AD-7D86B378F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334" y="863600"/>
            <a:ext cx="6268008" cy="5121275"/>
          </a:xfrm>
        </p:spPr>
      </p:pic>
    </p:spTree>
    <p:extLst>
      <p:ext uri="{BB962C8B-B14F-4D97-AF65-F5344CB8AC3E}">
        <p14:creationId xmlns:p14="http://schemas.microsoft.com/office/powerpoint/2010/main" val="361805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859C9-A494-48BA-8244-F942C598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Einfügen/ Löschen im    B-Baum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1FB808-0170-4948-A634-C67F2A5CB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nach beiden Operationen soll die Balance noch gelten (Balance in unserem Fall: alle Blätter haben dieselbe Höhe, Anzahl der Kinder muss passen)</a:t>
                </a:r>
              </a:p>
              <a:p>
                <a:r>
                  <a:rPr lang="de-DE" dirty="0"/>
                  <a:t>falls nicht: herstellen durch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„zu wenig“: Verschmelzen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„zu viele“: Aufspalten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Hat Knoten nach Einfügen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Dummies OK</a:t>
                </a:r>
              </a:p>
              <a:p>
                <a:r>
                  <a:rPr lang="de-DE" dirty="0"/>
                  <a:t>Hat Knoten nach Einfügen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 Werte/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Dummies SPALTE bei mittlerem Element auf und lasse es hochsteigen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1FB808-0170-4948-A634-C67F2A5CB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4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01302-7B1E-4236-99DE-E2F84EB9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im  B-Baum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EEDED7-40D5-4F46-A386-350A491FC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304815"/>
                <a:ext cx="7315200" cy="10534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Schlüssel, füge ein, prüfe Kinderanzahl und spalte auf (ggfs. iterativ nach oben weiter)</a:t>
                </a:r>
              </a:p>
              <a:p>
                <a:pPr marL="0" indent="0">
                  <a:buNone/>
                </a:pPr>
                <a:r>
                  <a:rPr lang="de-DE" b="1" dirty="0"/>
                  <a:t>Füge ein: </a:t>
                </a:r>
                <a:r>
                  <a:rPr lang="de-DE" dirty="0"/>
                  <a:t>1 – 4 –7  – 2 – 3 – 16 – 9        in B-Baum der Ordnung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EEDED7-40D5-4F46-A386-350A491FC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304815"/>
                <a:ext cx="7315200" cy="1053470"/>
              </a:xfrm>
              <a:blipFill>
                <a:blip r:embed="rId3"/>
                <a:stretch>
                  <a:fillRect l="-917" t="-5202" r="-1500" b="-69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619E605-BF1C-43E4-A0D7-BC1E52BC500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427150" y="243517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D37625A7-708C-48FE-AC92-44D692AB33D8}"/>
              </a:ext>
            </a:extLst>
          </p:cNvPr>
          <p:cNvSpPr/>
          <p:nvPr/>
        </p:nvSpPr>
        <p:spPr>
          <a:xfrm>
            <a:off x="4427150" y="1970533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1D7EE5A-9CEB-437E-B682-D430AEA1F59D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042668" y="243517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2450B9E-6E4A-4D38-9244-949827B6FD17}"/>
              </a:ext>
            </a:extLst>
          </p:cNvPr>
          <p:cNvSpPr/>
          <p:nvPr/>
        </p:nvSpPr>
        <p:spPr>
          <a:xfrm>
            <a:off x="4244568" y="277169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90D0D27-B410-4B21-9B7C-2F6784B40F85}"/>
              </a:ext>
            </a:extLst>
          </p:cNvPr>
          <p:cNvSpPr/>
          <p:nvPr/>
        </p:nvSpPr>
        <p:spPr>
          <a:xfrm>
            <a:off x="4860086" y="277169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71A1726-3B4B-4335-A8C5-C942DE6E02F8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278582" y="243517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ordefinierter Prozess 49">
            <a:extLst>
              <a:ext uri="{FF2B5EF4-FFF2-40B4-BE49-F238E27FC236}">
                <a16:creationId xmlns:a16="http://schemas.microsoft.com/office/drawing/2014/main" id="{10FB69D5-F5D7-4196-AC66-7673238A5EB9}"/>
              </a:ext>
            </a:extLst>
          </p:cNvPr>
          <p:cNvSpPr/>
          <p:nvPr/>
        </p:nvSpPr>
        <p:spPr>
          <a:xfrm>
            <a:off x="6278582" y="1970533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D940107-64D6-4B49-8278-8AFF14C384D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894100" y="243517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E473D6FC-A589-4A35-A576-8F3B25866913}"/>
              </a:ext>
            </a:extLst>
          </p:cNvPr>
          <p:cNvSpPr/>
          <p:nvPr/>
        </p:nvSpPr>
        <p:spPr>
          <a:xfrm>
            <a:off x="6096000" y="277169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6AF45D9-5AD2-48DB-8DCE-97A85A8B019B}"/>
              </a:ext>
            </a:extLst>
          </p:cNvPr>
          <p:cNvSpPr/>
          <p:nvPr/>
        </p:nvSpPr>
        <p:spPr>
          <a:xfrm>
            <a:off x="6711518" y="277169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lussdiagramm: Vordefinierter Prozess 53">
            <a:extLst>
              <a:ext uri="{FF2B5EF4-FFF2-40B4-BE49-F238E27FC236}">
                <a16:creationId xmlns:a16="http://schemas.microsoft.com/office/drawing/2014/main" id="{24195CB7-D46D-4803-AAB7-810DAC4F788A}"/>
              </a:ext>
            </a:extLst>
          </p:cNvPr>
          <p:cNvSpPr/>
          <p:nvPr/>
        </p:nvSpPr>
        <p:spPr>
          <a:xfrm>
            <a:off x="6894099" y="197053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A1950A3-B192-4877-BE79-A8A0CCD5CFD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492441" y="2426811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4D0951B8-0D72-471D-B992-E59EFCD51B75}"/>
              </a:ext>
            </a:extLst>
          </p:cNvPr>
          <p:cNvSpPr/>
          <p:nvPr/>
        </p:nvSpPr>
        <p:spPr>
          <a:xfrm>
            <a:off x="7309859" y="276333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6482B2-F31F-4F1F-A4F8-8524CB4090B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575841" y="275595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ssdiagramm: Vordefinierter Prozess 57">
            <a:extLst>
              <a:ext uri="{FF2B5EF4-FFF2-40B4-BE49-F238E27FC236}">
                <a16:creationId xmlns:a16="http://schemas.microsoft.com/office/drawing/2014/main" id="{4B26997B-A06A-4F3A-B962-8F0C7494E1FE}"/>
              </a:ext>
            </a:extLst>
          </p:cNvPr>
          <p:cNvSpPr/>
          <p:nvPr/>
        </p:nvSpPr>
        <p:spPr>
          <a:xfrm>
            <a:off x="8575841" y="229131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8E970A0-2401-404F-A41A-C399BD6AF7B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191359" y="275595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8B13ED44-FC7B-4B67-9928-E5A6831A03F8}"/>
              </a:ext>
            </a:extLst>
          </p:cNvPr>
          <p:cNvSpPr/>
          <p:nvPr/>
        </p:nvSpPr>
        <p:spPr>
          <a:xfrm>
            <a:off x="8393259" y="309247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47BFBE4-4C03-4B69-872F-4B1911564975}"/>
              </a:ext>
            </a:extLst>
          </p:cNvPr>
          <p:cNvSpPr/>
          <p:nvPr/>
        </p:nvSpPr>
        <p:spPr>
          <a:xfrm>
            <a:off x="9008777" y="309247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ordefinierter Prozess 61">
            <a:extLst>
              <a:ext uri="{FF2B5EF4-FFF2-40B4-BE49-F238E27FC236}">
                <a16:creationId xmlns:a16="http://schemas.microsoft.com/office/drawing/2014/main" id="{60E132F4-2B32-4AD8-8C1C-BA33553F01AD}"/>
              </a:ext>
            </a:extLst>
          </p:cNvPr>
          <p:cNvSpPr/>
          <p:nvPr/>
        </p:nvSpPr>
        <p:spPr>
          <a:xfrm>
            <a:off x="9191358" y="229131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5722404-0D1A-43B6-966C-13906B1F0D6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806877" y="274759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5FA326B1-7D3D-4D5A-9AB9-0ABD5B71B10D}"/>
              </a:ext>
            </a:extLst>
          </p:cNvPr>
          <p:cNvSpPr/>
          <p:nvPr/>
        </p:nvSpPr>
        <p:spPr>
          <a:xfrm>
            <a:off x="9624295" y="308411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lussdiagramm: Vordefinierter Prozess 64">
            <a:extLst>
              <a:ext uri="{FF2B5EF4-FFF2-40B4-BE49-F238E27FC236}">
                <a16:creationId xmlns:a16="http://schemas.microsoft.com/office/drawing/2014/main" id="{64CD7185-FC51-4CCE-8A4D-E23F2C63AF99}"/>
              </a:ext>
            </a:extLst>
          </p:cNvPr>
          <p:cNvSpPr/>
          <p:nvPr/>
        </p:nvSpPr>
        <p:spPr>
          <a:xfrm>
            <a:off x="9809724" y="229131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2444627-808C-48D7-A7FC-BD514595186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408066" y="2747593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6B5AF1F8-8FE6-4462-BF01-9C4A6F4AEF61}"/>
              </a:ext>
            </a:extLst>
          </p:cNvPr>
          <p:cNvSpPr/>
          <p:nvPr/>
        </p:nvSpPr>
        <p:spPr>
          <a:xfrm>
            <a:off x="10225484" y="3084116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19102F3-5B97-4543-9052-922D99E95FEE}"/>
              </a:ext>
            </a:extLst>
          </p:cNvPr>
          <p:cNvCxnSpPr>
            <a:cxnSpLocks/>
          </p:cNvCxnSpPr>
          <p:nvPr/>
        </p:nvCxnSpPr>
        <p:spPr>
          <a:xfrm rot="17460000" flipH="1">
            <a:off x="10712139" y="2067180"/>
            <a:ext cx="805357" cy="27134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C7251703-59B2-4BE6-8DBD-C0F56EC5859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883600" y="1841118"/>
            <a:ext cx="304910" cy="450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1451E61-9975-46F5-9EBF-04A2555D7AB0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9789699" y="1841118"/>
            <a:ext cx="327784" cy="450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BB667DD6-FC4F-49A9-AE5E-EC257A0EF51E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4864964" y="5228596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ussdiagramm: Vordefinierter Prozess 102">
            <a:extLst>
              <a:ext uri="{FF2B5EF4-FFF2-40B4-BE49-F238E27FC236}">
                <a16:creationId xmlns:a16="http://schemas.microsoft.com/office/drawing/2014/main" id="{6ED06CF1-3C53-4DAF-8288-94FCD01F81A8}"/>
              </a:ext>
            </a:extLst>
          </p:cNvPr>
          <p:cNvSpPr/>
          <p:nvPr/>
        </p:nvSpPr>
        <p:spPr>
          <a:xfrm>
            <a:off x="4864964" y="4763957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9848FB6E-C800-4128-B2F4-9AA42203FAC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5480482" y="5228596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2465B907-2AE4-4F96-ADC8-4CFE523CAB1B}"/>
              </a:ext>
            </a:extLst>
          </p:cNvPr>
          <p:cNvSpPr/>
          <p:nvPr/>
        </p:nvSpPr>
        <p:spPr>
          <a:xfrm>
            <a:off x="4682382" y="5565119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03249717-EA8A-4776-8DBD-7C555B1A9D45}"/>
              </a:ext>
            </a:extLst>
          </p:cNvPr>
          <p:cNvSpPr/>
          <p:nvPr/>
        </p:nvSpPr>
        <p:spPr>
          <a:xfrm>
            <a:off x="5297900" y="5565119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1461028-5EE3-4D0B-8C2D-3166D9DD79B4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6096000" y="522023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BD6100D5-50FB-4FB2-81A5-5EDB2CF5D375}"/>
              </a:ext>
            </a:extLst>
          </p:cNvPr>
          <p:cNvSpPr/>
          <p:nvPr/>
        </p:nvSpPr>
        <p:spPr>
          <a:xfrm>
            <a:off x="5913418" y="555675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ordefinierter Prozess 108">
            <a:extLst>
              <a:ext uri="{FF2B5EF4-FFF2-40B4-BE49-F238E27FC236}">
                <a16:creationId xmlns:a16="http://schemas.microsoft.com/office/drawing/2014/main" id="{B649836C-DAA6-4215-A625-985CF93078A8}"/>
              </a:ext>
            </a:extLst>
          </p:cNvPr>
          <p:cNvSpPr/>
          <p:nvPr/>
        </p:nvSpPr>
        <p:spPr>
          <a:xfrm>
            <a:off x="6098847" y="476395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9DA44FD5-8B56-4BD4-BB38-EAC669078285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6697189" y="522023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A8A81B5D-4625-4ED6-9011-E4FE8A05A94F}"/>
              </a:ext>
            </a:extLst>
          </p:cNvPr>
          <p:cNvSpPr/>
          <p:nvPr/>
        </p:nvSpPr>
        <p:spPr>
          <a:xfrm>
            <a:off x="6514607" y="555675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7C5ED54E-85B4-4ED7-9387-365A51D6CFC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5172723" y="4313760"/>
            <a:ext cx="304910" cy="450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5CF530E4-CE8D-408E-90F9-EC1D949B5159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6078822" y="4313760"/>
            <a:ext cx="327784" cy="450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ssdiagramm: Vordefinierter Prozess 113">
            <a:extLst>
              <a:ext uri="{FF2B5EF4-FFF2-40B4-BE49-F238E27FC236}">
                <a16:creationId xmlns:a16="http://schemas.microsoft.com/office/drawing/2014/main" id="{FEEE4D4D-A205-4010-A353-14C5AB42C097}"/>
              </a:ext>
            </a:extLst>
          </p:cNvPr>
          <p:cNvSpPr/>
          <p:nvPr/>
        </p:nvSpPr>
        <p:spPr>
          <a:xfrm>
            <a:off x="5463304" y="384912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A159F87-3F15-4146-BF90-0C92E3D7FA2A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253160" y="522972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ussdiagramm: Vordefinierter Prozess 115">
            <a:extLst>
              <a:ext uri="{FF2B5EF4-FFF2-40B4-BE49-F238E27FC236}">
                <a16:creationId xmlns:a16="http://schemas.microsoft.com/office/drawing/2014/main" id="{9620D574-7039-4C04-8DF8-BBF769940856}"/>
              </a:ext>
            </a:extLst>
          </p:cNvPr>
          <p:cNvSpPr/>
          <p:nvPr/>
        </p:nvSpPr>
        <p:spPr>
          <a:xfrm>
            <a:off x="4253160" y="4765083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07909ED8-154B-4C6F-ABC8-53EA232DF05D}"/>
              </a:ext>
            </a:extLst>
          </p:cNvPr>
          <p:cNvSpPr/>
          <p:nvPr/>
        </p:nvSpPr>
        <p:spPr>
          <a:xfrm>
            <a:off x="4070578" y="556624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72934D9-65BE-4397-8BF6-BAD2B5C5DCE1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8870164" y="5228596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ussdiagramm: Vordefinierter Prozess 118">
            <a:extLst>
              <a:ext uri="{FF2B5EF4-FFF2-40B4-BE49-F238E27FC236}">
                <a16:creationId xmlns:a16="http://schemas.microsoft.com/office/drawing/2014/main" id="{E04EA890-4B3E-4CDB-91E3-03838BB8668B}"/>
              </a:ext>
            </a:extLst>
          </p:cNvPr>
          <p:cNvSpPr/>
          <p:nvPr/>
        </p:nvSpPr>
        <p:spPr>
          <a:xfrm>
            <a:off x="8862706" y="476395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5DA967DB-CE62-4F1E-9D8D-97CB9ED67384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9475375" y="522859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B5EFD799-E1C1-43D5-8546-3C3DEAF601BA}"/>
              </a:ext>
            </a:extLst>
          </p:cNvPr>
          <p:cNvSpPr/>
          <p:nvPr/>
        </p:nvSpPr>
        <p:spPr>
          <a:xfrm>
            <a:off x="8687582" y="5565119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F07D548E-F529-4AF7-9CCF-45DAA4748653}"/>
              </a:ext>
            </a:extLst>
          </p:cNvPr>
          <p:cNvSpPr/>
          <p:nvPr/>
        </p:nvSpPr>
        <p:spPr>
          <a:xfrm>
            <a:off x="9292793" y="556511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8D3789AA-419D-468E-9391-CB879E355070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0101200" y="522023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A182BC27-746C-4B28-A8E7-4CBDC83C622F}"/>
              </a:ext>
            </a:extLst>
          </p:cNvPr>
          <p:cNvSpPr/>
          <p:nvPr/>
        </p:nvSpPr>
        <p:spPr>
          <a:xfrm>
            <a:off x="9918618" y="555675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Flussdiagramm: Vordefinierter Prozess 124">
            <a:extLst>
              <a:ext uri="{FF2B5EF4-FFF2-40B4-BE49-F238E27FC236}">
                <a16:creationId xmlns:a16="http://schemas.microsoft.com/office/drawing/2014/main" id="{DE9EDB9E-E9F3-49E5-83BD-BB12BB379CEB}"/>
              </a:ext>
            </a:extLst>
          </p:cNvPr>
          <p:cNvSpPr/>
          <p:nvPr/>
        </p:nvSpPr>
        <p:spPr>
          <a:xfrm>
            <a:off x="10104047" y="476395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B1EAB933-4F6E-4837-B5C4-7DE1B4BD5CBB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0702389" y="522023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6545A4F3-3B9F-4F9F-85A8-AC2786ED0BE5}"/>
              </a:ext>
            </a:extLst>
          </p:cNvPr>
          <p:cNvSpPr/>
          <p:nvPr/>
        </p:nvSpPr>
        <p:spPr>
          <a:xfrm>
            <a:off x="10519807" y="555675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25B1904B-FBDB-48B8-95B8-93C9089564E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9170465" y="4313759"/>
            <a:ext cx="304910" cy="450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696D5FA5-843C-4B9F-9EFF-A560BF275CBD}"/>
              </a:ext>
            </a:extLst>
          </p:cNvPr>
          <p:cNvCxnSpPr>
            <a:cxnSpLocks/>
            <a:stCxn id="125" idx="0"/>
          </p:cNvCxnSpPr>
          <p:nvPr/>
        </p:nvCxnSpPr>
        <p:spPr>
          <a:xfrm flipH="1" flipV="1">
            <a:off x="10084022" y="4313760"/>
            <a:ext cx="327784" cy="450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ussdiagramm: Vordefinierter Prozess 129">
            <a:extLst>
              <a:ext uri="{FF2B5EF4-FFF2-40B4-BE49-F238E27FC236}">
                <a16:creationId xmlns:a16="http://schemas.microsoft.com/office/drawing/2014/main" id="{2B918DAD-2187-44D7-A30F-EC62B8CFE071}"/>
              </a:ext>
            </a:extLst>
          </p:cNvPr>
          <p:cNvSpPr/>
          <p:nvPr/>
        </p:nvSpPr>
        <p:spPr>
          <a:xfrm>
            <a:off x="9468504" y="385859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497B9798-EEE5-40F2-9E82-3E68F2B0D87E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8258360" y="522972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ussdiagramm: Vordefinierter Prozess 131">
            <a:extLst>
              <a:ext uri="{FF2B5EF4-FFF2-40B4-BE49-F238E27FC236}">
                <a16:creationId xmlns:a16="http://schemas.microsoft.com/office/drawing/2014/main" id="{5AB1BE16-4498-464C-8C39-323811EF5E10}"/>
              </a:ext>
            </a:extLst>
          </p:cNvPr>
          <p:cNvSpPr/>
          <p:nvPr/>
        </p:nvSpPr>
        <p:spPr>
          <a:xfrm>
            <a:off x="8258360" y="4765083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084A054-C049-4918-8727-ADD477F65D6F}"/>
              </a:ext>
            </a:extLst>
          </p:cNvPr>
          <p:cNvSpPr/>
          <p:nvPr/>
        </p:nvSpPr>
        <p:spPr>
          <a:xfrm>
            <a:off x="8075778" y="556624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281C6047-0254-46E8-BBAD-C5B629443B88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7639129" y="522859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ussdiagramm: Vordefinierter Prozess 134">
            <a:extLst>
              <a:ext uri="{FF2B5EF4-FFF2-40B4-BE49-F238E27FC236}">
                <a16:creationId xmlns:a16="http://schemas.microsoft.com/office/drawing/2014/main" id="{504CBF02-4A0C-46DB-AD87-CEA847805EFC}"/>
              </a:ext>
            </a:extLst>
          </p:cNvPr>
          <p:cNvSpPr/>
          <p:nvPr/>
        </p:nvSpPr>
        <p:spPr>
          <a:xfrm>
            <a:off x="7642842" y="476610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6EEF1F7-3B1D-4E88-8839-0413923B3BD7}"/>
              </a:ext>
            </a:extLst>
          </p:cNvPr>
          <p:cNvSpPr/>
          <p:nvPr/>
        </p:nvSpPr>
        <p:spPr>
          <a:xfrm>
            <a:off x="7456547" y="556511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B7D842C3-291A-4EBF-B26A-3A021CF6BC40}"/>
              </a:ext>
            </a:extLst>
          </p:cNvPr>
          <p:cNvCxnSpPr>
            <a:cxnSpLocks/>
          </p:cNvCxnSpPr>
          <p:nvPr/>
        </p:nvCxnSpPr>
        <p:spPr>
          <a:xfrm rot="17460000" flipH="1">
            <a:off x="10878434" y="4433139"/>
            <a:ext cx="805357" cy="27134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0F7C437B-E294-4670-BB45-BD19DCEF763C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950601" y="4334238"/>
            <a:ext cx="936846" cy="43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-0.133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04974 -0.1321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0" grpId="0" animBg="1"/>
      <p:bldP spid="61" grpId="0" animBg="1"/>
      <p:bldP spid="62" grpId="0" animBg="1"/>
      <p:bldP spid="62" grpId="1" animBg="1"/>
      <p:bldP spid="64" grpId="0" animBg="1"/>
      <p:bldP spid="65" grpId="0" animBg="1"/>
      <p:bldP spid="67" grpId="0" animBg="1"/>
      <p:bldP spid="103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4" grpId="0" animBg="1"/>
      <p:bldP spid="116" grpId="0" animBg="1"/>
      <p:bldP spid="117" grpId="0" animBg="1"/>
      <p:bldP spid="119" grpId="0" animBg="1"/>
      <p:bldP spid="121" grpId="0" animBg="1"/>
      <p:bldP spid="122" grpId="0" animBg="1"/>
      <p:bldP spid="124" grpId="0" animBg="1"/>
      <p:bldP spid="125" grpId="0" animBg="1"/>
      <p:bldP spid="127" grpId="0" animBg="1"/>
      <p:bldP spid="130" grpId="0" animBg="1"/>
      <p:bldP spid="132" grpId="0" animBg="1"/>
      <p:bldP spid="132" grpId="1" animBg="1"/>
      <p:bldP spid="133" grpId="0" animBg="1"/>
      <p:bldP spid="135" grpId="0" animBg="1"/>
      <p:bldP spid="1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71812-7970-48D1-AC11-D4A056D4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im B-Baum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E19CCBC-1592-48C8-942C-5442FF91F8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Schlüssel, füge ein, prüfe Kinderanzahl und spalte auf (ggfs. iterativ nach oben weiter)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Füge ein: </a:t>
                </a:r>
                <a:r>
                  <a:rPr lang="de-DE" dirty="0"/>
                  <a:t>1 – 4 –7  – 2 – 3 – 16 – 9        in B-Baum der Ordnung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E19CCBC-1592-48C8-942C-5442FF91F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  <a:blipFill>
                <a:blip r:embed="rId3"/>
                <a:stretch>
                  <a:fillRect l="-917" t="-5202" r="-833" b="-69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7C27169-CA1C-42EF-AE09-DB2D1CC6EBA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834036" y="269652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42F798EC-7C8A-4F9C-8847-91E1ECDE899A}"/>
              </a:ext>
            </a:extLst>
          </p:cNvPr>
          <p:cNvSpPr/>
          <p:nvPr/>
        </p:nvSpPr>
        <p:spPr>
          <a:xfrm>
            <a:off x="6834036" y="223188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F16A926-948D-427C-8F67-29A7B2F7A34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53283" y="269652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C2DEADD7-9FFE-4B59-8348-0C2238FB786C}"/>
              </a:ext>
            </a:extLst>
          </p:cNvPr>
          <p:cNvSpPr/>
          <p:nvPr/>
        </p:nvSpPr>
        <p:spPr>
          <a:xfrm>
            <a:off x="6651454" y="303305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C6F1529-DFAD-41FC-A06E-48756483E8DD}"/>
              </a:ext>
            </a:extLst>
          </p:cNvPr>
          <p:cNvSpPr/>
          <p:nvPr/>
        </p:nvSpPr>
        <p:spPr>
          <a:xfrm>
            <a:off x="7270701" y="303305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05C41CB-04E3-4F2C-94D7-AA63EB1E36B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072530" y="268816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7B54D810-C728-4299-886A-C75699A0F641}"/>
              </a:ext>
            </a:extLst>
          </p:cNvPr>
          <p:cNvSpPr/>
          <p:nvPr/>
        </p:nvSpPr>
        <p:spPr>
          <a:xfrm>
            <a:off x="7889948" y="302469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ordefinierter Prozess 11">
            <a:extLst>
              <a:ext uri="{FF2B5EF4-FFF2-40B4-BE49-F238E27FC236}">
                <a16:creationId xmlns:a16="http://schemas.microsoft.com/office/drawing/2014/main" id="{F7D87195-9767-4CF3-BAD4-61F03FBD14B3}"/>
              </a:ext>
            </a:extLst>
          </p:cNvPr>
          <p:cNvSpPr/>
          <p:nvPr/>
        </p:nvSpPr>
        <p:spPr>
          <a:xfrm>
            <a:off x="8075377" y="223188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E67C78C-C05D-49E7-8B6C-5FBA1FF63D6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673719" y="268816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6E8FA19-D12F-4058-9383-2A3316140AFF}"/>
              </a:ext>
            </a:extLst>
          </p:cNvPr>
          <p:cNvSpPr/>
          <p:nvPr/>
        </p:nvSpPr>
        <p:spPr>
          <a:xfrm>
            <a:off x="8491137" y="302469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4AE3CDA-6EE8-4C22-BFA9-15B79F6023C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29690" y="269765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44A434D5-F502-46DB-853C-D759D2C85DB4}"/>
              </a:ext>
            </a:extLst>
          </p:cNvPr>
          <p:cNvSpPr/>
          <p:nvPr/>
        </p:nvSpPr>
        <p:spPr>
          <a:xfrm>
            <a:off x="6047108" y="303417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203E0B3-3216-4531-80C3-0BFEE9AA8D1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610459" y="269652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ordefinierter Prozess 17">
            <a:extLst>
              <a:ext uri="{FF2B5EF4-FFF2-40B4-BE49-F238E27FC236}">
                <a16:creationId xmlns:a16="http://schemas.microsoft.com/office/drawing/2014/main" id="{44BD9206-7B2A-429B-B78F-DEE6EEEBAE82}"/>
              </a:ext>
            </a:extLst>
          </p:cNvPr>
          <p:cNvSpPr/>
          <p:nvPr/>
        </p:nvSpPr>
        <p:spPr>
          <a:xfrm>
            <a:off x="5614172" y="223403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A43CB34-3D43-423C-85E3-81B132B6EA94}"/>
              </a:ext>
            </a:extLst>
          </p:cNvPr>
          <p:cNvSpPr/>
          <p:nvPr/>
        </p:nvSpPr>
        <p:spPr>
          <a:xfrm>
            <a:off x="5427877" y="303305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ordefinierter Prozess 19">
            <a:extLst>
              <a:ext uri="{FF2B5EF4-FFF2-40B4-BE49-F238E27FC236}">
                <a16:creationId xmlns:a16="http://schemas.microsoft.com/office/drawing/2014/main" id="{5D513D79-44A9-4CB8-914F-6E4CC539C2A4}"/>
              </a:ext>
            </a:extLst>
          </p:cNvPr>
          <p:cNvSpPr/>
          <p:nvPr/>
        </p:nvSpPr>
        <p:spPr>
          <a:xfrm>
            <a:off x="7149252" y="136873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Flussdiagramm: Vordefinierter Prozess 20">
            <a:extLst>
              <a:ext uri="{FF2B5EF4-FFF2-40B4-BE49-F238E27FC236}">
                <a16:creationId xmlns:a16="http://schemas.microsoft.com/office/drawing/2014/main" id="{7AB4C808-140A-49B5-83B2-A54EC71C2330}"/>
              </a:ext>
            </a:extLst>
          </p:cNvPr>
          <p:cNvSpPr/>
          <p:nvPr/>
        </p:nvSpPr>
        <p:spPr>
          <a:xfrm>
            <a:off x="6533734" y="136873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F972D00-205C-4CD3-AA2B-44A63786E5AA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921931" y="1833373"/>
            <a:ext cx="611804" cy="400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AB3BD8D-5322-4DDE-B816-19FF4E7401B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141795" y="1833373"/>
            <a:ext cx="10308" cy="398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FA908-C5BC-48C7-8190-C6188591B05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64771" y="1832301"/>
            <a:ext cx="618365" cy="399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ordefinierter Prozess 30">
            <a:extLst>
              <a:ext uri="{FF2B5EF4-FFF2-40B4-BE49-F238E27FC236}">
                <a16:creationId xmlns:a16="http://schemas.microsoft.com/office/drawing/2014/main" id="{1A28A72E-1F8D-42A6-BAC2-9F8A211CE526}"/>
              </a:ext>
            </a:extLst>
          </p:cNvPr>
          <p:cNvSpPr/>
          <p:nvPr/>
        </p:nvSpPr>
        <p:spPr>
          <a:xfrm>
            <a:off x="8682123" y="223188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3F2E084-2EFB-4EF4-805C-85883B49AC6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297642" y="268816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92761E8B-6069-4CE9-86B0-3EE0EA9F8EBC}"/>
              </a:ext>
            </a:extLst>
          </p:cNvPr>
          <p:cNvSpPr/>
          <p:nvPr/>
        </p:nvSpPr>
        <p:spPr>
          <a:xfrm>
            <a:off x="9115060" y="302469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840EF7-7898-4F50-BFF7-1958F437C8AE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834036" y="575404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ordefinierter Prozess 34">
            <a:extLst>
              <a:ext uri="{FF2B5EF4-FFF2-40B4-BE49-F238E27FC236}">
                <a16:creationId xmlns:a16="http://schemas.microsoft.com/office/drawing/2014/main" id="{C80B5184-1926-4350-9A4E-09B65FFCE4FB}"/>
              </a:ext>
            </a:extLst>
          </p:cNvPr>
          <p:cNvSpPr/>
          <p:nvPr/>
        </p:nvSpPr>
        <p:spPr>
          <a:xfrm>
            <a:off x="6834036" y="528940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C3238A1-5593-42AE-992C-7897D8A7C78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453283" y="575404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05A028F9-BF2F-496A-A57C-9BD2D5255380}"/>
              </a:ext>
            </a:extLst>
          </p:cNvPr>
          <p:cNvSpPr/>
          <p:nvPr/>
        </p:nvSpPr>
        <p:spPr>
          <a:xfrm>
            <a:off x="6651454" y="609057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5D0B154-1C40-4F71-A640-EED719B211F7}"/>
              </a:ext>
            </a:extLst>
          </p:cNvPr>
          <p:cNvSpPr/>
          <p:nvPr/>
        </p:nvSpPr>
        <p:spPr>
          <a:xfrm>
            <a:off x="7270701" y="609057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0487C36-A40A-4523-A430-620CFED103A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072530" y="574568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60B9A47A-1C1F-44C7-BBB2-6459303FD3BB}"/>
              </a:ext>
            </a:extLst>
          </p:cNvPr>
          <p:cNvSpPr/>
          <p:nvPr/>
        </p:nvSpPr>
        <p:spPr>
          <a:xfrm>
            <a:off x="7889948" y="6082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Vordefinierter Prozess 40">
            <a:extLst>
              <a:ext uri="{FF2B5EF4-FFF2-40B4-BE49-F238E27FC236}">
                <a16:creationId xmlns:a16="http://schemas.microsoft.com/office/drawing/2014/main" id="{97CABF60-E14B-4DFF-8F06-E648F2261E2B}"/>
              </a:ext>
            </a:extLst>
          </p:cNvPr>
          <p:cNvSpPr/>
          <p:nvPr/>
        </p:nvSpPr>
        <p:spPr>
          <a:xfrm>
            <a:off x="8075377" y="528940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4DE65FE-5C75-4534-A53E-08CD7CBBFB4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682710" y="574534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6491180B-01B1-42F7-A00F-1EC3331EDBB8}"/>
              </a:ext>
            </a:extLst>
          </p:cNvPr>
          <p:cNvSpPr/>
          <p:nvPr/>
        </p:nvSpPr>
        <p:spPr>
          <a:xfrm>
            <a:off x="8500128" y="608187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82307A5-C439-40D2-87C0-72B320DC36D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229690" y="575517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7065B1C1-B8C4-460F-92A9-41AC90808EF0}"/>
              </a:ext>
            </a:extLst>
          </p:cNvPr>
          <p:cNvSpPr/>
          <p:nvPr/>
        </p:nvSpPr>
        <p:spPr>
          <a:xfrm>
            <a:off x="6047108" y="609169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2661631-AED5-4A32-9645-38B6B6C7CE0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610459" y="575404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Vordefinierter Prozess 46">
            <a:extLst>
              <a:ext uri="{FF2B5EF4-FFF2-40B4-BE49-F238E27FC236}">
                <a16:creationId xmlns:a16="http://schemas.microsoft.com/office/drawing/2014/main" id="{E2D5BF4F-135F-48EA-A9BA-0E3D898CE960}"/>
              </a:ext>
            </a:extLst>
          </p:cNvPr>
          <p:cNvSpPr/>
          <p:nvPr/>
        </p:nvSpPr>
        <p:spPr>
          <a:xfrm>
            <a:off x="5614172" y="529155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AB4A99F-5C56-4FB6-B388-E8044C712AF5}"/>
              </a:ext>
            </a:extLst>
          </p:cNvPr>
          <p:cNvSpPr/>
          <p:nvPr/>
        </p:nvSpPr>
        <p:spPr>
          <a:xfrm>
            <a:off x="5427877" y="609057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ordefinierter Prozess 48">
            <a:extLst>
              <a:ext uri="{FF2B5EF4-FFF2-40B4-BE49-F238E27FC236}">
                <a16:creationId xmlns:a16="http://schemas.microsoft.com/office/drawing/2014/main" id="{27D05447-342B-4874-B21C-6676D8F26B56}"/>
              </a:ext>
            </a:extLst>
          </p:cNvPr>
          <p:cNvSpPr/>
          <p:nvPr/>
        </p:nvSpPr>
        <p:spPr>
          <a:xfrm>
            <a:off x="7149252" y="442625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0" name="Flussdiagramm: Vordefinierter Prozess 49">
            <a:extLst>
              <a:ext uri="{FF2B5EF4-FFF2-40B4-BE49-F238E27FC236}">
                <a16:creationId xmlns:a16="http://schemas.microsoft.com/office/drawing/2014/main" id="{3A3A9574-1448-4AF3-AA1C-2AE95CC8DEEF}"/>
              </a:ext>
            </a:extLst>
          </p:cNvPr>
          <p:cNvSpPr/>
          <p:nvPr/>
        </p:nvSpPr>
        <p:spPr>
          <a:xfrm>
            <a:off x="6533734" y="442625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DE2A1F9-8BAA-4983-BA63-F91C008739B1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921931" y="4890893"/>
            <a:ext cx="611804" cy="400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95E122F-582E-4DCF-8E38-E7407B91C61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141795" y="4890893"/>
            <a:ext cx="10308" cy="398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D7B2363-2803-47B1-A26D-C67D21B4C4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764771" y="4889821"/>
            <a:ext cx="618365" cy="399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ordefinierter Prozess 53">
            <a:extLst>
              <a:ext uri="{FF2B5EF4-FFF2-40B4-BE49-F238E27FC236}">
                <a16:creationId xmlns:a16="http://schemas.microsoft.com/office/drawing/2014/main" id="{074F5C46-8C2E-4E3D-BE99-1FFE8D04ABA2}"/>
              </a:ext>
            </a:extLst>
          </p:cNvPr>
          <p:cNvSpPr/>
          <p:nvPr/>
        </p:nvSpPr>
        <p:spPr>
          <a:xfrm>
            <a:off x="8682123" y="528940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7424CC-DAF9-426C-9132-E60802AFF3A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297642" y="574568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0E1053A8-C86F-40DC-8C0B-3DFF4BB17838}"/>
              </a:ext>
            </a:extLst>
          </p:cNvPr>
          <p:cNvSpPr/>
          <p:nvPr/>
        </p:nvSpPr>
        <p:spPr>
          <a:xfrm>
            <a:off x="9115060" y="6082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ordefinierter Prozess 56">
            <a:extLst>
              <a:ext uri="{FF2B5EF4-FFF2-40B4-BE49-F238E27FC236}">
                <a16:creationId xmlns:a16="http://schemas.microsoft.com/office/drawing/2014/main" id="{111AE9E6-458A-4860-AA54-284F29C30E0C}"/>
              </a:ext>
            </a:extLst>
          </p:cNvPr>
          <p:cNvSpPr/>
          <p:nvPr/>
        </p:nvSpPr>
        <p:spPr>
          <a:xfrm>
            <a:off x="9296619" y="528940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ADF80B0-4E55-4F8A-8135-9AF80EBDCA1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9912138" y="5745687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A0289ADB-D679-4F95-AF89-1CA81AB9E4BE}"/>
              </a:ext>
            </a:extLst>
          </p:cNvPr>
          <p:cNvSpPr/>
          <p:nvPr/>
        </p:nvSpPr>
        <p:spPr>
          <a:xfrm>
            <a:off x="9729556" y="6082210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2637DF55-2058-4E92-809C-792E1CE83B35}"/>
              </a:ext>
            </a:extLst>
          </p:cNvPr>
          <p:cNvCxnSpPr>
            <a:cxnSpLocks/>
          </p:cNvCxnSpPr>
          <p:nvPr/>
        </p:nvCxnSpPr>
        <p:spPr>
          <a:xfrm rot="17460000" flipH="1">
            <a:off x="10350874" y="5072331"/>
            <a:ext cx="805357" cy="27134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33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6" grpId="0" animBg="1"/>
      <p:bldP spid="57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97C05-8457-466C-85A6-F5A094DB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im B-Baum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366069DF-3B91-4A8E-8E4D-784C1FC003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Verfahren:</a:t>
                </a:r>
                <a:r>
                  <a:rPr lang="de-DE" dirty="0"/>
                  <a:t> finde richtige Stelle anhand der Schlüssel, füge ein, prüfe Kinderanzahl und spalte auf (ggfs. iterativ nach oben weiter)</a:t>
                </a:r>
              </a:p>
              <a:p>
                <a:pPr marL="0" indent="0">
                  <a:buFont typeface="Wingdings 2" pitchFamily="18" charset="2"/>
                  <a:buNone/>
                </a:pPr>
                <a:r>
                  <a:rPr lang="de-DE" b="1" dirty="0"/>
                  <a:t>Füge ein: </a:t>
                </a:r>
                <a:r>
                  <a:rPr lang="de-DE" dirty="0"/>
                  <a:t>1 – 4 –7  – 2 – 3 – 16 – 9        in B-Baum der Ordnung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366069DF-3B91-4A8E-8E4D-784C1FC0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8" y="304815"/>
                <a:ext cx="7315200" cy="1053470"/>
              </a:xfrm>
              <a:prstGeom prst="rect">
                <a:avLst/>
              </a:prstGeom>
              <a:blipFill>
                <a:blip r:embed="rId3"/>
                <a:stretch>
                  <a:fillRect l="-917" t="-5202" r="-833" b="-69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9D0E58-30EC-41AF-AD31-87EEBB5230DA}"/>
              </a:ext>
            </a:extLst>
          </p:cNvPr>
          <p:cNvSpPr txBox="1">
            <a:spLocks/>
          </p:cNvSpPr>
          <p:nvPr/>
        </p:nvSpPr>
        <p:spPr>
          <a:xfrm>
            <a:off x="3869268" y="1464817"/>
            <a:ext cx="7315200" cy="69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dirty="0"/>
              <a:t>spalte auf: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436815B-DF1E-41FF-B686-507CF3205A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14162" y="290882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Vordefinierter Prozess 6">
            <a:extLst>
              <a:ext uri="{FF2B5EF4-FFF2-40B4-BE49-F238E27FC236}">
                <a16:creationId xmlns:a16="http://schemas.microsoft.com/office/drawing/2014/main" id="{4D1D73EA-9FF0-445F-A567-8D47E722F2AF}"/>
              </a:ext>
            </a:extLst>
          </p:cNvPr>
          <p:cNvSpPr/>
          <p:nvPr/>
        </p:nvSpPr>
        <p:spPr>
          <a:xfrm>
            <a:off x="6714162" y="244418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4B6326E-7786-4A67-A902-0DA9172A4FD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3409" y="290882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BAD0EE-99B5-4EB3-9402-0E1713A9044D}"/>
              </a:ext>
            </a:extLst>
          </p:cNvPr>
          <p:cNvSpPr/>
          <p:nvPr/>
        </p:nvSpPr>
        <p:spPr>
          <a:xfrm>
            <a:off x="6531580" y="324534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D50C88-249A-48AA-BFD4-588EB2159AC3}"/>
              </a:ext>
            </a:extLst>
          </p:cNvPr>
          <p:cNvSpPr/>
          <p:nvPr/>
        </p:nvSpPr>
        <p:spPr>
          <a:xfrm>
            <a:off x="7150827" y="324534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DD2912-6C17-4DB4-ABFE-6E3BF5F7822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952656" y="290046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5B8CF33E-B328-4932-B4EE-1038065EF5FE}"/>
              </a:ext>
            </a:extLst>
          </p:cNvPr>
          <p:cNvSpPr/>
          <p:nvPr/>
        </p:nvSpPr>
        <p:spPr>
          <a:xfrm>
            <a:off x="7770074" y="323698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ordefinierter Prozess 12">
            <a:extLst>
              <a:ext uri="{FF2B5EF4-FFF2-40B4-BE49-F238E27FC236}">
                <a16:creationId xmlns:a16="http://schemas.microsoft.com/office/drawing/2014/main" id="{86F0DBB1-F3A3-4573-834A-60EE80DE828E}"/>
              </a:ext>
            </a:extLst>
          </p:cNvPr>
          <p:cNvSpPr/>
          <p:nvPr/>
        </p:nvSpPr>
        <p:spPr>
          <a:xfrm>
            <a:off x="7955503" y="244418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D994F28-2EDA-4441-B0B9-8778B9E042A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562836" y="290012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11DBD6E-B69D-4D4A-9A60-1BAE26037D89}"/>
              </a:ext>
            </a:extLst>
          </p:cNvPr>
          <p:cNvSpPr/>
          <p:nvPr/>
        </p:nvSpPr>
        <p:spPr>
          <a:xfrm>
            <a:off x="8380254" y="323664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8ABF183-3FF2-4E6D-A1C8-0B382090B89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09816" y="2909951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E64EACD-8414-487F-ABAC-53F943AEAEE4}"/>
              </a:ext>
            </a:extLst>
          </p:cNvPr>
          <p:cNvSpPr/>
          <p:nvPr/>
        </p:nvSpPr>
        <p:spPr>
          <a:xfrm>
            <a:off x="5927234" y="324647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30540E0-BA74-4DC8-A1F5-9571791141A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490585" y="290882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Vordefinierter Prozess 18">
            <a:extLst>
              <a:ext uri="{FF2B5EF4-FFF2-40B4-BE49-F238E27FC236}">
                <a16:creationId xmlns:a16="http://schemas.microsoft.com/office/drawing/2014/main" id="{6380BBA4-D33C-4F35-9F4A-053FFC6CCFC3}"/>
              </a:ext>
            </a:extLst>
          </p:cNvPr>
          <p:cNvSpPr/>
          <p:nvPr/>
        </p:nvSpPr>
        <p:spPr>
          <a:xfrm>
            <a:off x="5494298" y="244632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AF8D4B4-7767-4AB3-9BCB-65E943BBA891}"/>
              </a:ext>
            </a:extLst>
          </p:cNvPr>
          <p:cNvSpPr/>
          <p:nvPr/>
        </p:nvSpPr>
        <p:spPr>
          <a:xfrm>
            <a:off x="5308003" y="324534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Vordefinierter Prozess 20">
            <a:extLst>
              <a:ext uri="{FF2B5EF4-FFF2-40B4-BE49-F238E27FC236}">
                <a16:creationId xmlns:a16="http://schemas.microsoft.com/office/drawing/2014/main" id="{A1B46D53-737A-4752-870F-E24AE5E1DB34}"/>
              </a:ext>
            </a:extLst>
          </p:cNvPr>
          <p:cNvSpPr/>
          <p:nvPr/>
        </p:nvSpPr>
        <p:spPr>
          <a:xfrm>
            <a:off x="7029378" y="158103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89EB1FF9-EDDB-4FDB-957E-FDC92110ADCB}"/>
              </a:ext>
            </a:extLst>
          </p:cNvPr>
          <p:cNvSpPr/>
          <p:nvPr/>
        </p:nvSpPr>
        <p:spPr>
          <a:xfrm>
            <a:off x="6413860" y="158103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A8BB175-8D29-45F6-AD8F-49CF24D89F5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802057" y="2045670"/>
            <a:ext cx="611804" cy="4006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9404512-A5C3-450B-9A2F-D1E59254431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021921" y="2045670"/>
            <a:ext cx="10308" cy="398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C924552-BBEA-4079-8068-6CBE58B818F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44897" y="2044598"/>
            <a:ext cx="618365" cy="399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ordefinierter Prozess 25">
            <a:extLst>
              <a:ext uri="{FF2B5EF4-FFF2-40B4-BE49-F238E27FC236}">
                <a16:creationId xmlns:a16="http://schemas.microsoft.com/office/drawing/2014/main" id="{4B204D89-5932-4B55-A17E-7446434E6B6C}"/>
              </a:ext>
            </a:extLst>
          </p:cNvPr>
          <p:cNvSpPr/>
          <p:nvPr/>
        </p:nvSpPr>
        <p:spPr>
          <a:xfrm>
            <a:off x="7647595" y="158103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9" name="Flussdiagramm: Vordefinierter Prozess 28">
            <a:extLst>
              <a:ext uri="{FF2B5EF4-FFF2-40B4-BE49-F238E27FC236}">
                <a16:creationId xmlns:a16="http://schemas.microsoft.com/office/drawing/2014/main" id="{3E61665C-82BD-4D48-B800-658480049618}"/>
              </a:ext>
            </a:extLst>
          </p:cNvPr>
          <p:cNvSpPr/>
          <p:nvPr/>
        </p:nvSpPr>
        <p:spPr>
          <a:xfrm>
            <a:off x="8571021" y="244418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950298E-B207-4005-9EDD-A6EEBEB48CF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186540" y="290046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FD511183-386A-492D-84B9-161B266ECC31}"/>
              </a:ext>
            </a:extLst>
          </p:cNvPr>
          <p:cNvSpPr/>
          <p:nvPr/>
        </p:nvSpPr>
        <p:spPr>
          <a:xfrm>
            <a:off x="9003958" y="323698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A578D476-5C8E-4564-935B-1235AD191B9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68734" y="2044598"/>
            <a:ext cx="610046" cy="399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C94C528D-D242-4993-9F0E-B871D71860B0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6687753" y="570740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ussdiagramm: Vordefinierter Prozess 101">
            <a:extLst>
              <a:ext uri="{FF2B5EF4-FFF2-40B4-BE49-F238E27FC236}">
                <a16:creationId xmlns:a16="http://schemas.microsoft.com/office/drawing/2014/main" id="{0547F20E-48B9-436D-9BA2-EAA7DDEC6779}"/>
              </a:ext>
            </a:extLst>
          </p:cNvPr>
          <p:cNvSpPr/>
          <p:nvPr/>
        </p:nvSpPr>
        <p:spPr>
          <a:xfrm>
            <a:off x="6687753" y="524276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7BDD730A-B714-46E5-8FBC-DC0EA6AC06D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307000" y="570740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C1ED6B6A-E7A5-48FF-93E7-3A2C29449307}"/>
              </a:ext>
            </a:extLst>
          </p:cNvPr>
          <p:cNvSpPr/>
          <p:nvPr/>
        </p:nvSpPr>
        <p:spPr>
          <a:xfrm>
            <a:off x="6505171" y="604392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3E5274E-236A-4AAC-A804-45F80619B8C0}"/>
              </a:ext>
            </a:extLst>
          </p:cNvPr>
          <p:cNvSpPr/>
          <p:nvPr/>
        </p:nvSpPr>
        <p:spPr>
          <a:xfrm>
            <a:off x="7124418" y="604392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8348FB35-3112-4841-A449-71352377FAA0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7739444" y="5705261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C6D52569-CA58-4344-8D96-D5C475B55418}"/>
              </a:ext>
            </a:extLst>
          </p:cNvPr>
          <p:cNvSpPr/>
          <p:nvPr/>
        </p:nvSpPr>
        <p:spPr>
          <a:xfrm>
            <a:off x="7556862" y="604178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Flussdiagramm: Vordefinierter Prozess 107">
            <a:extLst>
              <a:ext uri="{FF2B5EF4-FFF2-40B4-BE49-F238E27FC236}">
                <a16:creationId xmlns:a16="http://schemas.microsoft.com/office/drawing/2014/main" id="{C9185FB9-D107-433F-9DBD-10CA77305EDA}"/>
              </a:ext>
            </a:extLst>
          </p:cNvPr>
          <p:cNvSpPr/>
          <p:nvPr/>
        </p:nvSpPr>
        <p:spPr>
          <a:xfrm>
            <a:off x="7739937" y="524276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3539CFF-9CEF-4668-810F-F30B9CF98898}"/>
              </a:ext>
            </a:extLst>
          </p:cNvPr>
          <p:cNvCxnSpPr>
            <a:cxnSpLocks/>
          </p:cNvCxnSpPr>
          <p:nvPr/>
        </p:nvCxnSpPr>
        <p:spPr>
          <a:xfrm>
            <a:off x="8355455" y="5705261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>
            <a:extLst>
              <a:ext uri="{FF2B5EF4-FFF2-40B4-BE49-F238E27FC236}">
                <a16:creationId xmlns:a16="http://schemas.microsoft.com/office/drawing/2014/main" id="{89C2CE6C-063F-46E0-B827-6C8725B91B90}"/>
              </a:ext>
            </a:extLst>
          </p:cNvPr>
          <p:cNvSpPr/>
          <p:nvPr/>
        </p:nvSpPr>
        <p:spPr>
          <a:xfrm>
            <a:off x="8164688" y="603522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F2EB5D6-A75C-4D36-8EAF-60CE7F5936F6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5716383" y="570638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7DD4AE2F-8711-4A44-B3F4-1439DC34FEF1}"/>
              </a:ext>
            </a:extLst>
          </p:cNvPr>
          <p:cNvSpPr/>
          <p:nvPr/>
        </p:nvSpPr>
        <p:spPr>
          <a:xfrm>
            <a:off x="5533801" y="604291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2AC84D80-D2DE-4439-9EB1-52270D6CE248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5097152" y="5705261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ussdiagramm: Vordefinierter Prozess 113">
            <a:extLst>
              <a:ext uri="{FF2B5EF4-FFF2-40B4-BE49-F238E27FC236}">
                <a16:creationId xmlns:a16="http://schemas.microsoft.com/office/drawing/2014/main" id="{9564AC9F-B78A-4451-ADDD-AB8026A9097D}"/>
              </a:ext>
            </a:extLst>
          </p:cNvPr>
          <p:cNvSpPr/>
          <p:nvPr/>
        </p:nvSpPr>
        <p:spPr>
          <a:xfrm>
            <a:off x="5100865" y="524276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F041477A-CB42-47A5-9F3C-7A91231AF1F8}"/>
              </a:ext>
            </a:extLst>
          </p:cNvPr>
          <p:cNvSpPr/>
          <p:nvPr/>
        </p:nvSpPr>
        <p:spPr>
          <a:xfrm>
            <a:off x="4914570" y="604178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Flussdiagramm: Vordefinierter Prozess 115">
            <a:extLst>
              <a:ext uri="{FF2B5EF4-FFF2-40B4-BE49-F238E27FC236}">
                <a16:creationId xmlns:a16="http://schemas.microsoft.com/office/drawing/2014/main" id="{B05D7D6D-4699-4313-82DD-887B3DCCFE13}"/>
              </a:ext>
            </a:extLst>
          </p:cNvPr>
          <p:cNvSpPr/>
          <p:nvPr/>
        </p:nvSpPr>
        <p:spPr>
          <a:xfrm>
            <a:off x="7208231" y="385172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7" name="Flussdiagramm: Vordefinierter Prozess 116">
            <a:extLst>
              <a:ext uri="{FF2B5EF4-FFF2-40B4-BE49-F238E27FC236}">
                <a16:creationId xmlns:a16="http://schemas.microsoft.com/office/drawing/2014/main" id="{4A6B9205-B638-4B9D-AD7A-B526B279CC34}"/>
              </a:ext>
            </a:extLst>
          </p:cNvPr>
          <p:cNvSpPr/>
          <p:nvPr/>
        </p:nvSpPr>
        <p:spPr>
          <a:xfrm>
            <a:off x="5890188" y="450772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18" name="Flussdiagramm: Vordefinierter Prozess 117">
            <a:extLst>
              <a:ext uri="{FF2B5EF4-FFF2-40B4-BE49-F238E27FC236}">
                <a16:creationId xmlns:a16="http://schemas.microsoft.com/office/drawing/2014/main" id="{C68F0EAA-7B07-4FC2-8DF7-7AE8F3532778}"/>
              </a:ext>
            </a:extLst>
          </p:cNvPr>
          <p:cNvSpPr/>
          <p:nvPr/>
        </p:nvSpPr>
        <p:spPr>
          <a:xfrm>
            <a:off x="8623968" y="4507728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119" name="Flussdiagramm: Vordefinierter Prozess 118">
            <a:extLst>
              <a:ext uri="{FF2B5EF4-FFF2-40B4-BE49-F238E27FC236}">
                <a16:creationId xmlns:a16="http://schemas.microsoft.com/office/drawing/2014/main" id="{1B5B2669-B645-4924-B72B-EA18657D175E}"/>
              </a:ext>
            </a:extLst>
          </p:cNvPr>
          <p:cNvSpPr/>
          <p:nvPr/>
        </p:nvSpPr>
        <p:spPr>
          <a:xfrm>
            <a:off x="9423467" y="5242766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678A7D8C-6C7F-4766-9529-7A363B63B858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38986" y="569904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945D7456-94E2-4154-9987-692C09E0C563}"/>
              </a:ext>
            </a:extLst>
          </p:cNvPr>
          <p:cNvSpPr/>
          <p:nvPr/>
        </p:nvSpPr>
        <p:spPr>
          <a:xfrm>
            <a:off x="9856404" y="603556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64A7F7DD-5BF5-4B81-A23A-B0E528B0F38C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428806" y="569870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122">
            <a:extLst>
              <a:ext uri="{FF2B5EF4-FFF2-40B4-BE49-F238E27FC236}">
                <a16:creationId xmlns:a16="http://schemas.microsoft.com/office/drawing/2014/main" id="{B75A408C-75CE-4806-A861-DAFB3A85DE96}"/>
              </a:ext>
            </a:extLst>
          </p:cNvPr>
          <p:cNvSpPr/>
          <p:nvPr/>
        </p:nvSpPr>
        <p:spPr>
          <a:xfrm>
            <a:off x="9246224" y="603522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CC5738B0-AEEB-4C13-BF3E-BB73ADDDF670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6197947" y="4314151"/>
            <a:ext cx="1010284" cy="193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2AD75D7-FE0D-4E40-8018-CF39F0C7BD8A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823749" y="4303220"/>
            <a:ext cx="1107978" cy="204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03981A3F-8E60-4261-BD45-F763CC51C492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5408624" y="4966581"/>
            <a:ext cx="486598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DFFAC7C1-7823-4C59-A321-11C60A72F1C8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8047696" y="4959227"/>
            <a:ext cx="580566" cy="283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49ADEAE7-3743-4F7C-A238-5BA9CEF7229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505172" y="4966581"/>
            <a:ext cx="490340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10E03ACC-A77B-4B2C-BE7E-802A9F24F879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9246224" y="4966581"/>
            <a:ext cx="485002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9" grpId="0" animBg="1"/>
      <p:bldP spid="31" grpId="0" animBg="1"/>
      <p:bldP spid="102" grpId="0" animBg="1"/>
      <p:bldP spid="104" grpId="0" animBg="1"/>
      <p:bldP spid="105" grpId="0" animBg="1"/>
      <p:bldP spid="107" grpId="0" animBg="1"/>
      <p:bldP spid="108" grpId="0" animBg="1"/>
      <p:bldP spid="110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1" grpId="0" animBg="1"/>
      <p:bldP spid="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39C38-0B51-4AA5-8F6F-DA4FCBA0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   B-Baum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51F8978-53E5-483D-9030-7526AD96651F}"/>
              </a:ext>
            </a:extLst>
          </p:cNvPr>
          <p:cNvSpPr txBox="1">
            <a:spLocks/>
          </p:cNvSpPr>
          <p:nvPr/>
        </p:nvSpPr>
        <p:spPr>
          <a:xfrm>
            <a:off x="3869268" y="304815"/>
            <a:ext cx="7315200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/>
              <a:t>Verfahren:</a:t>
            </a:r>
            <a:r>
              <a:rPr lang="de-DE" dirty="0"/>
              <a:t> finde richtige Stelle anhand der Schlüssel, lösche, ersetze ggfs. durch Vorgänger und repariere durch Verschmelzen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/>
              <a:t>Lösche: </a:t>
            </a:r>
            <a:r>
              <a:rPr lang="de-DE" dirty="0"/>
              <a:t>einmal 7, einmal 9 (aus diesem Baum)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C2CA8CA-425B-4051-BE6D-CF2724B1F3C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09479" y="4191529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9F62768E-178F-48C3-8BA0-D0F6A583265D}"/>
              </a:ext>
            </a:extLst>
          </p:cNvPr>
          <p:cNvSpPr/>
          <p:nvPr/>
        </p:nvSpPr>
        <p:spPr>
          <a:xfrm>
            <a:off x="6609479" y="372689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41834A1-28E9-4EAE-90B6-7D3C58BE00D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228726" y="4191529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55B24F6B-CF7F-4060-BBA8-20EA838D19E5}"/>
              </a:ext>
            </a:extLst>
          </p:cNvPr>
          <p:cNvSpPr/>
          <p:nvPr/>
        </p:nvSpPr>
        <p:spPr>
          <a:xfrm>
            <a:off x="6426897" y="452805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E9E12AA-F8A6-45E0-9ED9-3A8609F8B558}"/>
              </a:ext>
            </a:extLst>
          </p:cNvPr>
          <p:cNvSpPr/>
          <p:nvPr/>
        </p:nvSpPr>
        <p:spPr>
          <a:xfrm>
            <a:off x="7046144" y="452805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0AD1B40-0752-4573-BE9A-8B851950A5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1170" y="418938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CCACC63-5542-4E99-A7CA-B5325287016D}"/>
              </a:ext>
            </a:extLst>
          </p:cNvPr>
          <p:cNvSpPr/>
          <p:nvPr/>
        </p:nvSpPr>
        <p:spPr>
          <a:xfrm>
            <a:off x="7478588" y="452590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ordefinierter Prozess 11">
            <a:extLst>
              <a:ext uri="{FF2B5EF4-FFF2-40B4-BE49-F238E27FC236}">
                <a16:creationId xmlns:a16="http://schemas.microsoft.com/office/drawing/2014/main" id="{1F4776C9-BFC4-4863-AA2F-9FE27EEDC376}"/>
              </a:ext>
            </a:extLst>
          </p:cNvPr>
          <p:cNvSpPr/>
          <p:nvPr/>
        </p:nvSpPr>
        <p:spPr>
          <a:xfrm>
            <a:off x="7661663" y="372689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59BFE42-6187-4F5F-8234-B8C707D4ECDD}"/>
              </a:ext>
            </a:extLst>
          </p:cNvPr>
          <p:cNvCxnSpPr>
            <a:cxnSpLocks/>
          </p:cNvCxnSpPr>
          <p:nvPr/>
        </p:nvCxnSpPr>
        <p:spPr>
          <a:xfrm>
            <a:off x="8277181" y="418938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4C9C53A-37CD-4A72-943B-96586A2F9526}"/>
              </a:ext>
            </a:extLst>
          </p:cNvPr>
          <p:cNvSpPr/>
          <p:nvPr/>
        </p:nvSpPr>
        <p:spPr>
          <a:xfrm>
            <a:off x="8086414" y="451935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C8AF003-8FCC-4CF6-8F92-8818163D665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38109" y="4190512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87BDC8AD-910C-4194-99FA-7D4F5130738C}"/>
              </a:ext>
            </a:extLst>
          </p:cNvPr>
          <p:cNvSpPr/>
          <p:nvPr/>
        </p:nvSpPr>
        <p:spPr>
          <a:xfrm>
            <a:off x="5455527" y="4527035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B684256-158C-43AC-BD91-3C430532D26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018878" y="4189385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ordefinierter Prozess 17">
            <a:extLst>
              <a:ext uri="{FF2B5EF4-FFF2-40B4-BE49-F238E27FC236}">
                <a16:creationId xmlns:a16="http://schemas.microsoft.com/office/drawing/2014/main" id="{1A858208-CD7A-4C67-B4E3-E667B5A5F81F}"/>
              </a:ext>
            </a:extLst>
          </p:cNvPr>
          <p:cNvSpPr/>
          <p:nvPr/>
        </p:nvSpPr>
        <p:spPr>
          <a:xfrm>
            <a:off x="5022591" y="372689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98876DF-2C8A-4331-867D-E4D9B6D72077}"/>
              </a:ext>
            </a:extLst>
          </p:cNvPr>
          <p:cNvSpPr/>
          <p:nvPr/>
        </p:nvSpPr>
        <p:spPr>
          <a:xfrm>
            <a:off x="4836296" y="4525908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ordefinierter Prozess 19">
            <a:extLst>
              <a:ext uri="{FF2B5EF4-FFF2-40B4-BE49-F238E27FC236}">
                <a16:creationId xmlns:a16="http://schemas.microsoft.com/office/drawing/2014/main" id="{A94E21FF-77E5-4FF2-8109-ADCC34D2CEA7}"/>
              </a:ext>
            </a:extLst>
          </p:cNvPr>
          <p:cNvSpPr/>
          <p:nvPr/>
        </p:nvSpPr>
        <p:spPr>
          <a:xfrm>
            <a:off x="7129957" y="2335845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Flussdiagramm: Vordefinierter Prozess 20">
            <a:extLst>
              <a:ext uri="{FF2B5EF4-FFF2-40B4-BE49-F238E27FC236}">
                <a16:creationId xmlns:a16="http://schemas.microsoft.com/office/drawing/2014/main" id="{FE1D2FFD-6AC7-4A7D-B596-39B77CF60B27}"/>
              </a:ext>
            </a:extLst>
          </p:cNvPr>
          <p:cNvSpPr/>
          <p:nvPr/>
        </p:nvSpPr>
        <p:spPr>
          <a:xfrm>
            <a:off x="5811914" y="299185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5059BF5F-E70A-491A-9C20-BEEC702C3DE6}"/>
              </a:ext>
            </a:extLst>
          </p:cNvPr>
          <p:cNvSpPr/>
          <p:nvPr/>
        </p:nvSpPr>
        <p:spPr>
          <a:xfrm>
            <a:off x="8545694" y="2991852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3" name="Flussdiagramm: Vordefinierter Prozess 22">
            <a:extLst>
              <a:ext uri="{FF2B5EF4-FFF2-40B4-BE49-F238E27FC236}">
                <a16:creationId xmlns:a16="http://schemas.microsoft.com/office/drawing/2014/main" id="{99125BBA-D837-4DF1-8181-81DE257AB356}"/>
              </a:ext>
            </a:extLst>
          </p:cNvPr>
          <p:cNvSpPr/>
          <p:nvPr/>
        </p:nvSpPr>
        <p:spPr>
          <a:xfrm>
            <a:off x="9345193" y="3726890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BF01290-CF7A-4427-AE7C-E1D154F96DB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960712" y="4183169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EA55B0E0-84C0-482B-9FE4-5805CC3ED016}"/>
              </a:ext>
            </a:extLst>
          </p:cNvPr>
          <p:cNvSpPr/>
          <p:nvPr/>
        </p:nvSpPr>
        <p:spPr>
          <a:xfrm>
            <a:off x="9778130" y="451969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9B5638C-DA81-4D7D-9934-817D827ED46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350532" y="4182829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3A6ACC8A-B67D-44FA-8FF1-BCFBE7394C0C}"/>
              </a:ext>
            </a:extLst>
          </p:cNvPr>
          <p:cNvSpPr/>
          <p:nvPr/>
        </p:nvSpPr>
        <p:spPr>
          <a:xfrm>
            <a:off x="9167950" y="4519352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8BB179F-6DC2-4C4C-8BBD-E694AA3E685D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119673" y="2798275"/>
            <a:ext cx="1010284" cy="193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243A8EF-BFA6-4934-AA48-D816BB58443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745475" y="2787344"/>
            <a:ext cx="1107978" cy="204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E8C23B2-2C5C-4CB8-96AB-7EF97018BEBA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330350" y="3450705"/>
            <a:ext cx="486598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6BECAC6-4067-49EF-A1B0-3425FA33690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7969422" y="3443351"/>
            <a:ext cx="580566" cy="283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34E5D8D-4103-417F-8BCA-AE76169F0F3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26898" y="3450705"/>
            <a:ext cx="490340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6AE1F53-08F8-4098-A353-2FA00A35937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67950" y="3450705"/>
            <a:ext cx="485002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4740986-6819-478D-A259-060F18B9BD07}"/>
              </a:ext>
            </a:extLst>
          </p:cNvPr>
          <p:cNvSpPr txBox="1"/>
          <p:nvPr/>
        </p:nvSpPr>
        <p:spPr>
          <a:xfrm>
            <a:off x="6839596" y="4962339"/>
            <a:ext cx="24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 hat nur „Blätter“-Kinder </a:t>
            </a:r>
          </a:p>
          <a:p>
            <a:pPr algn="ctr"/>
            <a:r>
              <a:rPr lang="de-DE" sz="1400" dirty="0">
                <a:sym typeface="Wingdings" panose="05000000000000000000" pitchFamily="2" charset="2"/>
              </a:rPr>
              <a:t> kein Vorgänger notwendig</a:t>
            </a:r>
            <a:endParaRPr lang="de-DE" sz="14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BF67577-D2FF-490B-931E-335AD78EDAC1}"/>
              </a:ext>
            </a:extLst>
          </p:cNvPr>
          <p:cNvSpPr txBox="1"/>
          <p:nvPr/>
        </p:nvSpPr>
        <p:spPr>
          <a:xfrm>
            <a:off x="9533113" y="2883461"/>
            <a:ext cx="199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 hat zu wenig Kinder – verschmelze!</a:t>
            </a:r>
          </a:p>
        </p:txBody>
      </p:sp>
    </p:spTree>
    <p:extLst>
      <p:ext uri="{BB962C8B-B14F-4D97-AF65-F5344CB8AC3E}">
        <p14:creationId xmlns:p14="http://schemas.microsoft.com/office/powerpoint/2010/main" val="4278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8" grpId="0"/>
      <p:bldP spid="48" grpId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1861B-B3C5-4C3A-BB42-C3DC1B7A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 im    B-Baum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D6E342-67E2-4232-9A42-EDF54583A13A}"/>
              </a:ext>
            </a:extLst>
          </p:cNvPr>
          <p:cNvSpPr txBox="1">
            <a:spLocks/>
          </p:cNvSpPr>
          <p:nvPr/>
        </p:nvSpPr>
        <p:spPr>
          <a:xfrm>
            <a:off x="3869268" y="304815"/>
            <a:ext cx="7315200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DE" b="1" dirty="0"/>
              <a:t>Verfahren:</a:t>
            </a:r>
            <a:r>
              <a:rPr lang="de-DE" dirty="0"/>
              <a:t> finde richtige Stelle anhand der Schlüssel, lösche, ersetze ggfs. durch Vorgänger und repariere durch Verschmelzen</a:t>
            </a:r>
          </a:p>
          <a:p>
            <a:pPr marL="0" indent="0">
              <a:buFont typeface="Wingdings 2" pitchFamily="18" charset="2"/>
              <a:buNone/>
            </a:pPr>
            <a:r>
              <a:rPr lang="de-DE" b="1" dirty="0"/>
              <a:t>Lösche: </a:t>
            </a:r>
            <a:r>
              <a:rPr lang="de-DE" dirty="0"/>
              <a:t>einmal 7, einmal 9 (aus gleichem Baum)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19D5633-C1AE-46A1-8F38-A724B7864B3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29580" y="400509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ordefinierter Prozess 5">
            <a:extLst>
              <a:ext uri="{FF2B5EF4-FFF2-40B4-BE49-F238E27FC236}">
                <a16:creationId xmlns:a16="http://schemas.microsoft.com/office/drawing/2014/main" id="{DA2D3689-4477-4454-B74D-7FCDC65DC0BF}"/>
              </a:ext>
            </a:extLst>
          </p:cNvPr>
          <p:cNvSpPr/>
          <p:nvPr/>
        </p:nvSpPr>
        <p:spPr>
          <a:xfrm>
            <a:off x="6529580" y="354045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824212-2A6D-47CA-859A-9AD78006CBF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148827" y="400509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B44028E9-C1B7-41E0-AA4E-20CF461830EB}"/>
              </a:ext>
            </a:extLst>
          </p:cNvPr>
          <p:cNvSpPr/>
          <p:nvPr/>
        </p:nvSpPr>
        <p:spPr>
          <a:xfrm>
            <a:off x="6346998" y="434162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7921CC-A34B-48B5-9596-CDB0D56AB61B}"/>
              </a:ext>
            </a:extLst>
          </p:cNvPr>
          <p:cNvSpPr/>
          <p:nvPr/>
        </p:nvSpPr>
        <p:spPr>
          <a:xfrm>
            <a:off x="6966245" y="434162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020EF81-2109-428F-936D-936126BBC5F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205997" y="400295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5A52E81E-BE2B-41C4-A0CF-719503D00BB9}"/>
              </a:ext>
            </a:extLst>
          </p:cNvPr>
          <p:cNvSpPr/>
          <p:nvPr/>
        </p:nvSpPr>
        <p:spPr>
          <a:xfrm>
            <a:off x="9023415" y="433947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ordefinierter Prozess 11">
            <a:extLst>
              <a:ext uri="{FF2B5EF4-FFF2-40B4-BE49-F238E27FC236}">
                <a16:creationId xmlns:a16="http://schemas.microsoft.com/office/drawing/2014/main" id="{2320C465-3913-41E8-B5A4-ADCD2A12BD2B}"/>
              </a:ext>
            </a:extLst>
          </p:cNvPr>
          <p:cNvSpPr/>
          <p:nvPr/>
        </p:nvSpPr>
        <p:spPr>
          <a:xfrm>
            <a:off x="9206490" y="3540459"/>
            <a:ext cx="615518" cy="464639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9A4AD56-E801-42C9-B110-01F231E7D26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558210" y="4004081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23615696-9F2D-42B6-AE7E-9DD5AA9310D2}"/>
              </a:ext>
            </a:extLst>
          </p:cNvPr>
          <p:cNvSpPr/>
          <p:nvPr/>
        </p:nvSpPr>
        <p:spPr>
          <a:xfrm>
            <a:off x="5375628" y="4340604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FB4C44B-37AB-41B1-BE8C-50263078D62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938979" y="4002954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ordefinierter Prozess 17">
            <a:extLst>
              <a:ext uri="{FF2B5EF4-FFF2-40B4-BE49-F238E27FC236}">
                <a16:creationId xmlns:a16="http://schemas.microsoft.com/office/drawing/2014/main" id="{B54BB076-0B99-41DE-98F0-6A20E9EBDF3B}"/>
              </a:ext>
            </a:extLst>
          </p:cNvPr>
          <p:cNvSpPr/>
          <p:nvPr/>
        </p:nvSpPr>
        <p:spPr>
          <a:xfrm>
            <a:off x="4942692" y="354045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0565A9-8488-4713-8FA0-8F8C3E7079E4}"/>
              </a:ext>
            </a:extLst>
          </p:cNvPr>
          <p:cNvSpPr/>
          <p:nvPr/>
        </p:nvSpPr>
        <p:spPr>
          <a:xfrm>
            <a:off x="4756397" y="4339477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ordefinierter Prozess 19">
            <a:extLst>
              <a:ext uri="{FF2B5EF4-FFF2-40B4-BE49-F238E27FC236}">
                <a16:creationId xmlns:a16="http://schemas.microsoft.com/office/drawing/2014/main" id="{279576B8-AB47-452E-8094-2D9008E05D5A}"/>
              </a:ext>
            </a:extLst>
          </p:cNvPr>
          <p:cNvSpPr/>
          <p:nvPr/>
        </p:nvSpPr>
        <p:spPr>
          <a:xfrm>
            <a:off x="7050058" y="2149414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Flussdiagramm: Vordefinierter Prozess 20">
            <a:extLst>
              <a:ext uri="{FF2B5EF4-FFF2-40B4-BE49-F238E27FC236}">
                <a16:creationId xmlns:a16="http://schemas.microsoft.com/office/drawing/2014/main" id="{520C9905-8220-413B-9F16-66FB5E3B5863}"/>
              </a:ext>
            </a:extLst>
          </p:cNvPr>
          <p:cNvSpPr/>
          <p:nvPr/>
        </p:nvSpPr>
        <p:spPr>
          <a:xfrm>
            <a:off x="5732015" y="2805421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Flussdiagramm: Vordefinierter Prozess 21">
            <a:extLst>
              <a:ext uri="{FF2B5EF4-FFF2-40B4-BE49-F238E27FC236}">
                <a16:creationId xmlns:a16="http://schemas.microsoft.com/office/drawing/2014/main" id="{6ABA1E62-383F-4F5B-8FA6-63AAD70C0192}"/>
              </a:ext>
            </a:extLst>
          </p:cNvPr>
          <p:cNvSpPr/>
          <p:nvPr/>
        </p:nvSpPr>
        <p:spPr>
          <a:xfrm>
            <a:off x="8465795" y="2805421"/>
            <a:ext cx="615518" cy="464639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3131647-F183-490B-A0E3-EED74DBFED3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441257" y="399673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56220437-1422-4CAF-AF21-D3FBDFB5A525}"/>
              </a:ext>
            </a:extLst>
          </p:cNvPr>
          <p:cNvSpPr/>
          <p:nvPr/>
        </p:nvSpPr>
        <p:spPr>
          <a:xfrm>
            <a:off x="10258675" y="433326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957938E-FA4D-4869-809C-14935D7E799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31077" y="399639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9AD78432-4C57-4898-9ABD-9B9464DBE193}"/>
              </a:ext>
            </a:extLst>
          </p:cNvPr>
          <p:cNvSpPr/>
          <p:nvPr/>
        </p:nvSpPr>
        <p:spPr>
          <a:xfrm>
            <a:off x="9648495" y="433292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1BA16D-5DCE-4C97-8CD5-B4DAB7AA59D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039774" y="2611844"/>
            <a:ext cx="1010284" cy="193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C56C371-22A8-4DD9-98FA-EDDE471AD1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665576" y="2600913"/>
            <a:ext cx="1107978" cy="204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158CB04-F7A1-42A6-9E75-47F08D0AEBF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250451" y="3264274"/>
            <a:ext cx="486598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9CD31A9-82D6-4034-BDFF-8B47C07B173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46999" y="3264274"/>
            <a:ext cx="490340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A155707-4B98-4A6E-BF3C-5933650A46AE}"/>
              </a:ext>
            </a:extLst>
          </p:cNvPr>
          <p:cNvCxnSpPr>
            <a:cxnSpLocks/>
          </p:cNvCxnSpPr>
          <p:nvPr/>
        </p:nvCxnSpPr>
        <p:spPr>
          <a:xfrm>
            <a:off x="9081313" y="3264274"/>
            <a:ext cx="485002" cy="276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ordefinierter Prozess 34">
            <a:extLst>
              <a:ext uri="{FF2B5EF4-FFF2-40B4-BE49-F238E27FC236}">
                <a16:creationId xmlns:a16="http://schemas.microsoft.com/office/drawing/2014/main" id="{4FC18F3E-0501-4786-A036-B321354443A1}"/>
              </a:ext>
            </a:extLst>
          </p:cNvPr>
          <p:cNvSpPr/>
          <p:nvPr/>
        </p:nvSpPr>
        <p:spPr>
          <a:xfrm>
            <a:off x="10443700" y="354045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45FBAE8-39B9-413A-BCE8-B9273F0EAE9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059219" y="399673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AA7D8AFA-A624-4843-894E-1E40151FF0CB}"/>
              </a:ext>
            </a:extLst>
          </p:cNvPr>
          <p:cNvSpPr/>
          <p:nvPr/>
        </p:nvSpPr>
        <p:spPr>
          <a:xfrm>
            <a:off x="10876637" y="433326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443C0C4-16C7-4E04-B70C-66B7B5BEB49F}"/>
                  </a:ext>
                </a:extLst>
              </p:cNvPr>
              <p:cNvSpPr txBox="1"/>
              <p:nvPr/>
            </p:nvSpPr>
            <p:spPr>
              <a:xfrm>
                <a:off x="9023415" y="1793289"/>
                <a:ext cx="229560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dirty="0">
                    <a:solidFill>
                      <a:srgbClr val="FF0000"/>
                    </a:solidFill>
                  </a:rPr>
                  <a:t>!</a:t>
                </a:r>
                <a:r>
                  <a:rPr lang="de-DE" sz="1600" dirty="0"/>
                  <a:t> </a:t>
                </a:r>
                <a:r>
                  <a:rPr lang="de-DE" sz="1600" b="1" dirty="0"/>
                  <a:t>Verschmelze</a:t>
                </a:r>
                <a:r>
                  <a:rPr lang="de-DE" sz="1600" dirty="0"/>
                  <a:t> Kinder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600" dirty="0"/>
                  <a:t> und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sz="1600" dirty="0"/>
                  <a:t> von Schlüssel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600" dirty="0"/>
                  <a:t>: </a:t>
                </a:r>
              </a:p>
              <a:p>
                <a:pPr algn="ctr"/>
                <a:r>
                  <a:rPr lang="de-DE" sz="1600" dirty="0">
                    <a:sym typeface="Wingdings" panose="05000000000000000000" pitchFamily="2" charset="2"/>
                  </a:rPr>
                  <a:t> Knoten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443C0C4-16C7-4E04-B70C-66B7B5BEB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15" y="1793289"/>
                <a:ext cx="2295607" cy="892552"/>
              </a:xfrm>
              <a:prstGeom prst="rect">
                <a:avLst/>
              </a:prstGeom>
              <a:blipFill>
                <a:blip r:embed="rId3"/>
                <a:stretch>
                  <a:fillRect t="-3401" r="-796" b="-74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ussdiagramm: Vordefinierter Prozess 22">
            <a:extLst>
              <a:ext uri="{FF2B5EF4-FFF2-40B4-BE49-F238E27FC236}">
                <a16:creationId xmlns:a16="http://schemas.microsoft.com/office/drawing/2014/main" id="{AAEADBD6-3CDE-41C7-978C-2E9D9F60A03C}"/>
              </a:ext>
            </a:extLst>
          </p:cNvPr>
          <p:cNvSpPr/>
          <p:nvPr/>
        </p:nvSpPr>
        <p:spPr>
          <a:xfrm>
            <a:off x="9825738" y="3540459"/>
            <a:ext cx="615518" cy="464639"/>
          </a:xfrm>
          <a:prstGeom prst="flowChartPredefinedProcess">
            <a:avLst/>
          </a:prstGeom>
          <a:solidFill>
            <a:schemeClr val="accent3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55CBDC2-A278-4C29-95BA-169290C965B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823295" y="399622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6DAA086-DA49-4105-B5D3-574063B78AA4}"/>
              </a:ext>
            </a:extLst>
          </p:cNvPr>
          <p:cNvSpPr/>
          <p:nvPr/>
        </p:nvSpPr>
        <p:spPr>
          <a:xfrm>
            <a:off x="9640713" y="433275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CCFBBD2-11F3-4980-8AD0-20AB2368AA6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213115" y="399588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4F1AAD2A-DDAF-41D9-B883-7F3974FC5421}"/>
              </a:ext>
            </a:extLst>
          </p:cNvPr>
          <p:cNvSpPr/>
          <p:nvPr/>
        </p:nvSpPr>
        <p:spPr>
          <a:xfrm>
            <a:off x="9030533" y="433241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54E57A0A-F7C8-4858-A333-EF439969B31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441257" y="3996228"/>
            <a:ext cx="0" cy="33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7523A0FC-5A94-4217-AE03-4902F7E85D1C}"/>
              </a:ext>
            </a:extLst>
          </p:cNvPr>
          <p:cNvSpPr/>
          <p:nvPr/>
        </p:nvSpPr>
        <p:spPr>
          <a:xfrm>
            <a:off x="10258675" y="4332751"/>
            <a:ext cx="365163" cy="336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09781AF-4AC0-4E93-A443-1239905C9409}"/>
              </a:ext>
            </a:extLst>
          </p:cNvPr>
          <p:cNvSpPr txBox="1"/>
          <p:nvPr/>
        </p:nvSpPr>
        <p:spPr>
          <a:xfrm>
            <a:off x="4692733" y="1778693"/>
            <a:ext cx="199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 hat zu wenig Kinder – verschmelze!</a:t>
            </a:r>
          </a:p>
        </p:txBody>
      </p:sp>
    </p:spTree>
    <p:extLst>
      <p:ext uri="{BB962C8B-B14F-4D97-AF65-F5344CB8AC3E}">
        <p14:creationId xmlns:p14="http://schemas.microsoft.com/office/powerpoint/2010/main" val="11568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05052 -0.00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-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5065 -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5" grpId="0" animBg="1"/>
      <p:bldP spid="27" grpId="0" animBg="1"/>
      <p:bldP spid="35" grpId="0" animBg="1"/>
      <p:bldP spid="37" grpId="0" animBg="1"/>
      <p:bldP spid="23" grpId="0" animBg="1"/>
      <p:bldP spid="40" grpId="0" animBg="1"/>
      <p:bldP spid="42" grpId="0" animBg="1"/>
      <p:bldP spid="44" grpId="0" animBg="1"/>
      <p:bldP spid="45" grpId="0"/>
    </p:bldLst>
  </p:timing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1792</Words>
  <Application>Microsoft Office PowerPoint</Application>
  <PresentationFormat>Breitbild</PresentationFormat>
  <Paragraphs>409</Paragraphs>
  <Slides>31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Wingdings</vt:lpstr>
      <vt:lpstr>Wingdings 2</vt:lpstr>
      <vt:lpstr>Rahmen</vt:lpstr>
      <vt:lpstr>Algo-Tutorium 12</vt:lpstr>
      <vt:lpstr>Speicherung</vt:lpstr>
      <vt:lpstr>B-Bäume – Basics </vt:lpstr>
      <vt:lpstr>Einfügen/ Löschen im    B-Baum</vt:lpstr>
      <vt:lpstr>Einfügen im  B-Baum</vt:lpstr>
      <vt:lpstr>Einfügen im B-Baum</vt:lpstr>
      <vt:lpstr>Einfügen im B-Baum</vt:lpstr>
      <vt:lpstr>Löschen im    B-Baum</vt:lpstr>
      <vt:lpstr>Löschen im    B-Baum</vt:lpstr>
      <vt:lpstr>Löschen im    B-Baum</vt:lpstr>
      <vt:lpstr>Löschen im    B-Baum</vt:lpstr>
      <vt:lpstr>(a,b)-Bäume – Basics</vt:lpstr>
      <vt:lpstr>(a,b)-Bäume – Basics</vt:lpstr>
      <vt:lpstr>Einfügen/ Löschen im (a,b)-Baum</vt:lpstr>
      <vt:lpstr>Einfügen im (a,b)-Baum</vt:lpstr>
      <vt:lpstr>Einfügen im (a,b)-Baum</vt:lpstr>
      <vt:lpstr>Löschen im (a,b)-Baum</vt:lpstr>
      <vt:lpstr>Löschen im (a,b)-Baum</vt:lpstr>
      <vt:lpstr>Löschen im (a,b)-Baum</vt:lpstr>
      <vt:lpstr>Löschen im (a,b)-Baum</vt:lpstr>
      <vt:lpstr>PB</vt:lpstr>
      <vt:lpstr>A1</vt:lpstr>
      <vt:lpstr>A2</vt:lpstr>
      <vt:lpstr>Besprechung</vt:lpstr>
      <vt:lpstr>A1  a)</vt:lpstr>
      <vt:lpstr>A1  b)</vt:lpstr>
      <vt:lpstr>A1  b)</vt:lpstr>
      <vt:lpstr>A1  c)</vt:lpstr>
      <vt:lpstr>A2</vt:lpstr>
      <vt:lpstr>A2</vt:lpstr>
      <vt:lpstr>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Algo-Tutorium 2</dc:title>
  <dc:creator>xy xy</dc:creator>
  <cp:lastModifiedBy>Laura Zimmermann</cp:lastModifiedBy>
  <cp:revision>174</cp:revision>
  <dcterms:created xsi:type="dcterms:W3CDTF">2020-11-18T14:51:54Z</dcterms:created>
  <dcterms:modified xsi:type="dcterms:W3CDTF">2022-01-21T08:35:05Z</dcterms:modified>
</cp:coreProperties>
</file>