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65" r:id="rId3"/>
    <p:sldId id="264" r:id="rId4"/>
    <p:sldId id="257" r:id="rId5"/>
    <p:sldId id="258" r:id="rId6"/>
    <p:sldId id="276" r:id="rId7"/>
    <p:sldId id="277" r:id="rId8"/>
    <p:sldId id="278" r:id="rId9"/>
    <p:sldId id="279" r:id="rId10"/>
    <p:sldId id="280" r:id="rId11"/>
    <p:sldId id="262" r:id="rId12"/>
    <p:sldId id="281" r:id="rId13"/>
    <p:sldId id="289" r:id="rId14"/>
    <p:sldId id="267" r:id="rId15"/>
    <p:sldId id="282" r:id="rId16"/>
    <p:sldId id="268" r:id="rId17"/>
    <p:sldId id="283" r:id="rId18"/>
    <p:sldId id="284" r:id="rId19"/>
    <p:sldId id="285" r:id="rId20"/>
    <p:sldId id="286" r:id="rId21"/>
    <p:sldId id="287" r:id="rId22"/>
    <p:sldId id="269" r:id="rId23"/>
    <p:sldId id="28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1824,'-2'5'4286,"-5"21"-3689,-23 116 2166,30-140-2748,0 0 1,0-1-1,0 1 1,0 0-1,0-1 0,1 1 1,-1 0-1,1-1 0,-1 1 1,1-1-1,-1 1 1,1-1-1,0 1 0,0-1 1,0 0-1,0 1 0,0-1 1,0 0-1,0 1 0,0-1 1,1 0-1,-1 0 1,0 0-1,1 0 0,-1 0 1,1-1-1,-1 1 0,1 0 1,-1-1-1,1 1 1,2 0-1,4 1 237,1 1-1,0-1 1,0-1-1,10 1 1,-4 0-3392,-7-1 1861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3001,'-2'-1'5961,"2"0"-5753,0 1-224,4 2-880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1608,'0'4'624,"1"-1"-407,1 0-386,1-1-391,2-2-48,1-1 264</inkml:trace>
  <inkml:trace contextRef="#ctx0" brushRef="#br0" timeOffset="1">103 1 2377,'1'4'1400,"-1"0"-360,1 2-528,0 0-480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2112,'0'0'54,"0"0"-1,0 0 0,-1 0 0,1 0 1,0 0-1,0 0 0,-1 0 0,1 1 0,0-1 1,0 0-1,-1 0 0,1 0 0,0 1 1,0-1-1,0 0 0,-1 0 0,1 1 0,0-1 1,0 0-1,0 0 0,0 1 0,0-1 1,0 0-1,0 0 0,-1 1 0,1-1 0,0 0 1,0 1-1,0-1 0,0 0 0,0 0 1,0 1-1,0-1 0,0 0 0,1 1 0,-1-1 1,0 0-1,0 0 0,0 1 0,0-1 1,0 17-389,7 23 448,1 0 0,21 60 1,-23-84-380,-4-10 5273,-9-22-2374,-18-68-2494,14 45-95,9 31-88,0 1 0,1 0 1,0 0-1,0-1 0,0 1 0,1-1 0,0 1 0,2-14 0,-2 19 10,1 0 0,0-1 0,-1 1 0,1 0 0,0 0 1,0 0-1,0 0 0,0 0 0,1 0 0,-1 1 0,0-1 0,1 0 0,-1 0 0,1 1 0,0-1 0,-1 1 0,1 0 0,0-1 0,0 1 0,0 0 0,0 0 0,0 0 0,0 0 0,0 1 0,0-1 0,1 1 0,-1-1 0,0 1 0,0 0 0,1-1 0,-1 1 0,0 0 0,3 1 1,-2-1 28,1 0 1,-1 1-1,0-1 1,1 1 0,-1 0-1,0 0 1,1 0-1,-1 1 1,0-1 0,0 1-1,0-1 1,0 1 0,0 0-1,-1 0 1,1 1-1,0-1 1,2 4 0,-4-5 16,0 1 0,0-1 0,0 1 1,0-1-1,0 1 0,0 0 0,0 0 1,-1-1-1,1 1 0,-1 0 0,1 0 1,-1 0-1,0 0 0,0 0 0,0-1 1,0 1-1,0 0 0,0 0 0,0 0 1,-1 0-1,1 0 0,-1-1 0,1 1 1,-1 0-1,0 0 0,1 0 0,-1-1 1,0 1-1,0-1 0,0 1 0,-1-1 1,-1 3-1,-25 22 190,22-22-227,1 1 0,0 0 0,0 0-1,0 0 1,-5 8 0,9-13 5,1 1-1,0-1 1,-1 1 0,1-1 0,0 1 0,0 0 0,-1-1 0,1 1 0,0 0 0,0-1 0,0 1 0,0 0 0,0-1 0,0 1 0,0 0-1,0-1 1,0 1 0,0 0 0,0-1 0,1 1 0,-1 0 0,0-1 0,0 1 0,1-1 0,-1 2 0,16 12-276,26 2 205,-39-15 107,27 8 101,-8-2-47,39 16 1,-42-13-142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87 6505,'-1'-5'526,"0"0"-1,-1 0 0,0 1 0,0-1 0,0 0 0,0 1 0,-1-1 0,-3-3 1,4 4-476,-1 1 1,0-1-1,0 1 1,-1 0 0,1 0-1,-1 1 1,1-1-1,-1 1 1,0-1 0,0 1-1,0 0 1,0 1-1,0-1 1,0 1 0,-6-1-1,9 1-83,0 1 0,0 0-1,0 0 1,-1 0-1,1 0 1,0 0 0,0 0-1,0 1 1,0-1 0,0 0-1,0 0 1,-1 1-1,1-1 1,0 1 0,0-1-1,0 1 1,0-1 0,0 1-1,0 0 1,1 0 0,-3 1-1,2 0-12,-1 0 0,0 1 0,0-1-1,1 0 1,0 1 0,-1 0 0,1-1 0,-1 6 0,0-3 2,1 0 0,0 0 1,0 1-1,1-1 1,-1 1-1,1-1 0,0 0 1,1 1-1,0 6 1,-1-11 41,1 0 0,-1 1 0,0-1 1,1 0-1,-1 1 0,1-1 0,-1 0 1,1 0-1,0 1 0,-1-1 1,1 0-1,0 0 0,0 0 0,0 0 1,0 0-1,0 0 0,0 0 1,0 0-1,0-1 0,0 1 0,0 0 1,0 0-1,1-1 0,-1 1 0,0-1 1,1 1-1,-1-1 0,0 0 1,1 0-1,-1 1 0,0-1 0,1 0 1,-1 0-1,0 0 0,1 0 0,2-1 1,-1 0 42,1 0 1,0-1-1,-1 1 1,1-1-1,-1 0 1,0 0 0,1 0-1,-1-1 1,0 1-1,0-1 1,4-4-1,-7 6-56,1 0 1,0 1-1,-1-1 0,1 1 0,0-1 0,-1 0 0,1 1 0,0-1 0,0 1 0,0-1 0,-1 1 0,1 0 1,0-1-1,0 1 0,0 0 0,0 0 0,0-1 0,0 1 0,0 0 0,-1 0 0,1 0 0,0 0 0,0 0 1,0 0-1,0 1 0,0-1 0,0 0 0,0 0 0,0 1 0,-1-1 0,1 0 0,1 1 0,3 2-6,-1 0 0,0 1-1,0-1 1,7 8-1,-8-8-81,0 0 0,0 0 0,0 0-1,0-1 1,0 1 0,6 2 0,3-2-208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7882,'-7'-3'3000,"1"2"-2312,3 0-303,6 1-321,3 1-160,9 0-120,3 0 127,10 1-111,3-2-728,5 2 656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149 234 4641,'1'-3'236,"0"0"1,-1 0-1,1 0 0,0 0 1,-1 1-1,1-1 1,-1 0-1,0 0 0,0 0 1,0 0-1,0 0 0,-1 0 1,1 0-1,-1 0 1,0 0-1,0 0 0,0 0 1,0 1-1,0-1 0,-1 0 1,1 1-1,-1-1 0,1 1 1,-5-5-1,2 2-139,-1 1 0,1-1 1,-1 1-1,0 0 0,0 0 0,0 0 0,-1 1 0,1 0 0,-1 0 0,-11-4 0,15 7-114,0-1-1,0 1 0,1 0 0,-1-1 0,0 1 0,0 0 0,0 0 0,1 0 0,-1 1 0,0-1 0,0 0 1,0 1-1,1-1 0,-1 1 0,0 0 0,0-1 0,1 1 0,-1 0 0,1 0 0,-1 0 0,1 0 0,-1 0 1,-1 3-1,0-2-30,1 1 1,-1 0 0,1 1 0,0-1 0,0 0 0,1 1 0,-1-1-1,1 1 1,-1-1 0,1 1 0,-1 5 0,1-6 13,1 1 1,-1-1-1,1 1 1,0-1-1,0 1 0,0-1 1,1 1-1,-1-1 1,1 1-1,0-1 1,0 0-1,2 6 0,-2-8 33,-1 1-1,1 0 0,1-1 1,-1 1-1,0-1 0,0 1 1,0-1-1,1 0 0,-1 0 1,1 1-1,-1-1 0,1 0 1,-1 0-1,1 0 0,0-1 1,-1 1-1,1 0 0,0-1 1,0 1-1,0-1 0,-1 1 1,1-1-1,0 0 1,2 0-1,-1 0 56,1 0 0,-1-1 0,1 0 0,-1 0 0,0 0 0,1 0 0,-1 0 0,0-1 0,0 1 0,0-1 0,0 0 0,0 0 0,0 0 0,-1 0 0,1 0 0,-1-1 0,1 1 0,-1-1 0,3-5 0,1 0 222,-1 0 0,1-1 1,-2 1-1,1-1 0,4-17 1,-5 15-135,-1 0 1,0-1-1,-1 0 1,-1 0 0,0 1-1,0-1 1,-1 0-1,0 0 1,-4-16-1,2 23-228,0 5-35,-3 13-166,-1 21-71,6-19 357,0-1 0,1 0 0,0 0 0,1 0 0,1 0 0,7 24 0,-8-31-159,1 0-1,-1-1 1,1 1 0,1-1-1,-1 0 1,1 0 0,0 0-1,0 0 1,1-1 0,0 1-1,0-1 1,0 0 0,0-1-1,1 1 1,8 4 0,2-3-642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5993,'0'0'57,"0"-1"-1,0 1 1,-1 0 0,1 0-1,0 0 1,0-1-1,0 1 1,0 0-1,0 0 1,0 0 0,0-1-1,0 1 1,0 0-1,0 0 1,0 0-1,0 0 1,0-1 0,0 1-1,0 0 1,0 0-1,0 0 1,1-1 0,-1 1-1,0 0 1,0 0-1,0 0 1,0 0-1,0-1 1,0 1 0,0 0-1,1 0 1,-1 0-1,0 0 1,0 0-1,0-1 1,0 1 0,1 0-1,-1 0 1,0 0-1,0 0 1,0 0-1,0 0 1,1 0 0,-1 0-1,0 0 1,0 0-1,0 0 1,1 0-1,-1 0 1,0 0 0,0 0-1,0 0 1,1 0-1,-1 0 1,0 0 0,0 0-1,0 0 1,1 0-1,-1 0 1,0 0-1,0 0 1,0 1 0,16-2 949,-11-1-730,-1 0 0,1-1 0,-1 0 0,1 0 0,-1 0 0,0 0 0,0-1 0,0 0 0,-1 0 0,7-8 0,-8 10-229,0-1 0,-1 1 0,1-1 1,0 0-1,-1 1 0,0-1 0,1 0 0,-1 0 0,0 0 1,-1 0-1,1 0 0,0 0 0,-1 0 0,0-1 0,0 1 0,0 0 1,0 0-1,0 0 0,-1-5 0,0 7-49,1 0 0,0 0 1,-1 0-1,1 0 0,-1 0 0,1 1 0,-1-1 1,0 0-1,1 0 0,-1 0 0,0 0 0,1 1 0,-1-1 1,0 0-1,0 1 0,0-1 0,0 1 0,0-1 0,1 1 1,-1-1-1,0 1 0,0-1 0,0 1 0,0 0 0,0 0 1,-1-1-1,1 1 0,0 0 0,0 0 0,0 0 1,0 0-1,0 0 0,-1 1 0,0-1-38,0 1 1,0-1-1,0 1 1,0 0-1,0 0 1,1 0-1,-1 0 0,0 0 1,0 0-1,1 1 1,-1-1-1,1 0 1,-1 1-1,1-1 0,0 1 1,-2 3-1,0 1 3,0 1 0,1-1-1,0 1 1,1 0 0,-1-1-1,1 1 1,1 0-1,-1 0 1,1 0 0,0 0-1,1 0 1,0 0 0,0 0-1,0 0 1,4 11 0,-3-15 38,-1 1 0,1 0 0,-1-1 0,1 1 0,0-1 0,0 0 0,0 0 0,1 0 0,-1 0 0,1 0 0,0 0 0,6 4 0,-7-5 11,1-1 1,-1 0 0,1 0-1,-1 0 1,1 0-1,0 0 1,-1 0 0,1-1-1,0 0 1,0 1 0,0-1-1,-1 0 1,1 0-1,0 0 1,0-1 0,0 1-1,-1-1 1,1 0 0,5-1-1,-5 1 22,0-1 0,1 1 0,-1-1 0,0 1 0,0-1 1,0 0-1,0 0 0,0-1 0,0 1 0,-1 0 0,1-1 0,-1 0 0,0 1 0,1-1 0,-1 0 0,0 0 0,-1 0 0,1-1 0,1-3 0,-1 2 30,-1-1 1,0 0-1,0 1 0,0-1 0,-1 0 0,0 0 0,0 0 1,0 1-1,-1-1 0,-2-10 0,3 15-57,0 0 0,-1 1 0,1-1 0,0 0 1,0 1-1,0-1 0,0 0 0,0 0 0,0 1 0,0-1 0,0 0 0,0 1 0,0-1 0,0 0 0,0 0 0,1 1 0,-1-1 1,0 0-1,1 1 0,-1-1 0,0 1 0,1-1 0,-1 0 0,0 1 0,1-1 0,-1 1 0,1-1 0,0 0 0,21-4-101,-10 3 79,34-7-458,-19 3 278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5193,'-3'-3'1865,"2"3"-1697,1 1-144,3 0-937,0 0-919,3 0 1192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5281,'-9'6'2137,"1"0"-1489,2-1-128,2 0-328,1-1-104,3 0-80,0-1-40,5 0-480,3 1-865,5-3 929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 3065,'0'-1'286,"0"0"0,0 1 0,0-1 1,0 0-1,0 1 0,-1-1 0,1 0 1,0 1-1,0-1 0,-1 1 0,1-1 1,0 0-1,-1 1 0,1-1 0,0 1 1,-1-1-1,1 1 0,-1-1 0,1 1 1,-1 0-1,1-1 0,-2 0 0,-5 10 1480,-1 26-2107,7-27 327,0 0-1,0-1 1,1 1-1,0 0 1,1-1-1,0 1 1,0 0-1,2 7 1,-2-12 1,0-1-1,0 1 1,0-1 0,1 1 0,-1-1 0,1 1-1,-1-1 1,1 0 0,0 0 0,0 0 0,0 0-1,0 0 1,0 0 0,1-1 0,-1 1 0,0-1-1,1 1 1,-1-1 0,1 0 0,-1 0 0,1 0-1,0 0 1,-1-1 0,1 1 0,4 0 0,12 0-972,2-1 404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96 1392,'0'0'131,"-1"-1"0,1 1-1,-1-1 1,1 1 0,-1-1-1,1 1 1,-1-1 0,1 0-1,-1 1 1,1-1 0,0 0-1,0 1 1,-1-1 0,1 0-1,0 1 1,0-1 0,0 0-1,-1 1 1,1-1 0,0 0-1,0 0 1,0 1 0,0-1 0,1-1-1,10-11 3580,-3 6-3977,-6 5 347,0 0 1,0 0-1,0-1 1,-1 1-1,1 0 0,0-1 1,-1 1-1,0-1 1,1 1-1,-1-1 1,0 0-1,1-3 1,-2 5-57,0 1 1,0-1 0,0 0 0,0 0-1,0 1 1,0-1 0,-1 0 0,1 1-1,0-1 1,0 0 0,0 0 0,-1 1-1,1-1 1,0 0 0,-1 1 0,1-1 0,-1 1-1,1-1 1,-2-1 0,1 1-18,0 0-1,-1 0 1,1 0 0,-1 1 0,0-1 0,1 0 0,-1 1-1,0-1 1,1 1 0,-1-1 0,-3 1 0,4-1-36,0 1 0,0 0 0,-1 0 0,1 0 0,0 0 0,0 0 0,-1 1 1,1-1-1,0 0 0,0 0 0,0 1 0,-1-1 0,1 1 0,0-1 0,0 1 0,0 0 0,0-1 1,0 1-1,0 0 0,0 0 0,-1 1 0,0 1-25,0-1 1,0 1-1,1-1 0,-1 1 0,1 0 1,0-1-1,0 1 0,0 0 1,-1 3-1,1-1-21,0 0 1,0 0-1,1 0 1,0-1-1,-1 1 1,2 0-1,-1 0 1,0 0-1,1 0 1,0 0-1,2 6 1,-1-8 87,0 0 1,-1-1-1,1 1 1,1-1-1,-1 1 1,0-1-1,0 0 1,1 1-1,-1-1 1,1 0-1,0-1 1,0 1-1,0 0 1,5 1-1,0 0-142,-1-1 0,1 1 0,0-2 0,15 2 0,-4-2-221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1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6585,'-1'5'2593,"-2"2"-1849,0 1-176,1 3-224,-1 1-160,2 5-96,0 1-16,-1 3 8,1 2-304,-1-1 184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1776,'-4'5'421,"0"-1"0,0 1-1,0 0 1,1 1-1,-1-1 1,-4 12-1,-4 6-235,-7 6 151,3-3 423,0-1 0,-38 42 0,54-67-745,-1 1 0,1-1 0,0 0 0,-1 1 1,1-1-1,0 0 0,0 1 0,0-1 0,-1 0 1,1 1-1,0-1 0,0 0 0,0 1 0,0-1 1,0 1-1,-1-1 0,1 0 0,0 1 0,0-1 1,0 1-1,0-1 0,0 0 0,0 1 0,0-1 1,1 1-1,-1-1 0,0 0 0,0 1 0,0 0 1,12 8-70,22 4-300,-29-12 433,15 5 49,0-2-1,21 2 1,17 4-2219,-40-5 1257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18 132 4993,'3'-2'205,"1"-1"0,-1 1-1,0-1 1,0 0 0,0 1-1,0-2 1,0 1 0,-1 0 0,1 0-1,-1-1 1,0 1 0,0-1 0,2-4-1,-2 3-109,1 0 0,-1 0 0,0-1 0,-1 1-1,1-1 1,-1 0 0,0 1 0,0-12 0,-1 16-91,0 0 1,0 1 0,1-1-1,-1 0 1,0 0 0,0 1-1,-1-1 1,1 0 0,0 0-1,0 1 1,0-1 0,0 0-1,-1 1 1,1-1 0,0 0-1,-1 1 1,1-1 0,0 0-1,-1 1 1,1-1 0,-1 1 0,1-1-1,-1 0 1,1 1 0,-1-1-1,1 1 1,-1 0 0,0-1-1,1 1 1,-1-1 0,1 1-1,-1 0 1,0 0 0,0-1-1,1 1 1,-1 0 0,0 0-1,1 0 1,-1 0 0,0 0-1,0 0 1,1 0 0,-1 0 0,0 0-1,0 0 1,1 0 0,-1 0-1,0 1 1,1-1 0,-1 0-1,0 0 1,1 1 0,-2 0-1,-1 0-55,0 1-1,1 0 1,-1 0-1,0 0 1,1 0-1,0 0 1,-1 0-1,1 1 1,0-1-1,0 1 1,-2 3-1,1-1 6,1 1-1,0-1 1,0 1-1,0-1 1,1 1-1,0 0 1,0 0-1,0 0 1,1 0-1,0 11 1,0-14 40,1 0 0,-1-1 0,1 1 0,0 0 0,-1-1 0,1 1 0,1 0 0,-1-1 0,0 0-1,0 1 1,1-1 0,0 0 0,-1 1 0,1-1 0,0 0 0,0 0 0,0 0 0,0-1 0,1 1 0,-1 0 0,0-1 0,1 0 0,-1 1 0,1-1 0,2 1 0,9 2 99,0-1 1,0-1-1,0 0 0,1 0 1,-1-2-1,0 1 0,20-4 1,-34 2 151,1-1 0,-1 1 0,0-1 0,-1 1-1,1-1 1,0 1 0,0-1 0,-1 1 0,1 0 0,-1-1 0,1 1 0,-1-1 0,1 1 0,-1 0 0,-1-2 0,0-1 66,-3-10-80,0 0-1,0 0 1,-1-16 0,5 26-249,0 1 0,1-1 0,0 1 0,-1-1 0,1 1 0,1-1 0,-1 1 0,0-1 0,1 1 0,0-1 0,0 1 0,0-1 0,0 1 0,1 0 0,-1 0 0,1 0 0,0 0 0,4-6 0,-6 8 2,1 1 0,-1-1-1,0 1 1,1-1 0,0 1-1,-1 0 1,1-1-1,-1 1 1,1-1 0,-1 1-1,1 0 1,0 0-1,-1-1 1,1 1 0,0 0-1,-1 0 1,1 0 0,0 0-1,-1 0 1,1 0-1,0 0 1,-1 0 0,1 0-1,0 0 1,-1 0-1,2 0 1,0 1-4,-1 0-1,0 0 1,0-1-1,1 1 1,-1 0-1,0 0 1,0 0 0,0 1-1,0-1 1,0 0-1,1 2 1,3 5-4,-1-1 0,0 1 0,3 10 0,-7-17 27,12 37 93,-7-24-497,0 1 0,10 20 0,-3-15-139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5049,'0'0'42,"0"0"-1,0 0 1,0 0 0,0 0-1,0 0 1,0 0 0,-1 0-1,1 0 1,0 0-1,0 0 1,0 0 0,0 0-1,0 1 1,0-1 0,0 0-1,0 0 1,0 0-1,0 0 1,0 0 0,0 0-1,0 0 1,0 0 0,0 0-1,0 0 1,0 0 0,0 0-1,-1 0 1,1 0-1,0 0 1,0 0 0,0 0-1,0 0 1,0 0 0,0 0-1,0 0 1,0 0-1,0 0 1,0 0 0,0 0-1,0 0 1,0 0 0,-1 0-1,1 0 1,0 0 0,0 0-1,0 0 1,0 0-1,0 0 1,0 0 0,0 0-1,0 0 1,0 0 0,0 0-1,0 0 1,0-1-1,0 1 1,0 0 0,0 0-1,0 0 1,0 0 0,0 0-1,-1 11 364,3 14-670,5 13 488,1 0 0,2-1 0,16 40 0,-26-76-164,1 0 0,-1 0 0,1 0 0,-1-1 0,1 1 0,-1 0 0,1 0 0,0 0 0,-1 0 0,1 0 0,0-1 0,-1 1 0,3 1 0,-3-2-24,1 0 1,-1 0-1,0 0 0,1 1 1,-1-1-1,0 0 0,1 0 1,-1 0-1,0 0 1,1-1-1,-1 1 0,0 0 1,1 0-1,-1 0 0,1 0 1,-1 0-1,0 0 0,0 0 1,1-1-1,-1 1 0,0 0 1,1 0-1,-1 0 0,0-1 1,0 1-1,1 0 0,-1-1 1,3-3 265,0 0 1,-1 0-1,1-1 1,2-9-1,4-4-422,16-11 135,-20 25-1,-1 0 1,1-1-1,-1 0 0,-1 0 0,1 0 0,-1 0 0,0 0 0,4-9 0,-26 48-290,17-30 287,1-1 1,1 1 0,-1 0-1,0-1 1,1 1 0,0 0-1,0 0 1,0-1 0,0 1-1,1 0 1,-1 0 0,1-1-1,0 1 1,0-1 0,1 1-1,-1-1 1,0 1 0,3 3-1,-2-5-130,-1-1-1,1 1 0,-1 0 1,1 0-1,0-1 1,0 1-1,0-1 0,0 0 1,0 1-1,0-1 0,0 0 1,1 0-1,-1 0 1,0-1-1,0 1 0,1 0 1,-1-1-1,1 0 0,-1 1 1,0-1-1,1 0 1,-1 0-1,1 0 0,-1-1 1,0 1-1,1-1 0,-1 1 1,4-2-1,11-4-1156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5121,'-2'2'184,"0"0"-1,0 0 0,0 0 1,1 0-1,-1 0 1,1 1-1,0-1 1,0 0-1,0 1 0,0-1 1,0 1-1,0-1 1,0 1-1,1 0 1,0-1-1,-1 1 0,1 0 1,0-1-1,0 1 1,0 0-1,1-1 1,-1 1-1,1 0 0,-1-1 1,2 4-1,-1-4-173,-1-1-1,1 1 1,-1 0-1,1 0 1,0-1-1,0 1 1,0 0-1,0-1 1,0 1-1,0-1 0,0 1 1,0-1-1,1 0 1,-1 1-1,0-1 1,1 0-1,-1 0 1,1 0-1,0 0 1,-1 0-1,1-1 1,0 1-1,-1 0 1,1-1-1,0 1 1,0-1-1,0 1 1,0-1-1,-1 0 1,1 0-1,0 0 0,0 0 1,0 0-1,0-1 1,-1 1-1,4-1 1,0-1 39,1 0 1,-1-1-1,0 0 1,0 0-1,0 0 1,0 0-1,-1-1 1,1 0-1,-1 0 1,0 0-1,0-1 0,0 1 1,-1-1-1,0 0 1,1 0-1,-2 0 1,1 0-1,-1-1 1,1 1-1,-1-1 1,1-6-1,-2 23 41,0 0-1,1 1 1,5 17 0,-6-27-105,0 1 0,0 0 1,1-1-1,-1 1 0,1-1 1,-1 1-1,1-1 0,0 0 1,-1 0-1,1 1 0,0-1 0,3 1 1,-3-1-394,0-1 0,0 0 0,0 0 0,0 0 0,0 0 0,1 0 0,-1 0 0,0 0 1,3 0-1,5-1-897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13 145 4913,'-2'-4'7223,"-4"-17"-5329,2-38-859,4 55-1050,0 1-1,0 0 1,0-1-1,1 1 1,0 0-1,-1-1 1,1 1 0,0 0-1,1 0 1,-1-1-1,0 1 1,1 0-1,0 1 1,0-1-1,2-3 1,-3 5-2,-1 0-1,1 1 1,-1-1 0,1 1 0,0 0 0,-1-1 0,1 1-1,0-1 1,-1 1 0,1 0 0,0-1 0,-1 1-1,1 0 1,0 0 0,0 0 0,-1 0 0,1 0-1,0-1 1,0 1 0,0 1 0,-1-1 0,1 0-1,0 0 1,0 0 0,-1 0 0,2 1 0,0 0 0,-1 0 1,0 0-1,1 0 1,-1 0-1,0 0 1,1 0-1,-1 0 1,0 1 0,0-1-1,0 0 1,1 3-1,2 2-83,-1 1 1,0 0-1,-1-1 0,4 12 1,-2 3-570,1 2 299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77 3713,'-2'-10'3243,"-7"-19"1320,-4 2-3601,13 26-990,-1 0 0,1 1 1,-1-1-1,0 0 0,1 0 1,-1 1-1,0-1 0,1 1 0,-1-1 1,0 0-1,0 1 0,0 0 0,1-1 1,-1 1-1,0-1 0,0 1 0,0 0 1,0 0-1,0-1 0,0 1 1,-1 0-1,0 0 19,0 1 0,1-1 0,-1 1 0,1 0 0,-1 0 0,1-1 0,-1 1 0,1 0-1,-1 0 1,1 0 0,0 0 0,-1 1 0,1-1 0,0 0 0,0 0 0,-2 3 0,2-1-11,-1-1 0,0 1 0,1-1 0,0 1 1,-1 0-1,1-1 0,0 1 0,0 0 0,1 0 0,-1 0 0,0 0 0,1 0 0,0 0 0,0 0 0,0 5 0,0-6 19,0-1 0,1 0 0,-1 0-1,0 0 1,1 0 0,-1 0-1,1-1 1,-1 1 0,1 0 0,-1 0-1,1 0 1,0 0 0,-1 0-1,1-1 1,0 1 0,0 0 0,-1 0-1,3 0 1,-2 0 2,1-1 0,0 1 0,-1-1 0,1 1 0,0-1 0,-1 0 0,1 0 0,0 0 0,-1 0-1,1 0 1,0 0 0,-1 0 0,1 0 0,-1-1 0,4 0 0,-1-1 14,0 1 1,0-1-1,-1 0 1,1-1-1,6-4 0,-7 5-19,0-1 0,0 1 0,0 0 0,0 1 0,0-1 0,0 1 0,6-3 0,-8 4-6,0 0 1,0 0-1,0 0 0,1 0 0,-1 0 1,0 1-1,0-1 0,0 0 0,0 1 0,1-1 1,-1 0-1,0 1 0,0-1 0,0 1 1,0 0-1,0-1 0,0 1 0,0 0 1,0 0-1,0-1 0,-1 1 0,1 0 1,0 0-1,0 0 0,-1 0 0,1 0 0,0 2 1,3 3-14,-1 1 0,1 0 0,-1 0 0,-1 0 1,1 0-1,-1 0 0,-1 1 0,2 13 0,-2-16 167,-1 0-1,0 1 1,0-1-1,0 0 1,-1 0 0,1 0-1,-1 0 1,-1 0-1,1 0 1,-1 0-1,0 0 1,0-1 0,-5 9-1,7-12 3,-1 0-1,0 0 1,1-1 0,-1 1-1,0 0 1,0-1 0,1 1-1,-1-1 1,0 1 0,0-1-1,0 1 1,0-1 0,1 1-1,-1-1 1,0 0 0,0 0-1,0 1 1,0-1 0,0 0-1,0 0 1,0 0 0,0 0-1,-2 0 1,0-1 41,1 0 0,-1 1 0,0-1 0,1 0 0,-1 0 0,1-1 0,-1 1 0,-3-3 0,2 1-234,1 1 0,-1-1 1,1 0-1,0 0 0,-1 0 1,1-1-1,1 1 0,-1-1 1,1 0-1,-5-7 0,7 6-1197,3 2 518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7690,'0'0'4809,"5"3"-7090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7450,'1'2'2752,"0"1"-2224,0 1-240,-1-1-1720,0 2 1080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1624,'0'1'408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8 115 3009,'-2'-15'5749,"0"5"-5108,1 0 1,-1 0-1,2-1 1,0-14-1,0 24-656,0-1-1,0 0 0,1 1 1,-1-1-1,1 1 0,-1-1 1,1 1-1,0-1 0,0 1 1,-1 0-1,1-1 0,0 1 1,0 0-1,0-1 0,1 1 1,-1 0-1,0 0 0,0 0 1,0 0-1,1 0 0,-1 0 1,1 1-1,-1-1 0,1 0 1,-1 1-1,1-1 0,-1 1 1,1-1-1,-1 1 0,1 0 1,0-1-1,-1 1 0,1 0 1,3 1-1,-3-1-4,1 1 1,-1-1-1,0 1 1,1 0-1,-1 0 1,0 0-1,0 0 1,0 0-1,0 0 0,0 1 1,0-1-1,0 1 1,0-1-1,0 1 1,-1 0-1,1 0 1,-1 0-1,1 0 0,-1 0 1,0 0-1,0 0 1,0 0-1,1 3 1,12 59-156,-11-54 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2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0 480,'-1'3'128,"2"0"-104,0-1-24,1 0 168,2 0 32,1-2-8,1 1-24,3-2-136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46 1520,'-1'3'207,"0"0"0,1 0 0,-1 0 0,1 0 0,-1 1 0,1-1 0,0 0 0,0 0 0,0 0-1,1 0 1,-1 0 0,2 4 0,0 6 245,0 59 1019,-2-46-859,1 1-1,1-1 0,6 35 4220,-24-89-2894,11 13-1911,1 0-1,0 0 1,1-1 0,1 1-1,0-1 1,1 1-1,1-1 1,0 1 0,4-22-1,-3 30-92,1 1 0,-1-1 0,1 1 0,1 0 0,-1 0-1,1 0 1,0 0 0,0 1 0,1-1 0,7-9 0,-7 12 12,-1-1 1,1 1-1,0 0 1,0 0-1,0 1 1,1-1-1,-1 1 1,1 0-1,-1 0 0,1 0 1,0 1-1,-1-1 1,1 1-1,0 1 1,9-2-1,-11 2 47,-1 0 0,1 0 0,-1 0 0,1 0-1,-1 0 1,1 0 0,-1 1 0,1-1 0,-1 1 0,0-1-1,1 1 1,-1 0 0,0 0 0,1 0 0,-1 1 0,0-1 0,0 0-1,0 1 1,0-1 0,0 1 0,3 4 0,-4-4 18,0 0-1,0 0 1,0 0 0,-1 0 0,1 0 0,0 1 0,-1-1 0,0 0-1,1 0 1,-1 1 0,0-1 0,0 0 0,-1 0 0,1 1-1,0-1 1,-1 0 0,1 0 0,-1 1 0,0-1 0,0 0-1,0 0 1,0 0 0,0 0 0,-1 2 0,-3 2 55,1 0-1,0 0 1,-1-1 0,0 0-1,-1 0 1,1 0 0,-1-1-1,0 0 1,0 0 0,-7 3-1,-21 16-110,33-22 10,0-1 0,0 1 0,1 0 0,-1-1 0,0 1 0,1 0 0,-1 0 0,0-1 0,1 1 0,-1 0 0,1 0 0,-1 0 0,1 0 0,0 0 0,-1-1 0,1 1 0,0 0 0,0 0 0,-1 0 0,1 0 0,0 0 0,0 0 0,0 0 0,0 2 0,1-1-16,0 0 0,-1 0 0,1 0-1,0-1 1,0 1 0,0 0 0,0 0-1,0-1 1,1 1 0,-1 0-1,2 1 1,4 3-23,0-1 0,0 1 0,0-1 1,13 6-1,78 34-12,-74-34-58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82 7578,'-13'-29'6834,"12"23"-6763,-2 1 1,1-1-1,-1 1 0,0 0 0,0 0 0,0 0 0,-6-7 0,8 11-98,0 1 0,1 0 1,-1-1-1,1 1 1,-1 0-1,0-1 1,1 1-1,-1 0 1,0 0-1,1 0 1,-1 0-1,0-1 1,1 1-1,-1 0 0,0 0 1,0 0-1,1 0 1,-1 1-1,0-1 1,1 0-1,-1 0 1,0 0-1,1 0 1,-1 1-1,0-1 0,1 0 1,-1 1-1,1-1 1,-1 1-1,0-1 1,1 0-1,-1 1 1,1-1-1,-1 1 1,1-1-1,-1 1 1,1 0-1,0-1 0,-1 1 1,1-1-1,-1 2 1,-16 29-475,16-29 495,-2 5-50,1-1 1,0 1-1,0-1 0,0 1 1,1 0-1,-1 10 0,2-16 53,-1 0-1,1 1 1,0-1-1,0 0 1,0 0-1,0 1 1,0-1-1,0 0 1,1 0-1,-1 1 0,0-1 1,0 0-1,1 0 1,-1 0-1,1 0 1,-1 1-1,1-1 1,0 0-1,-1 0 1,1 0-1,0 0 1,0 0-1,0 0 1,0-1-1,0 1 0,0 0 1,0 0-1,0 0 1,0-1-1,0 1 1,0-1-1,0 1 1,0-1-1,1 1 1,-1-1-1,0 0 1,0 0-1,1 1 1,-1-1-1,0 0 0,0 0 1,3 0-1,-2-1 24,1 1 0,-1-1 0,1 1 0,-1-1 0,1 0 0,-1 0 0,0 0 0,0 0-1,1 0 1,-1 0 0,0-1 0,0 1 0,4-4 0,19-27 298,-1 2-138,-24 30-206,0 0 0,1-1 1,-1 1-1,0 0 1,0 0-1,1 0 0,-1 0 1,1-1-1,-1 1 1,0 0-1,1 0 0,-1 0 1,0 0-1,1 0 1,-1 0-1,0 0 0,1 0 1,-1 0-1,0 0 1,1 0-1,-1 0 0,1 0 1,-1 0-1,0 0 1,1 1-1,-1-1 0,0 0 1,1 0-1,-1 0 1,1 1-1,11 11-425,5 17 295,-16-28 176,0 1 17,0 1-209,1 1 0,0-1 0,0-1 1,0 1-1,0 0 0,0 0 0,4 3 1,4 0-423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 9370,'-6'-4'3521,"2"1"-2513,0 0 752,8 4-2072,3 0-96,9 3 160,1-2 160,7 1-16,1 0-800,8 0 656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113 240 3625,'1'-3'797,"0"-1"0,-1 0 0,1 1 0,-1-1 0,0 0 0,0 1 0,-1-8 0,0 5-359,0 1 0,-1-1 0,1 0 1,-6-10-1,6 13-430,0 0-1,-1 0 1,1 0 0,-1 0 0,0 0 0,0 1 0,0-1-1,0 1 1,0-1 0,-1 1 0,1 0 0,-1 0 0,1 0-1,-1 0 1,0 1 0,1-1 0,-1 1 0,0-1-1,0 1 1,0 0 0,-6-1 0,8 2-51,0 0 0,-1 0 0,1 0 1,-1 0-1,1 0 0,0 1 0,-1-1 0,1 0 0,0 1 0,-1-1 1,1 1-1,0-1 0,0 1 0,-1 0 0,1 0 0,0-1 0,0 1 1,0 0-1,-2 2 0,1 0-38,0-1-1,1 1 1,-1-1 0,1 1 0,-1 0-1,1 0 1,0 0 0,-1 5-1,0-2 17,1 0-1,0 1 0,0-1 0,1 0 0,0 1 0,0-1 0,1 0 0,1 8 0,-2-12 81,0-1-1,1 1 0,-1 0 1,1-1-1,-1 1 1,1-1-1,0 1 1,-1-1-1,1 0 1,0 1-1,0-1 0,0 0 1,0 1-1,1-1 1,-1 0-1,0 0 1,0 0-1,1 0 1,-1 0-1,0 0 0,1-1 1,1 2-1,0-2 24,-1 1-1,0-1 0,0 0 1,1 0-1,-1 0 0,0 0 1,0 0-1,1-1 0,-1 1 1,0-1-1,0 1 0,0-1 1,0 0-1,3-1 0,1-1 101,0-1 0,-1 1 0,0-1 1,0 0-1,0 0 0,0 0 0,-1 0 0,1-1 0,-1 0 0,0 0 0,3-6 0,-2-1 32,-1-1 0,0 1 0,-1-1 0,0 0 1,-1 0-1,-1-1 0,0 1 0,-1 0 0,0 0 1,-1-1-1,0 1 0,-5-21 0,4 125-2006,3-88 1786,0 14 225,2 0 0,7 31 0,-9-45-311,0 1 0,1 0 0,-1-1 1,1 1-1,-1-1 0,1 0 0,0 0 1,0 0-1,0 1 0,1-2 0,-1 1 0,1 0 1,0 0-1,-1-1 0,1 0 0,0 1 1,0-1-1,1 0 0,4 2 0,9 0-944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4089,'1'1'300,"0"0"0,0 0 0,0 0 0,0 0 1,0 0-1,0 0 0,0 0 0,1 0 0,-1-1 0,0 1 0,0-1 1,1 1-1,-1-1 0,1 1 0,-1-1 0,0 0 0,1 1 1,-1-1-1,1 0 0,-1 0 0,1 0 0,1 0 0,-1-1-113,0 0 0,0 0-1,0 0 1,0 0 0,0-1-1,0 1 1,-1 0 0,1-1-1,0 1 1,-1-1 0,1 0-1,-1 1 1,1-1 0,0-3-1,2-1-25,0 0 0,-1 0-1,0-1 1,0 1-1,3-12 1,-6 17-178,1 0 0,-1-1 0,1 1 0,-1 0 0,0-1 0,1 1 0,-1 0 0,0-1 0,0 1 0,0 0 0,0-1 0,0 1 0,0 0 0,-1 0 0,1-1 0,0 1 0,-1 0 0,1-1 0,-1 1 0,1 0 0,-1 0 0,1 0 0,-1 0 0,0-1 0,0 1 0,0 0 0,0 0 0,0 0 0,1 1 0,-2-1 0,1 0 0,0 0 0,0 0 0,0 1 0,0-1 0,0 1 0,-3-2 0,3 2-43,-1 0 1,0 0-1,1 0 1,-1 0-1,0 0 1,1 1-1,-1-1 1,0 0-1,1 1 1,-1-1-1,0 1 1,1 0-1,-1 0 1,1-1-1,0 1 1,-1 0-1,1 0 1,-1 0-1,1 0 1,0 1-1,0-1 1,0 0-1,0 0 1,0 1-1,0-1 1,0 1-1,-1 1 1,-1 3-27,0-1 0,0 1 0,1-1 0,0 1 0,0 0 0,-2 7 1,4-8 103,-1-1 1,1 1-1,0 0 1,0 0 0,1-1-1,-1 1 1,1 0 0,0-1-1,0 1 1,0-1 0,1 1-1,0-1 1,0 0 0,0 1-1,0-1 1,1 0-1,-1 0 1,1-1 0,0 1-1,0-1 1,1 1 0,-1-1-1,1 0 1,-1 0 0,1 0-1,0-1 1,0 1 0,5 1-1,-5-2 56,0 0 1,0 0-1,0-1 0,1 0 0,-1 1 1,0-1-1,1-1 0,-1 1 1,1-1-1,-1 1 0,1-1 0,-1-1 1,1 1-1,-1-1 0,1 1 0,-1-1 1,0-1-1,1 1 0,-1-1 0,0 1 1,0-1-1,0 0 0,0-1 1,0 1-1,0-1 0,-1 1 0,1-1 1,-1 0-1,4-5 0,-5 4-7,1 1 0,-1-1-1,-1 0 1,1 0 0,0 0 0,-1 0 0,0 0-1,0-1 1,0 1 0,-1 0 0,1-1-1,-1 1 1,0 0 0,0-1 0,0 1 0,-2-6-1,1 3-45,1 0 0,0 1 0,0-1 0,0 0 0,3-9-1,-3 15-37,0 1-1,0 0 0,0-1 0,0 1 0,1-1 0,-1 1 1,0-1-1,0 1 0,1 0 0,-1-1 0,0 1 1,1-1-1,-1 1 0,0 0 0,1-1 0,-1 1 0,1 0 1,-1 0-1,1-1 0,-1 1 0,0 0 0,1 0 1,-1 0-1,1-1 0,-1 1 0,1 0 0,-1 0 0,1 0 1,-1 0-1,1 0 0,-1 0 0,1 0 0,-1 0 1,1 0-1,0 1 0,19 5-1524,-14-4 442,8 3 178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4169,'-1'-4'2440,"0"1"-207,2 2-1497,-1 0-160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4945,'-2'5'4305,"2"-3"-2985,0-1-416,1 0-383,0 0-433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5249,'-3'9'4404,"-2"24"-3188,5-32-1080,-1 4-43,0-1 0,1 1-1,0-1 1,0 1 0,0 0 0,1-1-1,0 1 1,-1-1 0,2 1 0,-1-1-1,0 0 1,1 1 0,0-1 0,0 0-1,0 0 1,0 0 0,1 0 0,0 0-1,4 4 1,-3-5-83,-1 0-1,0-1 1,1 0-1,0 1 1,0-1-1,-1-1 1,1 1 0,0-1-1,1 1 1,-1-1-1,0 0 1,0 0 0,0-1-1,1 0 1,-1 1-1,0-1 1,1-1-1,-1 1 1,0-1 0,0 1-1,5-2 1,9-4-1326,-3-3 483</inkml:trace>
  <inkml:trace contextRef="#ctx0" brushRef="#br0" timeOffset="1">129 52 3537,'-4'3'1800,"0"5"-672,1 1-15,2 6-169,3 4-184,3 4-168,2 0-8,1 0-88,-1-3-104,0-4-2632,1 2 1768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2609,'-1'21'2779,"-5"31"1,3-30-2799,0 1-1,1 0 1,1 0-1,1 0 1,5 33-1,-4-54 45,-1 0 0,1 0 0,0 0 1,0-1-1,-1 1 0,1 0 0,1-1 0,-1 1 0,0-1 0,0 1 1,1-1-1,-1 0 0,0 1 0,1-1 0,-1 0 0,1 0 0,0 0 1,-1 0-1,1 0 0,0 0 0,0-1 0,0 1 0,-1-1 0,1 1 1,0-1-1,0 1 0,0-1 0,0 0 0,2 0 0,7 0 141,1 0 1,-1-1-1,20-4 0,-20 3-231,15-3 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1920,'2'-8'2455,"0"18"-1521,1 4-979,2 8 462,-1 0 1,-1 1-1,0-1 1,-2 24-1,1-9 1210,-1-41-1294,1 1 0,0-1 0,0 0-1,0 1 1,0 0 0,1-1 0,-1 1 0,1 0 0,0 0 0,6-5 0,47-38-625,-35 31 374,-19 14-136,-4 3-20,-10 8-72,7-7 138,1 1 0,0 0 1,1 0-1,-1 0 0,1 0 0,0 1 1,0-1-1,0 1 0,0 0 0,-2 6 1,5-9 13,-1-1 0,1 0 1,0 1-1,-1-1 0,1 1 0,0 0 1,0-1-1,0 1 0,0-1 0,0 1 1,1-1-1,-1 1 0,0-1 1,1 1-1,-1-1 0,1 0 0,-1 1 1,1-1-1,0 1 0,0-1 0,-1 0 1,1 0-1,0 1 0,0-1 1,0 0-1,0 0 0,1 0 0,-1 0 1,0 0-1,0 0 0,0-1 0,1 1 1,-1 0-1,1-1 0,-1 1 1,0 0-1,1-1 0,-1 0 0,1 1 1,1-1-1,7 2-535,0 0-1,0 0 1,18-1-1,-14 0-286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50 112 5393,'-20'-6'1595,"27"-1"-1142,-1-1 0,1 0-1,-1 0 1,-1-1 0,6-10 0,-11 18-434,1 0-1,-1 0 1,1 0 0,-1-1 0,1 1-1,-1 0 1,1-1 0,-1 1 0,0 0-1,0-1 1,0 1 0,0 0 0,0-1-1,0 1 1,0 0 0,0-1 0,0 1-1,-1 0 1,1 0 0,-1-1 0,1 1 0,-1 0-1,1 0 1,-1-1 0,0 1 0,1 0-1,-1 0 1,0 0 0,0 0 0,0 0-1,0 0 1,0 0 0,0 0 0,0 1-1,0-1 1,0 0 0,0 1 0,0-1 0,-1 1-1,1-1 1,0 1 0,0-1 0,-1 1-1,1 0 1,0-1 0,-1 1 0,1 0-1,0 0 1,-1 0 0,1 0 0,0 0-1,-1 1 1,1-1 0,0 0 0,-1 1-1,1-1 1,-2 2 0,0-1-48,1 0 1,1 0-1,-1 0 0,0 0 1,0 1-1,0-1 0,1 1 0,-1-1 1,0 1-1,1 0 0,0 0 1,-1 0-1,1 0 0,0 0 1,0 0-1,0 0 0,0 0 0,1 0 1,-1 0-1,0 0 0,1 0 1,-1 1-1,1-1 0,0 0 1,0 1-1,0 2 0,0 1-37,0-1 1,0 1-1,1 0 0,0 0 0,0 0 1,0 0-1,1-1 0,0 1 0,3 6 1,-3-7 70,1-1 1,1 0 0,-1 0-1,1 0 1,0 0 0,0-1-1,0 1 1,0-1 0,0 0-1,1 0 1,-1 0 0,1-1-1,0 0 1,0 0 0,0 0-1,6 1 1,-7-2 55,1 1 0,0-2-1,0 1 1,0 0 0,0-1 0,0 0 0,0 0-1,0 0 1,-1-1 0,1 1 0,0-1 0,0-1 0,0 1-1,-1 0 1,1-1 0,0 0 0,6-4 0,-11 5 46,1 1 0,-1-1 0,1 0 1,-1 1-1,0-1 0,1 1 0,-1-1 0,0 0 1,0 0-1,1 1 0,-1-1 0,0 0 1,0 1-1,0-1 0,0 0 0,0 0 1,0 1-1,0-1 0,0 0 0,0 1 1,0-1-1,0 0 0,-1 0 0,1 1 1,-1-2-1,-9-23 817,5 13-740,3 6-200,1 1 0,0-1 0,1 0 0,-1 0-1,1 0 1,0 0 0,2-10 0,-2 15-8,0 0-1,1 0 1,-1 0 0,0 0-1,0 0 1,1 0 0,-1 0 0,0 0-1,1 1 1,-1-1 0,1 0-1,-1 0 1,1 0 0,0 1 0,-1-1-1,1 0 1,0 1 0,-1-1 0,1 1-1,0-1 1,1 0 0,-1 1-6,1 0 1,-1 0 0,0 0 0,0 0-1,1 0 1,-1 1 0,0-1-1,1 0 1,-1 1 0,0-1-1,0 1 1,0-1 0,0 1 0,0 0-1,1-1 1,-1 1 0,0 0-1,0 0 1,-1 0 0,1 0-1,1 1 1,6 6 17,-1 1-1,-1 0 1,1 0-1,-2 0 1,1 1-1,5 12 1,-6-9-245,2-1 1,0 0-1,11 15 1,0-9-169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6833,'-1'1'135,"1"-1"-1,-1 0 0,1 1 1,-1-1-1,1 1 0,-1-1 1,1 1-1,0-1 0,-1 1 1,1-1-1,0 1 1,-1-1-1,1 1 0,0 0 1,0-1-1,0 1 0,-1-1 1,1 1-1,0 0 0,0-1 1,0 1-1,0-1 0,0 1 1,0 0-1,1 0 0,-1 22-459,1-19 578,1 32-75,-2-14 147,1 0 0,1 1 0,1-1 0,1 0-1,14 42 1,-18-64-251,1 0 1,-1 0-1,1 0 0,-1 0 0,0 0 0,1 0 0,-1 0 1,0 0-1,1 0 0,-1 0 0,0 0 0,1 0 0,-1 0 1,0 0-1,1 0 0,-1 0 0,1 0 0,-1 0 0,0-1 1,1 1-1,-1 0 0,0 0 0,0 0 0,1-1 0,-1 1 0,0 0 1,1 0-1,-1-1 0,0 1 0,0 0 0,0 0 0,1-1 1,-1 1-1,0 0 0,0-1 0,0 1 0,0 0 0,1-1 1,-1 0-1,15-19-220,-12 16 345,14-16-135,-13 16-44,0 0-1,0 0 1,-1 0 0,1-1 0,-1 1-1,0-1 1,0 0 0,-1 0 0,0 0 0,1 0-1,1-8 1,-18 38-513,12-20 545,0-1 0,1 1 1,0-1-1,0 1 1,0 0-1,1 0 1,-1 0-1,1-1 1,0 1-1,1 0 1,-1 0-1,1 0 0,1 6 1,-1-8-109,0-1 0,0 1 1,1-1-1,-1 0 0,0 1 0,1-1 1,0 0-1,-1 0 0,1 0 1,0 0-1,0 0 0,0 0 0,0-1 1,0 1-1,1 0 0,-1-1 0,0 0 1,1 0-1,-1 0 0,1 0 0,-1 0 1,1 0-1,0 0 0,-1-1 0,5 1 1,10 0-3001,1-2 1228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3713,'0'0'104,"0"0"0,-1 0 1,1 0-1,0-1 0,0 1 1,0 0-1,0 0 0,0 0 0,0 0 1,0 0-1,0-1 0,-1 1 522,1 0-522,0 0 1,0-1-1,0 1 0,0 0 1,-1 0-1,1 0 0,0 0 1,0 0-1,0 0 0,0 0 0,0 0 1,-1 0-1,1 0 0,0 0 1,0 0-1,0 0 0,0 0 1,-1 0-1,1 0 0,0 0 0,0 0 1,0 0-1,0 0 0,0 0 1,-1 0-1,1 0 0,0 0 1,0 0-1,0 0 0,-1 1 522,1-1-522,0 0 0,0 0 1,0 1-1,0-1 0,0 0 1,0 0-1,-1 0 0,1 0 1,0 1-1,0-1 0,0 0 0,1 18 1170,8 23-1212,-8-38 11,0 0 0,0 0 0,0 0 0,1 0 0,-1 0 0,1 0 0,0 0 1,0-1-1,0 1 0,0-1 0,0 1 0,1-1 0,-1 0 0,1 0 0,-1 0 0,1 0 0,0-1 0,3 3 0,-4-4-36,0 1 0,1-1-1,-1 1 1,0-1 0,1 0 0,-1 0-1,0 0 1,1 0 0,-1 0-1,0-1 1,0 1 0,1-1-1,-1 1 1,0-1 0,0 0-1,0 0 1,0 0 0,0 0 0,0 0-1,0 0 1,0-1 0,0 1-1,0-1 1,-1 1 0,1-1-1,2-3 1,0-1 80,1 0 0,0-1 0,6-13 1,1-2-27,-12 22-100,0-1 0,1 1-1,-1 0 1,0 0 0,0 0 0,0 0 0,0 0-1,0 0 1,0 0 0,0-1 0,0 1-1,0 0 1,0 0 0,1 0 0,-1 0-1,0 0 1,0 0 0,0 0 0,0 0-1,0 0 1,0 0 0,1 0 0,-1 0 0,0 0-1,0 0 1,0 0 0,0 0 0,0 0-1,1 0 1,-1 0 0,0 0 0,0 0-1,0 0 1,0 0 0,0 0 0,1 0-1,-1 0 1,0 0 0,0 0 0,0 0-1,0 0 1,0 0 0,0 0 0,1 0 0,4 8-207,2 14 140,-6-20 83,1 4-127,0 1 0,1 0 1,0-1-1,0 0 0,5 9 0,0-4-249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2232,'1'11'2414,"0"15"158,0-23-441,-1-15 1005,0 5-3119,1 0 0,-1 1 0,1-1 0,0 0 0,1 1 0,0-1 0,0 1 0,0 0 0,1 0 0,0 0 0,0 0 0,1 0 0,6-9 0,-9 14-35,0 0 1,0 1-1,0 0 0,0-1 1,0 1-1,0-1 1,0 1-1,0 0 0,-1 0 1,1-1-1,0 1 1,0 0-1,0 0 0,0 0 1,0 0-1,0 0 1,0 0-1,0 1 0,0-1 1,0 0-1,0 0 1,0 1-1,0-1 0,0 0 1,0 1-1,0-1 1,0 1-1,-1 0 0,1-1 1,0 1-1,0-1 1,-1 1-1,1 0 0,0 0 1,-1-1-1,1 1 1,-1 0-1,2 1 0,23 38-163,-22-35 199,4 7-102,-2-2-75,1 0 0,-1-1 0,2 0 0,-1 0 0,1-1 0,0 1 0,10 7 0,-2-5-596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46 7578,'-2'-4'741,"0"1"1,-1-1-1,0 0 1,1 1 0,-1 0-1,-4-4 1,4 5-644,1 0 1,-1 0-1,0 0 0,1 0 1,-1 1-1,0 0 0,0-1 1,-4 0-1,5 1-130,0 1 0,0 0 0,0-1 0,0 1 1,1 0-1,-1 0 0,0 1 0,0-1 0,0 0 0,0 0 0,1 1 0,-1-1 0,0 1 0,0 0 0,1-1 1,-1 1-1,1 0 0,-1 0 0,0 0 0,1 0 0,0 1 0,-1-1 0,1 0 0,0 0 0,-1 1 0,1-1 1,0 1-1,0-1 0,0 1 0,0-1 0,0 1 0,1 0 0,-1 0 0,0 2 0,-4 18-32,5-22 65,1 1 0,-1-1 0,0 1 0,0-1 0,0 1 0,0-1 0,0 1 0,1-1 0,-1 1 0,0-1 0,1 1 0,-1-1 0,0 1-1,1-1 1,-1 1 0,0-1 0,1 0 0,-1 1 0,1-1 0,-1 0 0,1 1 0,0-1 0,1 1 15,1-1-1,-1 1 1,1-1 0,-1 0-1,1 0 1,-1 0 0,1 0-1,0 0 1,-1-1 0,1 1-1,-1-1 1,4 0 0,-3 0-22,1 0 0,-1 1-1,1 0 1,-1 0 0,1 0 0,0 0 0,-1 0 0,1 1 0,-1-1 0,1 1 0,-1 0 0,1 0 0,-1 1-1,0-1 1,1 1 0,-1-1 0,0 1 0,0 0 0,0 0 0,0 1 0,-1-1 0,1 0 0,0 1 0,-1 0 0,0-1-1,0 1 1,0 0 0,0 0 0,0 1 0,0-1 0,-1 0 0,3 7 0,-2-5 39,-1-1 0,1 1 1,-1-1-1,0 1 0,0 0 1,0 0-1,-1 0 0,0 0 1,0 0-1,0-1 0,0 1 1,-1 0-1,0 0 0,0 0 1,0-1-1,0 1 0,-1 0 1,0-1-1,0 1 0,0-1 1,-1 0-1,1 0 0,-1 0 1,-4 5-1,6-8 69,-1 0 0,1 0 0,-1 0 0,1 0 0,-1-1-1,1 1 1,-1 0 0,0-1 0,1 0 0,-1 1 0,0-1 0,1 0 0,-1 0 0,0 0 0,1 0 0,-1 0 0,0 0 0,1 0 0,-1-1-1,0 1 1,1 0 0,-1-1 0,0 0 0,1 1 0,-1-1 0,1 0 0,-1 0 0,-1-1 0,2 1-217,-1 0-1,0 0 1,0 0 0,1-1 0,-1 1 0,1-1 0,-1 1-1,1-1 1,0 1 0,-1-1 0,1 0 0,0 1-1,0-1 1,0 0 0,0 0 0,1 0 0,-1 0-1,0 0 1,1 0 0,-1 0 0,1 0 0,0-3 0,2-4-968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7906,'-1'-2'3913,"1"3"-3497,1-1-320,2 1-1481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6361,'0'1'2777,"1"2"-1521,-2-1-584,1 2-320,1 0-888,3 0 440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4217,'5'2'1344,"-4"-4"-1672,1 2-376,2-1 464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3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3865,'1'-1'1232,"2"2"-1296,1-1-8,3 1-160,1 0-608,2-1 568</inkml:trace>
  <inkml:trace contextRef="#ctx0" brushRef="#br0" timeOffset="0.82">183 19 5233,'0'0'2049,"0"2"-1457,-1-1-272,2 2-288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2369,'2'3'580,"-1"0"1,0 1 0,1-1-1,-1 1 1,-1-1 0,2 7 0,3 53-549,-4-35 359,6 22-128,-5-34 355,1 0-1,-4 30 2738,1-46-3306,-5-9 800,-3-13-646,4 1-144,1-1 0,0 0 0,2-40 1,2 47-88,0 1 1,1 0-1,0 0 0,2 0 1,-1 0-1,12-25 1,-14 35-12,1 0 0,0 1 0,0-1 0,1 1 1,-1 0-1,1 0 0,0 0 0,-1 0 0,1 0 1,1 1-1,-1-1 0,0 1 0,7-4 0,-8 5 26,-1 1-1,0-1 1,0 1-1,1 0 1,-1 0-1,0-1 1,1 1-1,-1 0 1,0 0-1,1 0 1,-1 0-1,0 1 1,1-1-1,-1 0 1,0 0-1,1 1 1,1 0-1,-1 0 16,0 1 0,0-1 0,-1 0-1,1 1 1,-1-1 0,1 1 0,-1 0-1,1-1 1,-1 1 0,0 0 0,0 0-1,0 0 1,0 0 0,1 3 0,0 1 32,0 0 0,-1 0 0,1 0 1,-1 1-1,-1-1 0,1 0 0,-1 1 1,0-1-1,-1 0 0,1 1 0,-1-1 1,0 0-1,-1 0 0,0 1 0,-4 10 1,4-13 8,0 1 1,0-1 0,-1 0 0,1 0 0,-1 0 0,0 0 0,0-1 0,0 1 0,0-1-1,-1 0 1,0 0 0,1 0 0,-1 0 0,0 0 0,0-1 0,-1 0 0,1 0 0,0 0 0,-1 0-1,1-1 1,-8 2 0,12-3-57,0 0-1,0 0 1,0 0-1,0 0 1,0 0-1,0 0 1,0 0-1,0 0 1,0 0-1,0 0 1,0 0 0,0 0-1,0 0 1,0 0-1,0 0 1,0 0-1,0 0 1,0 0-1,0 1 1,1-1-1,-1 0 1,0 0-1,0 0 1,0 0-1,0 0 1,0 0-1,0 0 1,0 0-1,0 0 1,0 0-1,0 0 1,0 0-1,0 0 1,0 0 0,0 0-1,0 0 1,0 0-1,0 1 1,0-1-1,0 0 1,0 0-1,0 0 1,0 0-1,0 0 1,0 0-1,-1 0 1,1 0-1,0 0 1,0 0-1,0 0 1,0 0-1,0 0 1,0 0-1,0 0 1,0 0 0,0 0-1,0 0 1,0 0-1,0 0 1,0 0-1,0 0 1,0 0-1,0 0 1,0 0-1,8 6-453,21 7 233,-15-7 182,-6-2 75,0 1 0,0-1 0,0 2 0,-1-1 0,1 1 1,-2 0-1,1 1 0,-1-1 0,7 10 0,-1 1-296,-1 1 1,16 36-1,-17-34-93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3081,'0'0'28,"0"-1"0,0 1 1,0 0-1,0 0 1,0 0-1,0 0 0,-1-1 1,1 1-1,0 0 0,0 0 1,0 0-1,0 0 0,0 0 1,0 0-1,0-1 1,0 1-1,-1 0 0,1 0 1,0 0-1,0 0 0,0 0 1,0 0-1,0 0 1,-1 0-1,1 0 0,0 0 1,0 0-1,0-1 0,0 1 1,-1 0-1,1 0 1,0 0-1,0 0 0,0 0 1,0 0-1,-1 0 0,1 0 1,0 1-1,0-1 1,0 0-1,0 0 0,-1 0 1,1 0-1,0 0 0,0 0 1,0 0-1,0 0 1,0 0-1,0 0 0,-1 0 1,1 1-1,0-1 0,0 0 1,-5 14 995,3 20 898,1-32-1843,2 0 0,-1 0 0,0 0 0,0 0 0,1 1 0,-1-1 0,1 0 0,-1 0 0,1 0 0,0 0 0,0 0 0,0 0 0,0 0-1,0 0 1,1-1 0,-1 1 0,1 0 0,-1-1 0,1 1 0,-1-1 0,1 1 0,0-1 0,0 0 0,0 0 0,-1 0 0,1 0 0,0 0 0,0 0 0,1 0 0,3 0 0,-3-1-5,1 0 0,-1 0 0,0 0 0,1 0 0,-1-1 1,0 0-1,1 0 0,-1 0 0,0 0 0,0 0 0,0-1 0,0 1 0,0-1 0,0 0 1,0 0-1,0 0 0,-1 0 0,1 0 0,3-5 0,5-9 222,-10 16-299,-1-1 0,0 1 1,0 0-1,0 0 0,0-1 0,0 1 0,0 0 0,0-1 1,1 1-1,-1 0 0,0 0 0,0-1 0,0 1 0,1 0 1,-1 0-1,0-1 0,0 1 0,1 0 0,-1 0 0,0 0 0,0 0 1,1-1-1,-1 1 0,0 0 0,0 0 0,1 0 0,-1 0 1,0 0-1,1 0 0,7 18-195,-6-15 108,-1 0 0,1 0 0,0 1 0,0-1 0,0 0 0,1-1 0,-1 1 0,1 0 0,-1-1-1,1 1 1,0-1 0,0 0 0,0 0 0,6 3 0,1 1-2149,-2 0 960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90 6217,'-4'-10'1824,"-17"-35"2369,19 42-4109,0 0 1,0 0-1,0 0 1,0 1-1,0-1 0,0 1 1,-1-1-1,0 1 0,1 0 1,-1 0-1,0 0 0,-3-1 1,5 2-102,0 1 0,-1 0 0,1 0 0,0 0 0,0-1 0,-1 1 0,1 1 0,0-1 1,0 0-1,0 0 0,-1 0 0,1 1 0,0-1 0,0 0 0,0 1 0,0-1 0,0 1 0,0 0 0,0-1 0,0 1 1,0 0-1,0-1 0,0 1 0,0 0 0,0 0 0,0 0 0,1 0 0,-1 0 0,0 0 0,1 0 0,-1 0 0,1 0 1,-1 0-1,0 2 0,-2 4-65,0 0-1,0 1 1,1-1 0,-2 8 0,3-7 51,0 0 1,0 0-1,0 0 1,1 0-1,1 10 0,-1-16 20,1 0 0,-1 0 0,0 0 0,1 1-1,-1-1 1,1 0 0,0 0 0,-1 0-1,1-1 1,0 1 0,0 0 0,0 0 0,1 0-1,-1-1 1,0 1 0,1 0 0,-1-1-1,1 1 1,-1-1 0,1 0 0,0 1 0,-1-1-1,1 0 1,3 1 0,-3-2 14,0 1-1,0-1 1,0 0 0,0 0 0,0-1-1,-1 1 1,1 0 0,0-1 0,0 1-1,0-1 1,-1 1 0,1-1 0,0 0-1,0 0 1,-1 0 0,1 0 0,-1 0 0,1 0-1,-1 0 1,1-1 0,-1 1 0,0 0-1,0-1 1,0 1 0,1-1 0,0-2-1,5-7 76,0 0-1,8-19 0,-13 25-55,1-4 16,8-10 11,-11 19-51,1 0 0,-1 1 0,1-1 0,-1 0 0,1 1 0,-1-1 1,1 1-1,-1-1 0,1 0 0,-1 1 0,1-1 0,-1 1 0,0 0 1,1-1-1,-1 1 0,0-1 0,1 1 0,-1 0 0,0-1 0,0 1 0,0-1 1,1 2-1,6 16 38,-1 0-4,-3-7-82,1 0 1,0-1 0,1 0 0,10 17-1,-7-17-148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10154,'-8'-2'3961,"3"0"-2985,1 0-88,4 2-608,0-1-280,4 2-272,3 0-24,5 1 144,4 2 96,6 2-200,3 0-1184,4 3 1008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118 247 5393,'0'-1'131,"1"1"-1,0-1 1,-1 1-1,1 0 1,0-1-1,-1 1 1,1-1-1,-1 0 1,1 1-1,-1-1 1,1 1-1,-1-1 1,1 0-1,-1 1 1,0-1-1,1 0 1,-1 0-1,0 1 1,0-1-1,0 0 1,1 0 0,-1 1-1,0-1 1,0 0-1,0 0 1,0 1-1,0-1 1,0 0-1,0 0 1,-1-1-1,0-1 169,0 0-1,0 0 0,-1 0 1,1 0-1,-1 0 0,0 0 1,-4-5-1,2 2 2,-2 0-1,1 0 0,-1 1 1,0 0-1,0 0 0,-11-7 1,15 11-315,1 1 1,0-1 0,-1 0-1,1 1 1,-1-1 0,1 1 0,-1-1-1,1 1 1,-1-1 0,1 1-1,-1 0 1,1 0 0,-1 0 0,1 0-1,-1 0 1,1 0 0,-1 1-1,1-1 1,-1 0 0,1 1-1,-1-1 1,1 1 0,-1-1 0,1 1-1,0 0 1,-1 0 0,-1 1-1,1 0-44,1 1-1,-1-1 0,0 1 1,1 0-1,-1-1 0,1 1 1,0 0-1,0 0 0,0 0 0,0 0 1,1 0-1,-1 5 0,0 1 6,1-1 0,0 0-1,0 0 1,1 1 0,0-1-1,1 0 1,0 0 0,3 8-1,-4-13 44,0 0-1,0-1 0,0 1 1,0-1-1,1 1 0,0-1 1,-1 0-1,1 1 0,0-1 1,0 0-1,4 3 0,-4-4 11,-1 0-1,1 0 1,-1-1-1,1 1 1,-1-1-1,1 1 1,-1-1-1,1 0 1,-1 1-1,1-1 1,0 0-1,-1 0 0,1 0 1,0 0-1,-1 0 1,1-1-1,-1 1 1,1-1-1,-1 1 1,1-1-1,-1 1 1,3-2-1,1-1 62,-1 0-1,0 0 1,0 0 0,0 0-1,0-1 1,0 0-1,-1 1 1,0-1-1,1-1 1,-2 1 0,1 0-1,0-1 1,-1 0-1,0 1 1,0-1 0,0 0-1,-1 0 1,2-7-1,1-8 230,-1-1 1,-1 1-1,0-26 0,-1 31-145,-3-87 904,-6 136-985,9-7-115,1 0 1,0 1 0,3-1-1,0 0 1,17 50 0,-20-72 61,0-1 0,0 1 1,1 0-1,0-1 0,-1 0 0,2 0 1,-1 0-1,0 0 0,1 0 1,0-1-1,0 1 0,5 2 1,-8-5-1,1 0 0,-1 0 0,1 0 0,-1 0 0,1-1 0,0 1-1,-1-1 1,1 1 0,-1-1 0,1 0 0,0 0 0,0 1 0,-1-1 0,1 0 0,0-1 0,-1 1 0,1 0 0,0 0 0,-1-1 0,1 1 0,-1-1 0,1 1 0,0-1 0,-1 0 0,1 1 0,-1-1 0,0 0 0,1 0 0,-1 0 0,0 0 0,1-1 0,-1 1 0,0 0 0,0 0 0,0-1 0,0 1 0,0-1-1,0 1 1,-1 0 0,2-3 0,17-34 188,-10 20-196,19-30 0,-22 40 35,0-1 1,0 0 0,-1 0 0,8-20-1,-13 28-19,1-1-1,-1 0 0,1 1 0,-1-1 1,1 0-1,-1 1 0,0-1 0,0 0 1,0 0-1,0 1 0,0-1 0,0 0 1,0 0-1,-1 1 0,1-1 0,-1 0 1,1 1-1,-1-1 0,0 0 0,1 1 1,-1-1-1,0 1 0,0-1 0,0 1 1,0 0-1,-1-1 0,1 1 0,0 0 1,0 0-1,-1-1 0,1 1 0,-1 0 1,1 1-1,-1-1 0,1 0 1,-1 0-1,1 1 0,-4-2 0,4 2-33,-1-1-1,1 1 1,-1-1-1,1 1 1,-1 0-1,0 0 1,1-1 0,-1 1-1,1 0 1,-1 0-1,0 1 1,1-1-1,-1 0 1,0 0-1,1 1 1,-1-1-1,1 1 1,-1 0-1,1-1 1,-1 1-1,-1 1 1,1 0-22,0 0 0,0 0 0,0 0 1,0 0-1,1 0 0,-1 0 0,1 1 0,-1-1 0,1 1 1,0-1-1,-2 5 0,1 2-53,-1 0 0,1 0 0,1 0 0,0 1 0,0-1 0,1 14 0,0-14 51,1-1-1,1 0 1,0 1 0,0-1 0,0 0 0,1 0 0,0-1 0,0 1 0,8 11 0,-9-16 51,-1 0 0,1-1 0,0 1 0,0-1 0,0 0 0,1 0 1,-1 0-1,0 0 0,1 0 0,-1 0 0,1-1 0,0 1 0,-1-1 1,1 1-1,0-1 0,0 0 0,0 0 0,0-1 0,0 1 0,0 0 1,0-1-1,0 0 0,1 0 0,-1 0 0,0 0 0,0 0 1,0-1-1,0 1 0,4-2 0,-5 1 21,0 0 1,0 1-1,0-1 1,-1 0-1,1 0 1,0 0-1,0-1 0,-1 1 1,1 0-1,-1-1 1,1 1-1,-1-1 0,1 1 1,-1-1-1,0 0 1,0 1-1,0-1 1,0 0-1,0 0 0,0 0 1,0 0-1,-1 0 1,1 0-1,-1 0 1,1 0-1,-1-3 0,1-6 146,-1 0-1,-1 1 1,1-1-1,-4-12 1,1-8 27,3 29-220,0 0-1,0 0 1,1-1-1,-1 1 1,1 0-1,-1 0 1,1 1 0,0-1-1,0 0 1,0 0-1,0 0 1,0 0-1,0 1 1,1-1-1,-1 0 1,0 1-1,1-1 1,-1 1-1,1 0 1,0 0-1,0-1 1,-1 1-1,1 0 1,0 0-1,0 0 1,0 1-1,0-1 1,0 0-1,4 0 1,6-2-73,0 1 0,0 0 0,21 0 0,-30 2 102,30-1-26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7370,'-4'11'2464,"2"-12"-2456,2 0-64,0 0-56,0-1-40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7226,'-3'0'2512,"1"1"-2248,2-1-320,1 2-16,1 1-592,1 1 488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5633,'-1'0'217,"0"1"0,0-1 0,1 1 0,-1 0-1,0-1 1,1 1 0,-1 0 0,1 0 0,-1 0 0,1-1 0,0 1 0,-1 0-1,1 0 1,0 0 0,-1 0 0,1 0 0,0 0 0,0 0 0,0-1-1,0 1 1,0 0 0,0 0 0,0 2 0,3 28 764,-2-22-291,0 14-117,-1-13-493,0-1 0,1 0 0,0 1 0,3 9 0,-3-16-41,0 0 0,0-1 1,0 1-1,0-1 0,0 1 0,1-1 0,0 1 0,-1-1 1,1 0-1,0 0 0,0 0 0,0 0 0,0 0 0,0 0 1,1 0-1,-1-1 0,5 3 0,6 3 182,0-1-1,1-1 1,24 6-1,-3-8-5454,-26-4 3513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 9594,'-5'-1'3409,"-5"3"-3049,7 3-160,2 2-96,1 1-56,1 4 0,0 1 8,0 3 16,0 1-24,0 3 24,-1 0 24,0 0-920,1 1 648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5 132 6825,'-2'-33'3723,"1"22"-2792,0 1 1,0-1-1,2-13 1,-1 22-903,0 0 1,1 0 0,-1 0-1,1 0 1,-1-1 0,1 1 0,0 0-1,0 0 1,-1 1 0,1-1-1,1 0 1,-1 0 0,0 0 0,0 1-1,1-1 1,-1 0 0,1 1-1,-1 0 1,1-1 0,0 1-1,2-2 1,-3 3-49,0-1 0,0 1 1,0 0-1,0 0 0,0 0 0,0-1 0,1 1 0,-1 0 0,0 1 0,0-1 1,0 0-1,0 0 0,0 0 0,0 0 0,0 1 0,0-1 0,0 1 0,0-1 1,0 1-1,0-1 0,0 1 0,-1-1 0,1 1 0,0 0 0,0-1 0,0 1 1,-1 0-1,1 0 0,0 0 0,-1-1 0,1 1 0,-1 0 0,1 0 1,-1 0-1,1 1 0,4 7-2,-1 0 0,6 19-1,-5-16 8,-2-4-172,12 22-3030,-8-22 2018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67 5001,'-1'-4'973,"0"0"-1,0 1 0,0-1 1,-1 1-1,1-1 1,-1 1-1,-3-6 1,3 6-698,0 0 0,-1 0 0,1 0 0,-1 0 0,0 1 0,1-1 0,-7-3 0,8 5-304,0 1 0,0-1 0,-1 0-1,1 1 1,0-1 0,-1 1 0,1-1 0,-1 1 0,1-1 0,0 1 0,-1 0 0,1 0 0,-1 0-1,1 0 1,-1 0 0,1 0 0,-1 0 0,-1 1 0,1 0 4,0 0 0,1 0-1,-1 0 1,1 0 0,-1 0 0,1 0-1,-1 1 1,1-1 0,0 0 0,0 1-1,0-1 1,-1 1 0,2-1 0,-1 1-1,0 0 1,0-1 0,0 1 0,0 3-1,0-2 11,0 1 0,0 0 0,1-1 0,-1 1 0,1 0 0,0 0 0,0-1 0,1 1 0,-1 0 0,1-1 0,-1 1 0,2 3 0,-1-5 24,-1-1-1,0 0 0,1 1 0,-1-1 0,1 0 0,0 0 0,-1 1 1,1-1-1,0 0 0,0 0 0,0 0 0,0 0 0,0 0 1,0 0-1,0 0 0,0 0 0,0 0 0,0-1 0,0 1 1,0 0-1,1-1 0,-1 1 0,0-1 0,1 1 0,-1-1 0,0 0 1,1 1-1,-1-1 0,0 0 0,1 0 0,-1 0 0,1 0 1,-1 0-1,0 0 0,3-1 0,-3 0 20,1 1 0,-1-1 0,0 0 0,1 0 0,-1 0 0,0 1 0,0-1 0,1 0 0,-1-1 0,0 1 0,0 0 0,0 0 0,-1 0 0,1-1 0,0 1 0,0 0 0,0-1 0,-1 1 0,1-1 0,-1 1 0,1-1-1,-1 1 1,0-3 0,1 2-40,0-1 0,-1 1-1,1 0 1,0 0 0,0 0-1,0 0 1,0 0 0,1 0-1,1-3 1,-3 5-6,1 0 1,-1 0-1,1 0 0,-1-1 1,0 1-1,1 0 0,-1 0 0,1 0 1,-1 0-1,1 0 0,-1 0 1,0 0-1,1 0 0,-1 0 0,1 0 1,-1 0-1,1 0 0,-1 1 1,0-1-1,1 0 0,-1 0 0,1 0 1,-1 1-1,0-1 0,1 0 1,-1 0-1,1 1 0,-1-1 0,0 0 1,0 0-1,1 1 0,-1-1 1,0 1-1,1-1 0,-1 0 0,0 1 1,0-1-1,0 1 0,0-1 1,1 0-1,-1 1 0,0-1 0,0 1 1,10 22-170,-10-21 176,5 13-79,0 0 0,-1 0 0,0 0 0,2 29 0,-6-40 152,0-1 0,0 1-1,0 0 1,0 0 0,0 0 0,-1 0 0,0 0 0,0-1 0,0 1 0,0 0-1,0-1 1,-1 1 0,0 0 0,0-1 0,0 0 0,0 0 0,0 1 0,-1-1-1,1 0 1,-1-1 0,0 1 0,0 0 0,0-1 0,0 0 0,-4 3-1,7-5-19,-1 0 0,1 1 0,0-1 0,0 0-1,-1 0 1,1 0 0,0 0 0,-1 1 0,1-1-1,0 0 1,-1 0 0,1 0 0,-1 0-1,1 0 1,0 0 0,-1 0 0,1 0 0,0 0-1,-1 0 1,1 0 0,0 0 0,-1 0-1,1 0 1,0-1 0,-1 1 0,1 0 0,0 0-1,-1 0 1,1 0 0,0-1 0,-1 1-1,1 0 1,0 0 0,0-1 0,-1 1 0,1 0-1,0-1 1,-4-17 607,9-20-697,-5 37 39,1-9-979,1 0 1,1 1-1,4-13 0,-1 10-367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1416,'-8'0'352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01:0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4713,'-6'25'2625,"2"-20"-737,1 1-960,1 0-336,1-2-472,1 0-64,2-1-40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EA20C-2067-4E12-B763-7C0AC72B9529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EE2C-FB41-41ED-B073-C010938DB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4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50 % 7 = 1</a:t>
            </a:r>
          </a:p>
          <a:p>
            <a:r>
              <a:rPr lang="de-DE" dirty="0"/>
              <a:t>70 % 7 = 0</a:t>
            </a:r>
          </a:p>
          <a:p>
            <a:r>
              <a:rPr lang="de-DE" dirty="0"/>
              <a:t>76 % 7 = 6</a:t>
            </a:r>
          </a:p>
          <a:p>
            <a:r>
              <a:rPr lang="de-DE" dirty="0"/>
              <a:t>85 % 7 = 1</a:t>
            </a:r>
          </a:p>
          <a:p>
            <a:r>
              <a:rPr lang="de-DE" dirty="0"/>
              <a:t>92 % 7 = 1</a:t>
            </a:r>
          </a:p>
          <a:p>
            <a:r>
              <a:rPr lang="de-DE" dirty="0"/>
              <a:t>73 % 7 = 3</a:t>
            </a:r>
          </a:p>
          <a:p>
            <a:r>
              <a:rPr lang="de-DE" dirty="0"/>
              <a:t>101 % 7 =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FE5E-F657-49AA-B87A-AD9AD72051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5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Überklasse vererbt Unterklassen die Funktionen und Variablen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Unterklasse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FE5E-F657-49AA-B87A-AD9AD72051C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40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FE5E-F657-49AA-B87A-AD9AD72051C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image" Target="../media/image19.png"/><Relationship Id="rId42" Type="http://schemas.openxmlformats.org/officeDocument/2006/relationships/customXml" Target="../ink/ink21.xml"/><Relationship Id="rId47" Type="http://schemas.openxmlformats.org/officeDocument/2006/relationships/image" Target="../media/image31.png"/><Relationship Id="rId63" Type="http://schemas.openxmlformats.org/officeDocument/2006/relationships/customXml" Target="../ink/ink33.xml"/><Relationship Id="rId68" Type="http://schemas.openxmlformats.org/officeDocument/2006/relationships/image" Target="../media/image41.png"/><Relationship Id="rId84" Type="http://schemas.openxmlformats.org/officeDocument/2006/relationships/image" Target="../media/image48.png"/><Relationship Id="rId89" Type="http://schemas.openxmlformats.org/officeDocument/2006/relationships/image" Target="../media/image49.png"/><Relationship Id="rId7" Type="http://schemas.openxmlformats.org/officeDocument/2006/relationships/image" Target="../media/image12.png"/><Relationship Id="rId71" Type="http://schemas.openxmlformats.org/officeDocument/2006/relationships/customXml" Target="../ink/ink38.xml"/><Relationship Id="rId92" Type="http://schemas.openxmlformats.org/officeDocument/2006/relationships/customXml" Target="../ink/ink50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14.png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image" Target="../media/image26.png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74" Type="http://schemas.openxmlformats.org/officeDocument/2006/relationships/image" Target="../media/image43.png"/><Relationship Id="rId79" Type="http://schemas.openxmlformats.org/officeDocument/2006/relationships/customXml" Target="../ink/ink42.xml"/><Relationship Id="rId87" Type="http://schemas.openxmlformats.org/officeDocument/2006/relationships/customXml" Target="../ink/ink47.xml"/><Relationship Id="rId102" Type="http://schemas.openxmlformats.org/officeDocument/2006/relationships/customXml" Target="../ink/ink56.xml"/><Relationship Id="rId5" Type="http://schemas.openxmlformats.org/officeDocument/2006/relationships/image" Target="../media/image11.png"/><Relationship Id="rId61" Type="http://schemas.openxmlformats.org/officeDocument/2006/relationships/customXml" Target="../ink/ink32.xml"/><Relationship Id="rId82" Type="http://schemas.openxmlformats.org/officeDocument/2006/relationships/image" Target="../media/image47.png"/><Relationship Id="rId90" Type="http://schemas.openxmlformats.org/officeDocument/2006/relationships/customXml" Target="../ink/ink49.xml"/><Relationship Id="rId95" Type="http://schemas.openxmlformats.org/officeDocument/2006/relationships/image" Target="../media/image53.png"/><Relationship Id="rId1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23.png"/><Relationship Id="rId35" Type="http://schemas.openxmlformats.org/officeDocument/2006/relationships/customXml" Target="../ink/ink17.xml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56" Type="http://schemas.openxmlformats.org/officeDocument/2006/relationships/customXml" Target="../ink/ink29.xml"/><Relationship Id="rId64" Type="http://schemas.openxmlformats.org/officeDocument/2006/relationships/image" Target="../media/image38.png"/><Relationship Id="rId69" Type="http://schemas.openxmlformats.org/officeDocument/2006/relationships/customXml" Target="../ink/ink36.xml"/><Relationship Id="rId77" Type="http://schemas.openxmlformats.org/officeDocument/2006/relationships/customXml" Target="../ink/ink41.xml"/><Relationship Id="rId100" Type="http://schemas.openxmlformats.org/officeDocument/2006/relationships/customXml" Target="../ink/ink55.xml"/><Relationship Id="rId8" Type="http://schemas.openxmlformats.org/officeDocument/2006/relationships/customXml" Target="../ink/ink3.xml"/><Relationship Id="rId51" Type="http://schemas.openxmlformats.org/officeDocument/2006/relationships/image" Target="../media/image33.png"/><Relationship Id="rId72" Type="http://schemas.openxmlformats.org/officeDocument/2006/relationships/image" Target="../media/image42.png"/><Relationship Id="rId80" Type="http://schemas.openxmlformats.org/officeDocument/2006/relationships/image" Target="../media/image46.png"/><Relationship Id="rId85" Type="http://schemas.openxmlformats.org/officeDocument/2006/relationships/customXml" Target="../ink/ink45.xml"/><Relationship Id="rId93" Type="http://schemas.openxmlformats.org/officeDocument/2006/relationships/image" Target="../media/image52.png"/><Relationship Id="rId98" Type="http://schemas.openxmlformats.org/officeDocument/2006/relationships/customXml" Target="../ink/ink53.xml"/><Relationship Id="rId3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103" Type="http://schemas.openxmlformats.org/officeDocument/2006/relationships/image" Target="../media/image56.png"/><Relationship Id="rId20" Type="http://schemas.openxmlformats.org/officeDocument/2006/relationships/customXml" Target="../ink/ink9.xml"/><Relationship Id="rId41" Type="http://schemas.openxmlformats.org/officeDocument/2006/relationships/image" Target="../media/image28.png"/><Relationship Id="rId54" Type="http://schemas.openxmlformats.org/officeDocument/2006/relationships/customXml" Target="../ink/ink27.xml"/><Relationship Id="rId62" Type="http://schemas.openxmlformats.org/officeDocument/2006/relationships/image" Target="../media/image37.png"/><Relationship Id="rId70" Type="http://schemas.openxmlformats.org/officeDocument/2006/relationships/customXml" Target="../ink/ink37.xml"/><Relationship Id="rId75" Type="http://schemas.openxmlformats.org/officeDocument/2006/relationships/customXml" Target="../ink/ink40.xml"/><Relationship Id="rId83" Type="http://schemas.openxmlformats.org/officeDocument/2006/relationships/customXml" Target="../ink/ink44.xml"/><Relationship Id="rId88" Type="http://schemas.openxmlformats.org/officeDocument/2006/relationships/customXml" Target="../ink/ink48.xml"/><Relationship Id="rId91" Type="http://schemas.openxmlformats.org/officeDocument/2006/relationships/image" Target="../media/image51.png"/><Relationship Id="rId9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6.png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36" Type="http://schemas.openxmlformats.org/officeDocument/2006/relationships/customXml" Target="../ink/ink18.xml"/><Relationship Id="rId49" Type="http://schemas.openxmlformats.org/officeDocument/2006/relationships/image" Target="../media/image32.png"/><Relationship Id="rId57" Type="http://schemas.openxmlformats.org/officeDocument/2006/relationships/customXml" Target="../ink/ink30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6.png"/><Relationship Id="rId65" Type="http://schemas.openxmlformats.org/officeDocument/2006/relationships/customXml" Target="../ink/ink34.xml"/><Relationship Id="rId73" Type="http://schemas.openxmlformats.org/officeDocument/2006/relationships/customXml" Target="../ink/ink39.xml"/><Relationship Id="rId78" Type="http://schemas.openxmlformats.org/officeDocument/2006/relationships/image" Target="../media/image45.png"/><Relationship Id="rId81" Type="http://schemas.openxmlformats.org/officeDocument/2006/relationships/customXml" Target="../ink/ink43.xml"/><Relationship Id="rId86" Type="http://schemas.openxmlformats.org/officeDocument/2006/relationships/customXml" Target="../ink/ink46.xml"/><Relationship Id="rId94" Type="http://schemas.openxmlformats.org/officeDocument/2006/relationships/customXml" Target="../ink/ink51.xml"/><Relationship Id="rId99" Type="http://schemas.openxmlformats.org/officeDocument/2006/relationships/customXml" Target="../ink/ink54.xml"/><Relationship Id="rId101" Type="http://schemas.openxmlformats.org/officeDocument/2006/relationships/image" Target="../media/image55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9" Type="http://schemas.openxmlformats.org/officeDocument/2006/relationships/image" Target="../media/image27.png"/><Relationship Id="rId34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76" Type="http://schemas.openxmlformats.org/officeDocument/2006/relationships/image" Target="../media/image44.png"/><Relationship Id="rId97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B526-4CD0-4F08-B0DA-B62A82B6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</a:t>
            </a:r>
            <a:r>
              <a:rPr lang="de-DE" dirty="0"/>
              <a:t>-Tutorium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BA4B4-783D-4A44-8425-E0C38AEB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12.11.2021, </a:t>
            </a:r>
            <a:r>
              <a:rPr lang="de-DE"/>
              <a:t>Laura Zimmermann</a:t>
            </a:r>
          </a:p>
        </p:txBody>
      </p:sp>
    </p:spTree>
    <p:extLst>
      <p:ext uri="{BB962C8B-B14F-4D97-AF65-F5344CB8AC3E}">
        <p14:creationId xmlns:p14="http://schemas.microsoft.com/office/powerpoint/2010/main" val="29516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61CE0-D513-4B39-9482-65C63840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offener Adressierung  – 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7734664-F8CB-41BC-B42D-4E0296CB4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737" y="863600"/>
                <a:ext cx="7713663" cy="5121275"/>
              </a:xfrm>
            </p:spPr>
            <p:txBody>
              <a:bodyPr/>
              <a:lstStyle/>
              <a:p>
                <a:endParaRPr lang="de-DE" dirty="0"/>
              </a:p>
              <a:p>
                <a:r>
                  <a:rPr lang="de-DE" dirty="0"/>
                  <a:t>Linear </a:t>
                </a:r>
                <a:r>
                  <a:rPr lang="de-DE" dirty="0" err="1"/>
                  <a:t>probing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 Tabellengröße)</a:t>
                </a:r>
              </a:p>
              <a:p>
                <a:r>
                  <a:rPr lang="de-DE" dirty="0"/>
                  <a:t>z.B.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e-DE" dirty="0"/>
                  <a:t>, Werte: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7, 36, 18, 62, 14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7+0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7=0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14+0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7=0</m:t>
                    </m:r>
                  </m:oMath>
                </a14:m>
                <a:r>
                  <a:rPr lang="de-DE" dirty="0"/>
                  <a:t>     </a:t>
                </a:r>
                <a:r>
                  <a:rPr lang="de-DE" dirty="0">
                    <a:solidFill>
                      <a:srgbClr val="C00000"/>
                    </a:solidFill>
                  </a:rPr>
                  <a:t>belegt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14+1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7=1</m:t>
                    </m:r>
                  </m:oMath>
                </a14:m>
                <a:r>
                  <a:rPr lang="de-DE" dirty="0"/>
                  <a:t>     </a:t>
                </a:r>
                <a:r>
                  <a:rPr lang="de-DE" dirty="0">
                    <a:solidFill>
                      <a:srgbClr val="C00000"/>
                    </a:solidFill>
                  </a:rPr>
                  <a:t>belegt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14+2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de-DE" dirty="0"/>
                  <a:t>     ok </a:t>
                </a: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7734664-F8CB-41BC-B42D-4E0296CB4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737" y="863600"/>
                <a:ext cx="7713663" cy="5121275"/>
              </a:xfr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1F9A99DB-3D6C-460C-87E1-9AC0BD37EE34}"/>
              </a:ext>
            </a:extLst>
          </p:cNvPr>
          <p:cNvGraphicFramePr>
            <a:graphicFrameLocks noGrp="1"/>
          </p:cNvGraphicFramePr>
          <p:nvPr/>
        </p:nvGraphicFramePr>
        <p:xfrm>
          <a:off x="3868737" y="2757833"/>
          <a:ext cx="7177954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25422">
                  <a:extLst>
                    <a:ext uri="{9D8B030D-6E8A-4147-A177-3AD203B41FA5}">
                      <a16:colId xmlns:a16="http://schemas.microsoft.com/office/drawing/2014/main" val="2281980025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980759200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4138132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82838142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278317275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997927825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135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3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346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1D9A53E-EDCA-4942-B052-1A6622E047F7}"/>
              </a:ext>
            </a:extLst>
          </p:cNvPr>
          <p:cNvGraphicFramePr>
            <a:graphicFrameLocks noGrp="1"/>
          </p:cNvGraphicFramePr>
          <p:nvPr/>
        </p:nvGraphicFramePr>
        <p:xfrm>
          <a:off x="3868737" y="2757833"/>
          <a:ext cx="7177954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25422">
                  <a:extLst>
                    <a:ext uri="{9D8B030D-6E8A-4147-A177-3AD203B41FA5}">
                      <a16:colId xmlns:a16="http://schemas.microsoft.com/office/drawing/2014/main" val="1182969379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573927164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50948889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43498023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940442260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99971922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628649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0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397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5028D7D-2344-46F0-8281-75814B977ED1}"/>
              </a:ext>
            </a:extLst>
          </p:cNvPr>
          <p:cNvGraphicFramePr>
            <a:graphicFrameLocks noGrp="1"/>
          </p:cNvGraphicFramePr>
          <p:nvPr/>
        </p:nvGraphicFramePr>
        <p:xfrm>
          <a:off x="3868737" y="2757833"/>
          <a:ext cx="7177954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25422">
                  <a:extLst>
                    <a:ext uri="{9D8B030D-6E8A-4147-A177-3AD203B41FA5}">
                      <a16:colId xmlns:a16="http://schemas.microsoft.com/office/drawing/2014/main" val="1102697927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764121443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14056708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54168679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00528544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260039931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02328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8146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FA444C5-B183-4C1F-BFE8-8774C6236733}"/>
              </a:ext>
            </a:extLst>
          </p:cNvPr>
          <p:cNvGraphicFramePr>
            <a:graphicFrameLocks noGrp="1"/>
          </p:cNvGraphicFramePr>
          <p:nvPr/>
        </p:nvGraphicFramePr>
        <p:xfrm>
          <a:off x="3868737" y="2757833"/>
          <a:ext cx="7177954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25422">
                  <a:extLst>
                    <a:ext uri="{9D8B030D-6E8A-4147-A177-3AD203B41FA5}">
                      <a16:colId xmlns:a16="http://schemas.microsoft.com/office/drawing/2014/main" val="1182969379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573927164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50948889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43498023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940442260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99971922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628649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0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39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F5FD5EC-4C0A-4153-9267-E07DEE320FC4}"/>
              </a:ext>
            </a:extLst>
          </p:cNvPr>
          <p:cNvGraphicFramePr>
            <a:graphicFrameLocks noGrp="1"/>
          </p:cNvGraphicFramePr>
          <p:nvPr/>
        </p:nvGraphicFramePr>
        <p:xfrm>
          <a:off x="3868737" y="2757833"/>
          <a:ext cx="7177954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25422">
                  <a:extLst>
                    <a:ext uri="{9D8B030D-6E8A-4147-A177-3AD203B41FA5}">
                      <a16:colId xmlns:a16="http://schemas.microsoft.com/office/drawing/2014/main" val="1182969379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573927164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50948889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43498023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1940442260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999719222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3628649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0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397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58C188CB-FC56-434F-9A87-26C07E0242CF}"/>
              </a:ext>
            </a:extLst>
          </p:cNvPr>
          <p:cNvGraphicFramePr>
            <a:graphicFrameLocks noGrp="1"/>
          </p:cNvGraphicFramePr>
          <p:nvPr/>
        </p:nvGraphicFramePr>
        <p:xfrm>
          <a:off x="3868737" y="2757833"/>
          <a:ext cx="7177954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25422">
                  <a:extLst>
                    <a:ext uri="{9D8B030D-6E8A-4147-A177-3AD203B41FA5}">
                      <a16:colId xmlns:a16="http://schemas.microsoft.com/office/drawing/2014/main" val="2553174599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289340324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554060566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400073780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4273213906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535140709"/>
                    </a:ext>
                  </a:extLst>
                </a:gridCol>
                <a:gridCol w="1025422">
                  <a:extLst>
                    <a:ext uri="{9D8B030D-6E8A-4147-A177-3AD203B41FA5}">
                      <a16:colId xmlns:a16="http://schemas.microsoft.com/office/drawing/2014/main" val="209019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7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1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2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96A9-D067-450C-9F48-EA14C6EB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offener Adressierung – Löschen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446697-0AEE-4C45-9209-569202377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,,Spezialsymbol‘‘-Lösung:</a:t>
                </a:r>
              </a:p>
              <a:p>
                <a:pPr marL="502920" lvl="1" indent="0">
                  <a:buNone/>
                </a:pPr>
                <a:r>
                  <a:rPr lang="de-DE" dirty="0"/>
                  <a:t>füge in Feld des gelöschten Symbols Spezialsymbol ein, </a:t>
                </a:r>
              </a:p>
              <a:p>
                <a:pPr marL="502920" lvl="1" indent="0">
                  <a:buNone/>
                </a:pPr>
                <a:r>
                  <a:rPr lang="de-DE" dirty="0"/>
                  <a:t>Feld bleibt belegt</a:t>
                </a:r>
              </a:p>
              <a:p>
                <a:pPr marL="502920" lvl="1" indent="0">
                  <a:buNone/>
                </a:pPr>
                <a:endParaRPr lang="de-DE" dirty="0"/>
              </a:p>
              <a:p>
                <a:r>
                  <a:rPr lang="de-DE" dirty="0"/>
                  <a:t>Bsp.: Lösche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                               (Hashfunktion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446697-0AEE-4C45-9209-569202377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CF3D5D-8E2A-4639-A198-5DBE9954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51575"/>
              </p:ext>
            </p:extLst>
          </p:nvPr>
        </p:nvGraphicFramePr>
        <p:xfrm>
          <a:off x="4150764" y="2905082"/>
          <a:ext cx="4344012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6003">
                  <a:extLst>
                    <a:ext uri="{9D8B030D-6E8A-4147-A177-3AD203B41FA5}">
                      <a16:colId xmlns:a16="http://schemas.microsoft.com/office/drawing/2014/main" val="1099680341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318518724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2810885130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86740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47063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545C53A4-2F9E-481A-8957-5C40992B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66034"/>
              </p:ext>
            </p:extLst>
          </p:nvPr>
        </p:nvGraphicFramePr>
        <p:xfrm>
          <a:off x="4150764" y="3849539"/>
          <a:ext cx="4344012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6003">
                  <a:extLst>
                    <a:ext uri="{9D8B030D-6E8A-4147-A177-3AD203B41FA5}">
                      <a16:colId xmlns:a16="http://schemas.microsoft.com/office/drawing/2014/main" val="1099680341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318518724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2810885130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86740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4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96A9-D067-450C-9F48-EA14C6EB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offener Adressierung – Löschen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446697-0AEE-4C45-9209-569202377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,,Shift‘‘-Lösung:</a:t>
                </a:r>
              </a:p>
              <a:p>
                <a:pPr marL="502920" lvl="1" indent="0">
                  <a:buNone/>
                </a:pPr>
                <a:r>
                  <a:rPr lang="de-DE" dirty="0"/>
                  <a:t>Lösche Element, schaue im nächsten Index, ob Element ,,korrigiert‘‘ werden muss </a:t>
                </a:r>
              </a:p>
              <a:p>
                <a:pPr marL="502920" lvl="1" indent="0">
                  <a:buNone/>
                </a:pPr>
                <a:r>
                  <a:rPr lang="de-DE" dirty="0"/>
                  <a:t>Falls ja: shifte Element eins nach links und prüfe das nächste</a:t>
                </a:r>
              </a:p>
              <a:p>
                <a:pPr marL="502920" lvl="1" indent="0">
                  <a:buNone/>
                </a:pPr>
                <a:r>
                  <a:rPr lang="de-DE" dirty="0"/>
                  <a:t>Falls nein: prüfe bis leeres Feld erreicht oder alle El. geprüft</a:t>
                </a:r>
              </a:p>
              <a:p>
                <a:pPr marL="502920" lvl="1" indent="0">
                  <a:buNone/>
                </a:pPr>
                <a:endParaRPr lang="de-DE" dirty="0"/>
              </a:p>
              <a:p>
                <a:r>
                  <a:rPr lang="de-DE" dirty="0"/>
                  <a:t>Bsp.: Lösche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                               (Hashfunktion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446697-0AEE-4C45-9209-569202377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CF3D5D-8E2A-4639-A198-5DBE9954BF91}"/>
              </a:ext>
            </a:extLst>
          </p:cNvPr>
          <p:cNvGraphicFramePr>
            <a:graphicFrameLocks noGrp="1"/>
          </p:cNvGraphicFramePr>
          <p:nvPr/>
        </p:nvGraphicFramePr>
        <p:xfrm>
          <a:off x="4150764" y="3609170"/>
          <a:ext cx="4344012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6003">
                  <a:extLst>
                    <a:ext uri="{9D8B030D-6E8A-4147-A177-3AD203B41FA5}">
                      <a16:colId xmlns:a16="http://schemas.microsoft.com/office/drawing/2014/main" val="1099680341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318518724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2810885130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86740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47063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545C53A4-2F9E-481A-8957-5C40992B347A}"/>
              </a:ext>
            </a:extLst>
          </p:cNvPr>
          <p:cNvGraphicFramePr>
            <a:graphicFrameLocks noGrp="1"/>
          </p:cNvGraphicFramePr>
          <p:nvPr/>
        </p:nvGraphicFramePr>
        <p:xfrm>
          <a:off x="4150764" y="4745651"/>
          <a:ext cx="4344012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6003">
                  <a:extLst>
                    <a:ext uri="{9D8B030D-6E8A-4147-A177-3AD203B41FA5}">
                      <a16:colId xmlns:a16="http://schemas.microsoft.com/office/drawing/2014/main" val="1099680341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318518724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2810885130"/>
                    </a:ext>
                  </a:extLst>
                </a:gridCol>
                <a:gridCol w="1086003">
                  <a:extLst>
                    <a:ext uri="{9D8B030D-6E8A-4147-A177-3AD203B41FA5}">
                      <a16:colId xmlns:a16="http://schemas.microsoft.com/office/drawing/2014/main" val="186740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4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EED8C-1E21-4F7C-84CE-89FC423E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112"/>
            <a:ext cx="3695700" cy="4601183"/>
          </a:xfrm>
        </p:spPr>
        <p:txBody>
          <a:bodyPr/>
          <a:lstStyle/>
          <a:p>
            <a:r>
              <a:rPr lang="de-DE" dirty="0"/>
              <a:t>Objekt-orientierung –</a:t>
            </a:r>
            <a:br>
              <a:rPr lang="de-DE" dirty="0"/>
            </a:br>
            <a:r>
              <a:rPr lang="de-DE" dirty="0"/>
              <a:t>Klassendiagramm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A378C7-B5E8-4471-A807-BDF976BDE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6356" y="956422"/>
            <a:ext cx="7587330" cy="4970556"/>
          </a:xfrm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736BC5B-9351-43B0-B03F-23F4A140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89477"/>
              </p:ext>
            </p:extLst>
          </p:nvPr>
        </p:nvGraphicFramePr>
        <p:xfrm>
          <a:off x="536575" y="4301066"/>
          <a:ext cx="2025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37777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Klassenname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4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Methoden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7951"/>
                  </a:ext>
                </a:extLst>
              </a:tr>
            </a:tbl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AC78B93-92B5-4142-9A19-FAC8567C3516}"/>
              </a:ext>
            </a:extLst>
          </p:cNvPr>
          <p:cNvGrpSpPr/>
          <p:nvPr/>
        </p:nvGrpSpPr>
        <p:grpSpPr>
          <a:xfrm>
            <a:off x="9604940" y="1451490"/>
            <a:ext cx="471600" cy="120240"/>
            <a:chOff x="9604940" y="1451490"/>
            <a:chExt cx="47160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D595A7B0-55A0-4D83-AFAF-9B0F57BC670F}"/>
                    </a:ext>
                  </a:extLst>
                </p14:cNvPr>
                <p14:cNvContentPartPr/>
                <p14:nvPr/>
              </p14:nvContentPartPr>
              <p14:xfrm>
                <a:off x="9604940" y="1455810"/>
                <a:ext cx="39240" cy="820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D595A7B0-55A0-4D83-AFAF-9B0F57BC67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6300" y="1447170"/>
                  <a:ext cx="56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D6744EB-D63A-4E9E-8ABB-9CFFCFCCCB68}"/>
                    </a:ext>
                  </a:extLst>
                </p14:cNvPr>
                <p14:cNvContentPartPr/>
                <p14:nvPr/>
              </p14:nvContentPartPr>
              <p14:xfrm>
                <a:off x="9642020" y="1478130"/>
                <a:ext cx="43200" cy="5544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DD6744EB-D63A-4E9E-8ABB-9CFFCFCCCB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33020" y="1469130"/>
                  <a:ext cx="60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4974D19-5D18-4C08-8C0C-FC04F269F1C0}"/>
                    </a:ext>
                  </a:extLst>
                </p14:cNvPr>
                <p14:cNvContentPartPr/>
                <p14:nvPr/>
              </p14:nvContentPartPr>
              <p14:xfrm>
                <a:off x="9698900" y="1491450"/>
                <a:ext cx="37800" cy="4176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4974D19-5D18-4C08-8C0C-FC04F269F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90260" y="1482450"/>
                  <a:ext cx="55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9212861-1745-40BB-A621-60FB55EF16D9}"/>
                    </a:ext>
                  </a:extLst>
                </p14:cNvPr>
                <p14:cNvContentPartPr/>
                <p14:nvPr/>
              </p14:nvContentPartPr>
              <p14:xfrm>
                <a:off x="9757220" y="1451490"/>
                <a:ext cx="66240" cy="7668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9212861-1745-40BB-A621-60FB55EF16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8580" y="1442850"/>
                  <a:ext cx="83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2ECB2D56-CC7E-47F5-9115-8C044D1BFCF0}"/>
                    </a:ext>
                  </a:extLst>
                </p14:cNvPr>
                <p14:cNvContentPartPr/>
                <p14:nvPr/>
              </p14:nvContentPartPr>
              <p14:xfrm>
                <a:off x="9834980" y="1481370"/>
                <a:ext cx="69840" cy="450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ECB2D56-CC7E-47F5-9115-8C044D1BF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25980" y="1472370"/>
                  <a:ext cx="87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A1198972-B3DE-4DD0-9BDC-B4C6F211E0AD}"/>
                    </a:ext>
                  </a:extLst>
                </p14:cNvPr>
                <p14:cNvContentPartPr/>
                <p14:nvPr/>
              </p14:nvContentPartPr>
              <p14:xfrm>
                <a:off x="9913100" y="1476330"/>
                <a:ext cx="38880" cy="4788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A1198972-B3DE-4DD0-9BDC-B4C6F211E0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04100" y="1467330"/>
                  <a:ext cx="56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0890801D-A800-40D0-A85B-20AA06C78903}"/>
                    </a:ext>
                  </a:extLst>
                </p14:cNvPr>
                <p14:cNvContentPartPr/>
                <p14:nvPr/>
              </p14:nvContentPartPr>
              <p14:xfrm>
                <a:off x="9965660" y="1470570"/>
                <a:ext cx="46080" cy="10116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0890801D-A800-40D0-A85B-20AA06C789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56660" y="1461930"/>
                  <a:ext cx="63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878509A8-7453-4985-A14E-FEDBA6A79D9E}"/>
                    </a:ext>
                  </a:extLst>
                </p14:cNvPr>
                <p14:cNvContentPartPr/>
                <p14:nvPr/>
              </p14:nvContentPartPr>
              <p14:xfrm>
                <a:off x="10072940" y="1492530"/>
                <a:ext cx="3600" cy="3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878509A8-7453-4985-A14E-FEDBA6A79D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64300" y="148389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C089A02-95C3-4613-88EA-0A3A48348387}"/>
                    </a:ext>
                  </a:extLst>
                </p14:cNvPr>
                <p14:cNvContentPartPr/>
                <p14:nvPr/>
              </p14:nvContentPartPr>
              <p14:xfrm>
                <a:off x="10067180" y="1495770"/>
                <a:ext cx="6120" cy="194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C089A02-95C3-4613-88EA-0A3A483483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8540" y="1486770"/>
                  <a:ext cx="237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9A8D5AA-0FF3-449A-A267-420AA212E8FD}"/>
              </a:ext>
            </a:extLst>
          </p:cNvPr>
          <p:cNvGrpSpPr/>
          <p:nvPr/>
        </p:nvGrpSpPr>
        <p:grpSpPr>
          <a:xfrm>
            <a:off x="10217660" y="1500090"/>
            <a:ext cx="83520" cy="7560"/>
            <a:chOff x="10217660" y="1500090"/>
            <a:chExt cx="83520" cy="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5AF54C5B-69AD-4FEB-88D4-98B9138BB7D3}"/>
                    </a:ext>
                  </a:extLst>
                </p14:cNvPr>
                <p14:cNvContentPartPr/>
                <p14:nvPr/>
              </p14:nvContentPartPr>
              <p14:xfrm>
                <a:off x="10217660" y="1500090"/>
                <a:ext cx="2160" cy="108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5AF54C5B-69AD-4FEB-88D4-98B9138BB7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09020" y="1491090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EB058C95-AC88-44A5-9749-DA30D8E68FC0}"/>
                    </a:ext>
                  </a:extLst>
                </p14:cNvPr>
                <p14:cNvContentPartPr/>
                <p14:nvPr/>
              </p14:nvContentPartPr>
              <p14:xfrm>
                <a:off x="10263020" y="1500090"/>
                <a:ext cx="38160" cy="75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EB058C95-AC88-44A5-9749-DA30D8E68F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54380" y="1491450"/>
                  <a:ext cx="558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6146690-8C68-4F58-831C-0F6E21960FF8}"/>
              </a:ext>
            </a:extLst>
          </p:cNvPr>
          <p:cNvGrpSpPr/>
          <p:nvPr/>
        </p:nvGrpSpPr>
        <p:grpSpPr>
          <a:xfrm>
            <a:off x="9662555" y="2339290"/>
            <a:ext cx="435600" cy="100080"/>
            <a:chOff x="9662555" y="2339290"/>
            <a:chExt cx="43560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AB7F860C-5C86-411A-8382-4721F0DF31BF}"/>
                    </a:ext>
                  </a:extLst>
                </p14:cNvPr>
                <p14:cNvContentPartPr/>
                <p14:nvPr/>
              </p14:nvContentPartPr>
              <p14:xfrm>
                <a:off x="9662555" y="2340370"/>
                <a:ext cx="88560" cy="9468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AB7F860C-5C86-411A-8382-4721F0DF31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53555" y="2331370"/>
                  <a:ext cx="106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3FC53D85-EC6D-44F2-AD77-3843CCFF70DB}"/>
                    </a:ext>
                  </a:extLst>
                </p14:cNvPr>
                <p14:cNvContentPartPr/>
                <p14:nvPr/>
              </p14:nvContentPartPr>
              <p14:xfrm>
                <a:off x="9770195" y="2389330"/>
                <a:ext cx="65160" cy="5004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3FC53D85-EC6D-44F2-AD77-3843CCFF70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61195" y="2380330"/>
                  <a:ext cx="82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6ACF60B7-5797-4065-9562-A2EEF9772387}"/>
                    </a:ext>
                  </a:extLst>
                </p14:cNvPr>
                <p14:cNvContentPartPr/>
                <p14:nvPr/>
              </p14:nvContentPartPr>
              <p14:xfrm>
                <a:off x="9753635" y="2361970"/>
                <a:ext cx="49680" cy="288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6ACF60B7-5797-4065-9562-A2EEF97723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44635" y="2352970"/>
                  <a:ext cx="67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ADECDA6-3250-43D4-BAC5-45F6596D7B53}"/>
                    </a:ext>
                  </a:extLst>
                </p14:cNvPr>
                <p14:cNvContentPartPr/>
                <p14:nvPr/>
              </p14:nvContentPartPr>
              <p14:xfrm>
                <a:off x="9852275" y="2339290"/>
                <a:ext cx="88920" cy="9828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ADECDA6-3250-43D4-BAC5-45F6596D7B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43275" y="2330650"/>
                  <a:ext cx="106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D4B59C25-FB88-4510-8900-2B4ADC7653B2}"/>
                    </a:ext>
                  </a:extLst>
                </p14:cNvPr>
                <p14:cNvContentPartPr/>
                <p14:nvPr/>
              </p14:nvContentPartPr>
              <p14:xfrm>
                <a:off x="9949115" y="2361610"/>
                <a:ext cx="102960" cy="7200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D4B59C25-FB88-4510-8900-2B4ADC7653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40115" y="2352610"/>
                  <a:ext cx="120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666EBB4C-8DCB-4FF9-B5BF-8CDD00AC41C0}"/>
                    </a:ext>
                  </a:extLst>
                </p14:cNvPr>
                <p14:cNvContentPartPr/>
                <p14:nvPr/>
              </p14:nvContentPartPr>
              <p14:xfrm>
                <a:off x="10093475" y="2404450"/>
                <a:ext cx="4680" cy="18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666EBB4C-8DCB-4FF9-B5BF-8CDD00AC41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84475" y="2395450"/>
                  <a:ext cx="22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CC28A30F-6CAE-4CD8-AEDD-19A3258DA8A0}"/>
                    </a:ext>
                  </a:extLst>
                </p14:cNvPr>
                <p14:cNvContentPartPr/>
                <p14:nvPr/>
              </p14:nvContentPartPr>
              <p14:xfrm>
                <a:off x="10086995" y="2421730"/>
                <a:ext cx="11160" cy="147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CC28A30F-6CAE-4CD8-AEDD-19A3258DA8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78355" y="2412730"/>
                  <a:ext cx="288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1E6D410-51FA-45A7-8A86-358BDCD03837}"/>
              </a:ext>
            </a:extLst>
          </p:cNvPr>
          <p:cNvGrpSpPr/>
          <p:nvPr/>
        </p:nvGrpSpPr>
        <p:grpSpPr>
          <a:xfrm>
            <a:off x="10292915" y="2350450"/>
            <a:ext cx="43560" cy="85680"/>
            <a:chOff x="10292915" y="2350450"/>
            <a:chExt cx="4356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6E8690AE-5669-445B-8E5A-894F2828E3DF}"/>
                    </a:ext>
                  </a:extLst>
                </p14:cNvPr>
                <p14:cNvContentPartPr/>
                <p14:nvPr/>
              </p14:nvContentPartPr>
              <p14:xfrm>
                <a:off x="10292915" y="2350450"/>
                <a:ext cx="37440" cy="6048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6E8690AE-5669-445B-8E5A-894F2828E3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3915" y="2341450"/>
                  <a:ext cx="55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23AF69E0-EAB6-4D27-8CC7-CCD321DF3EA7}"/>
                    </a:ext>
                  </a:extLst>
                </p14:cNvPr>
                <p14:cNvContentPartPr/>
                <p14:nvPr/>
              </p14:nvContentPartPr>
              <p14:xfrm>
                <a:off x="10329635" y="2383930"/>
                <a:ext cx="6840" cy="522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23AF69E0-EAB6-4D27-8CC7-CCD321DF3E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20635" y="2374930"/>
                  <a:ext cx="2448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911AF57-53BB-436D-8646-7598AA0B89A8}"/>
              </a:ext>
            </a:extLst>
          </p:cNvPr>
          <p:cNvGrpSpPr/>
          <p:nvPr/>
        </p:nvGrpSpPr>
        <p:grpSpPr>
          <a:xfrm>
            <a:off x="9657093" y="3135408"/>
            <a:ext cx="529920" cy="124200"/>
            <a:chOff x="9657093" y="3135408"/>
            <a:chExt cx="52992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355F214-A668-40C1-AFD6-8228D3CE522E}"/>
                    </a:ext>
                  </a:extLst>
                </p14:cNvPr>
                <p14:cNvContentPartPr/>
                <p14:nvPr/>
              </p14:nvContentPartPr>
              <p14:xfrm>
                <a:off x="9657093" y="3135408"/>
                <a:ext cx="75600" cy="10188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355F214-A668-40C1-AFD6-8228D3CE52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48093" y="3126408"/>
                  <a:ext cx="93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10F43C3-8DFD-406B-9DEC-0C004C2110B1}"/>
                    </a:ext>
                  </a:extLst>
                </p14:cNvPr>
                <p14:cNvContentPartPr/>
                <p14:nvPr/>
              </p14:nvContentPartPr>
              <p14:xfrm>
                <a:off x="9736293" y="3179688"/>
                <a:ext cx="95760" cy="648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10F43C3-8DFD-406B-9DEC-0C004C2110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27653" y="3171048"/>
                  <a:ext cx="113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F2052E8B-8F08-4609-8C11-3530F0B5790B}"/>
                    </a:ext>
                  </a:extLst>
                </p14:cNvPr>
                <p14:cNvContentPartPr/>
                <p14:nvPr/>
              </p14:nvContentPartPr>
              <p14:xfrm>
                <a:off x="9833133" y="3136128"/>
                <a:ext cx="83520" cy="867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F2052E8B-8F08-4609-8C11-3530F0B579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24133" y="3127488"/>
                  <a:ext cx="101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3EFCD59-56E7-42C9-B90A-7CCD6C65B8A1}"/>
                    </a:ext>
                  </a:extLst>
                </p14:cNvPr>
                <p14:cNvContentPartPr/>
                <p14:nvPr/>
              </p14:nvContentPartPr>
              <p14:xfrm>
                <a:off x="9923133" y="3176808"/>
                <a:ext cx="77040" cy="3888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93EFCD59-56E7-42C9-B90A-7CCD6C65B8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4133" y="3168168"/>
                  <a:ext cx="94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D6DD4EBA-FE08-41D2-B13C-1A7BA195A1C2}"/>
                    </a:ext>
                  </a:extLst>
                </p14:cNvPr>
                <p14:cNvContentPartPr/>
                <p14:nvPr/>
              </p14:nvContentPartPr>
              <p14:xfrm>
                <a:off x="10014213" y="3168888"/>
                <a:ext cx="29520" cy="5256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D6DD4EBA-FE08-41D2-B13C-1A7BA195A1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05573" y="3159888"/>
                  <a:ext cx="47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265DBA9-3E05-48D8-9C50-850E751B7D33}"/>
                    </a:ext>
                  </a:extLst>
                </p14:cNvPr>
                <p14:cNvContentPartPr/>
                <p14:nvPr/>
              </p14:nvContentPartPr>
              <p14:xfrm>
                <a:off x="10078653" y="3174648"/>
                <a:ext cx="56160" cy="8496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265DBA9-3E05-48D8-9C50-850E751B7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70013" y="3165648"/>
                  <a:ext cx="73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663A3D33-3056-4E31-B72E-70D60DDD4EFC}"/>
                    </a:ext>
                  </a:extLst>
                </p14:cNvPr>
                <p14:cNvContentPartPr/>
                <p14:nvPr/>
              </p14:nvContentPartPr>
              <p14:xfrm>
                <a:off x="10175853" y="3185448"/>
                <a:ext cx="2520" cy="144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663A3D33-3056-4E31-B72E-70D60DDD4E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67213" y="3176448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BB06EA42-D2D1-4D90-BDC5-AEED5D5CDF33}"/>
                    </a:ext>
                  </a:extLst>
                </p14:cNvPr>
                <p14:cNvContentPartPr/>
                <p14:nvPr/>
              </p14:nvContentPartPr>
              <p14:xfrm>
                <a:off x="10185573" y="3210288"/>
                <a:ext cx="1440" cy="612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BB06EA42-D2D1-4D90-BDC5-AEED5D5CDF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76573" y="3201288"/>
                  <a:ext cx="190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A1DE0A-F92A-401E-9168-BD9E163A4551}"/>
              </a:ext>
            </a:extLst>
          </p:cNvPr>
          <p:cNvGrpSpPr/>
          <p:nvPr/>
        </p:nvGrpSpPr>
        <p:grpSpPr>
          <a:xfrm>
            <a:off x="10362333" y="3186888"/>
            <a:ext cx="56160" cy="5040"/>
            <a:chOff x="10362333" y="3186888"/>
            <a:chExt cx="56160" cy="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1DD8C1D-1CFC-4B34-833A-D519FE79DD96}"/>
                    </a:ext>
                  </a:extLst>
                </p14:cNvPr>
                <p14:cNvContentPartPr/>
                <p14:nvPr/>
              </p14:nvContentPartPr>
              <p14:xfrm>
                <a:off x="10362333" y="3189048"/>
                <a:ext cx="360" cy="36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E1DD8C1D-1CFC-4B34-833A-D519FE79DD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3693" y="31800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9847C572-1EA2-404B-8D6A-7849882AB496}"/>
                    </a:ext>
                  </a:extLst>
                </p14:cNvPr>
                <p14:cNvContentPartPr/>
                <p14:nvPr/>
              </p14:nvContentPartPr>
              <p14:xfrm>
                <a:off x="10408053" y="3186888"/>
                <a:ext cx="10440" cy="504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9847C572-1EA2-404B-8D6A-7849882AB4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99053" y="3177888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2B7C05F-E450-4D31-BF36-0350A3E6D25B}"/>
              </a:ext>
            </a:extLst>
          </p:cNvPr>
          <p:cNvGrpSpPr/>
          <p:nvPr/>
        </p:nvGrpSpPr>
        <p:grpSpPr>
          <a:xfrm>
            <a:off x="9677405" y="4005100"/>
            <a:ext cx="678240" cy="113400"/>
            <a:chOff x="9677405" y="4005100"/>
            <a:chExt cx="67824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51E9A98A-0E7F-4D4A-94CA-3C949E38E1BE}"/>
                    </a:ext>
                  </a:extLst>
                </p14:cNvPr>
                <p14:cNvContentPartPr/>
                <p14:nvPr/>
              </p14:nvContentPartPr>
              <p14:xfrm>
                <a:off x="9677405" y="4005100"/>
                <a:ext cx="87840" cy="1134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51E9A98A-0E7F-4D4A-94CA-3C949E38E1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68765" y="3996460"/>
                  <a:ext cx="105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B0FC83C5-F121-4BED-86C2-997AFF8EC0D7}"/>
                    </a:ext>
                  </a:extLst>
                </p14:cNvPr>
                <p14:cNvContentPartPr/>
                <p14:nvPr/>
              </p14:nvContentPartPr>
              <p14:xfrm>
                <a:off x="9776045" y="4059460"/>
                <a:ext cx="68400" cy="4968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B0FC83C5-F121-4BED-86C2-997AFF8EC0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67045" y="4050460"/>
                  <a:ext cx="86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4DA94504-93E6-4CF5-A265-9C5EAEF11469}"/>
                    </a:ext>
                  </a:extLst>
                </p14:cNvPr>
                <p14:cNvContentPartPr/>
                <p14:nvPr/>
              </p14:nvContentPartPr>
              <p14:xfrm>
                <a:off x="9766325" y="4024180"/>
                <a:ext cx="45720" cy="648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4DA94504-93E6-4CF5-A265-9C5EAEF114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57685" y="4015180"/>
                  <a:ext cx="63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9868F96B-BFC6-4416-AD82-B98E6B601EDF}"/>
                    </a:ext>
                  </a:extLst>
                </p14:cNvPr>
                <p14:cNvContentPartPr/>
                <p14:nvPr/>
              </p14:nvContentPartPr>
              <p14:xfrm>
                <a:off x="9874685" y="4014100"/>
                <a:ext cx="78840" cy="9108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9868F96B-BFC6-4416-AD82-B98E6B601ED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66045" y="4005460"/>
                  <a:ext cx="96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09B62F61-BD62-4D08-A797-86C1C959EB6A}"/>
                    </a:ext>
                  </a:extLst>
                </p14:cNvPr>
                <p14:cNvContentPartPr/>
                <p14:nvPr/>
              </p14:nvContentPartPr>
              <p14:xfrm>
                <a:off x="9969725" y="4046860"/>
                <a:ext cx="95760" cy="7164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09B62F61-BD62-4D08-A797-86C1C959EB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61085" y="4037860"/>
                  <a:ext cx="113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C468359A-D29D-4021-932D-1B2052D96962}"/>
                    </a:ext>
                  </a:extLst>
                </p14:cNvPr>
                <p14:cNvContentPartPr/>
                <p14:nvPr/>
              </p14:nvContentPartPr>
              <p14:xfrm>
                <a:off x="10177445" y="4060180"/>
                <a:ext cx="720" cy="360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C468359A-D29D-4021-932D-1B2052D969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68445" y="4051540"/>
                  <a:ext cx="18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7FC4C3A-BE94-4D77-90B0-6F9A54E330DB}"/>
                    </a:ext>
                  </a:extLst>
                </p14:cNvPr>
                <p14:cNvContentPartPr/>
                <p14:nvPr/>
              </p14:nvContentPartPr>
              <p14:xfrm>
                <a:off x="10185365" y="4088620"/>
                <a:ext cx="1080" cy="396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7FC4C3A-BE94-4D77-90B0-6F9A54E330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76365" y="407962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C296CA2C-4055-4755-BEB7-D264603A6FDD}"/>
                    </a:ext>
                  </a:extLst>
                </p14:cNvPr>
                <p14:cNvContentPartPr/>
                <p14:nvPr/>
              </p14:nvContentPartPr>
              <p14:xfrm>
                <a:off x="10297685" y="4026700"/>
                <a:ext cx="57960" cy="8280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C296CA2C-4055-4755-BEB7-D264603A6FD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89045" y="4017700"/>
                  <a:ext cx="756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D8DBB73-0E11-4C4B-9006-F250FC5AE19F}"/>
              </a:ext>
            </a:extLst>
          </p:cNvPr>
          <p:cNvGrpSpPr/>
          <p:nvPr/>
        </p:nvGrpSpPr>
        <p:grpSpPr>
          <a:xfrm>
            <a:off x="9664568" y="4788248"/>
            <a:ext cx="572040" cy="156960"/>
            <a:chOff x="9664568" y="4788248"/>
            <a:chExt cx="57204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69AE8850-BABC-4B3A-B1C7-B7104FF795A9}"/>
                    </a:ext>
                  </a:extLst>
                </p14:cNvPr>
                <p14:cNvContentPartPr/>
                <p14:nvPr/>
              </p14:nvContentPartPr>
              <p14:xfrm>
                <a:off x="9664568" y="4799408"/>
                <a:ext cx="55080" cy="993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69AE8850-BABC-4B3A-B1C7-B7104FF795A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55568" y="4790408"/>
                  <a:ext cx="72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FF2E74A-F61A-4BEB-AA8A-FF8073CC4ECF}"/>
                    </a:ext>
                  </a:extLst>
                </p14:cNvPr>
                <p14:cNvContentPartPr/>
                <p14:nvPr/>
              </p14:nvContentPartPr>
              <p14:xfrm>
                <a:off x="9724328" y="4833248"/>
                <a:ext cx="111600" cy="7344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FF2E74A-F61A-4BEB-AA8A-FF8073CC4E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15688" y="4824248"/>
                  <a:ext cx="129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AF0EFAA-9C09-4D71-BE0A-FD80847FE197}"/>
                    </a:ext>
                  </a:extLst>
                </p14:cNvPr>
                <p14:cNvContentPartPr/>
                <p14:nvPr/>
              </p14:nvContentPartPr>
              <p14:xfrm>
                <a:off x="9849608" y="4788248"/>
                <a:ext cx="68760" cy="1015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AF0EFAA-9C09-4D71-BE0A-FD80847FE19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40608" y="4779248"/>
                  <a:ext cx="86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F4B8662-8BC5-4DD7-B0FC-7B3D32E39780}"/>
                    </a:ext>
                  </a:extLst>
                </p14:cNvPr>
                <p14:cNvContentPartPr/>
                <p14:nvPr/>
              </p14:nvContentPartPr>
              <p14:xfrm>
                <a:off x="9938528" y="4849088"/>
                <a:ext cx="70560" cy="4284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F4B8662-8BC5-4DD7-B0FC-7B3D32E397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29528" y="4840448"/>
                  <a:ext cx="88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4B2F4CD3-F67C-41D8-A16B-DC54C02200C1}"/>
                    </a:ext>
                  </a:extLst>
                </p14:cNvPr>
                <p14:cNvContentPartPr/>
                <p14:nvPr/>
              </p14:nvContentPartPr>
              <p14:xfrm>
                <a:off x="10039328" y="4848368"/>
                <a:ext cx="65880" cy="5832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4B2F4CD3-F67C-41D8-A16B-DC54C02200C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30688" y="4839368"/>
                  <a:ext cx="83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012C4E9-4F58-4EA0-8B7F-21E0D1C1313A}"/>
                    </a:ext>
                  </a:extLst>
                </p14:cNvPr>
                <p14:cNvContentPartPr/>
                <p14:nvPr/>
              </p14:nvContentPartPr>
              <p14:xfrm>
                <a:off x="10111328" y="4854848"/>
                <a:ext cx="54720" cy="903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C012C4E9-4F58-4EA0-8B7F-21E0D1C1313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02328" y="4845848"/>
                  <a:ext cx="72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30BB0C0-C084-4167-A01A-F0F9A7AD5F06}"/>
                    </a:ext>
                  </a:extLst>
                </p14:cNvPr>
                <p14:cNvContentPartPr/>
                <p14:nvPr/>
              </p14:nvContentPartPr>
              <p14:xfrm>
                <a:off x="10222928" y="4866008"/>
                <a:ext cx="1800" cy="108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30BB0C0-C084-4167-A01A-F0F9A7AD5F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14288" y="4857368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4333DC0-C2AC-46AB-A960-33854E68076D}"/>
                    </a:ext>
                  </a:extLst>
                </p14:cNvPr>
                <p14:cNvContentPartPr/>
                <p14:nvPr/>
              </p14:nvContentPartPr>
              <p14:xfrm>
                <a:off x="10234448" y="4882568"/>
                <a:ext cx="2160" cy="684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4333DC0-C2AC-46AB-A960-33854E6807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5448" y="4873568"/>
                  <a:ext cx="198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A5188CD-F8A1-409E-9A24-A8FCB749D6CB}"/>
              </a:ext>
            </a:extLst>
          </p:cNvPr>
          <p:cNvGrpSpPr/>
          <p:nvPr/>
        </p:nvGrpSpPr>
        <p:grpSpPr>
          <a:xfrm>
            <a:off x="10374128" y="4864568"/>
            <a:ext cx="113400" cy="15840"/>
            <a:chOff x="10374128" y="4864568"/>
            <a:chExt cx="11340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FB3A2E7-F6C7-40A8-8510-7D1149BDC4F8}"/>
                    </a:ext>
                  </a:extLst>
                </p14:cNvPr>
                <p14:cNvContentPartPr/>
                <p14:nvPr/>
              </p14:nvContentPartPr>
              <p14:xfrm>
                <a:off x="10374128" y="4864568"/>
                <a:ext cx="4680" cy="108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0FB3A2E7-F6C7-40A8-8510-7D1149BDC4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65488" y="4855568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74390E91-F21B-4A4E-9C53-9E4EB8BC285E}"/>
                    </a:ext>
                  </a:extLst>
                </p14:cNvPr>
                <p14:cNvContentPartPr/>
                <p14:nvPr/>
              </p14:nvContentPartPr>
              <p14:xfrm>
                <a:off x="10421288" y="4871048"/>
                <a:ext cx="66240" cy="936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74390E91-F21B-4A4E-9C53-9E4EB8BC28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12288" y="4862048"/>
                  <a:ext cx="838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9046E0D3-4452-4FBD-9685-F74ACCCFF68F}"/>
              </a:ext>
            </a:extLst>
          </p:cNvPr>
          <p:cNvGrpSpPr/>
          <p:nvPr/>
        </p:nvGrpSpPr>
        <p:grpSpPr>
          <a:xfrm>
            <a:off x="9672518" y="5663835"/>
            <a:ext cx="481680" cy="148320"/>
            <a:chOff x="9672518" y="5663835"/>
            <a:chExt cx="4816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D7057F5D-5756-433B-80A9-E54B0AC6D2EC}"/>
                    </a:ext>
                  </a:extLst>
                </p14:cNvPr>
                <p14:cNvContentPartPr/>
                <p14:nvPr/>
              </p14:nvContentPartPr>
              <p14:xfrm>
                <a:off x="9672518" y="5663835"/>
                <a:ext cx="81000" cy="14832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D7057F5D-5756-433B-80A9-E54B0AC6D2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3878" y="5654835"/>
                  <a:ext cx="98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AE5850BB-AB6A-46D7-A78A-8C5B084B1445}"/>
                    </a:ext>
                  </a:extLst>
                </p14:cNvPr>
                <p14:cNvContentPartPr/>
                <p14:nvPr/>
              </p14:nvContentPartPr>
              <p14:xfrm>
                <a:off x="9770078" y="5731155"/>
                <a:ext cx="65880" cy="6732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AE5850BB-AB6A-46D7-A78A-8C5B084B14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61078" y="5722155"/>
                  <a:ext cx="83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5AC1A0F2-D2FC-4879-B693-754C92940129}"/>
                    </a:ext>
                  </a:extLst>
                </p14:cNvPr>
                <p14:cNvContentPartPr/>
                <p14:nvPr/>
              </p14:nvContentPartPr>
              <p14:xfrm>
                <a:off x="9780158" y="5690475"/>
                <a:ext cx="41760" cy="1044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5AC1A0F2-D2FC-4879-B693-754C929401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71518" y="5681475"/>
                  <a:ext cx="59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D72B98C4-10E4-405B-A916-B36C0D23039F}"/>
                    </a:ext>
                  </a:extLst>
                </p14:cNvPr>
                <p14:cNvContentPartPr/>
                <p14:nvPr/>
              </p14:nvContentPartPr>
              <p14:xfrm>
                <a:off x="9867278" y="5688315"/>
                <a:ext cx="200880" cy="11304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D72B98C4-10E4-405B-A916-B36C0D2303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58638" y="5679675"/>
                  <a:ext cx="218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6E7750F8-FB6C-4068-8CAA-A996E0C6ED4A}"/>
                    </a:ext>
                  </a:extLst>
                </p14:cNvPr>
                <p14:cNvContentPartPr/>
                <p14:nvPr/>
              </p14:nvContentPartPr>
              <p14:xfrm>
                <a:off x="10141958" y="5741595"/>
                <a:ext cx="2520" cy="432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6E7750F8-FB6C-4068-8CAA-A996E0C6ED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33318" y="5732955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D42A06EE-ABAB-4BD1-8DEB-B6193A1325E6}"/>
                    </a:ext>
                  </a:extLst>
                </p14:cNvPr>
                <p14:cNvContentPartPr/>
                <p14:nvPr/>
              </p14:nvContentPartPr>
              <p14:xfrm>
                <a:off x="10151678" y="5768235"/>
                <a:ext cx="2520" cy="432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D42A06EE-ABAB-4BD1-8DEB-B6193A1325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42678" y="5759595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21B99F3-1D76-4A6E-AF16-A312C93FEFDA}"/>
              </a:ext>
            </a:extLst>
          </p:cNvPr>
          <p:cNvGrpSpPr/>
          <p:nvPr/>
        </p:nvGrpSpPr>
        <p:grpSpPr>
          <a:xfrm>
            <a:off x="10351118" y="5689755"/>
            <a:ext cx="60840" cy="101880"/>
            <a:chOff x="10351118" y="5689755"/>
            <a:chExt cx="6084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D4206F3-496D-49A7-9758-0F6BA9F0FF6D}"/>
                    </a:ext>
                  </a:extLst>
                </p14:cNvPr>
                <p14:cNvContentPartPr/>
                <p14:nvPr/>
              </p14:nvContentPartPr>
              <p14:xfrm>
                <a:off x="10351118" y="5689755"/>
                <a:ext cx="60840" cy="7776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D4206F3-496D-49A7-9758-0F6BA9F0FF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42478" y="5681115"/>
                  <a:ext cx="78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ECDC90B4-5986-4649-8A97-6DF9958A6766}"/>
                    </a:ext>
                  </a:extLst>
                </p14:cNvPr>
                <p14:cNvContentPartPr/>
                <p14:nvPr/>
              </p14:nvContentPartPr>
              <p14:xfrm>
                <a:off x="10395398" y="5733315"/>
                <a:ext cx="7200" cy="5832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ECDC90B4-5986-4649-8A97-6DF9958A67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86398" y="5724675"/>
                  <a:ext cx="24840" cy="7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47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7142-D20A-402E-ABA7-DB93D2843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B2B0AD-F161-42D3-9121-28CD9C6ED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3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B779D758-FB01-48E8-B52D-C96B38E2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D611A6-0170-4368-B81A-86D1A8BB5B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50726" y="233363"/>
            <a:ext cx="7315200" cy="28575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EE7EBC7-5844-4522-ADFC-548B55AA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27" y="3201032"/>
            <a:ext cx="6783924" cy="10879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D3CE94-B2AB-4215-B1B2-A6751EEE2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526" y="4288946"/>
            <a:ext cx="6400800" cy="24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3EAFB-344F-4ED7-A386-8BABDF361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PB Besprechung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1EA3EA-4303-4DA2-8C5E-B292EA667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6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0B983-638C-47AD-ABF4-53E821CF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C8070-4A2F-473B-BDFE-EAB37959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h(x) = x </a:t>
            </a:r>
            <a:r>
              <a:rPr lang="de-DE" dirty="0" err="1"/>
              <a:t>mod</a:t>
            </a:r>
            <a:r>
              <a:rPr lang="de-DE" dirty="0"/>
              <a:t> 10 mit </a:t>
            </a:r>
            <a:r>
              <a:rPr lang="de-DE" b="1" dirty="0"/>
              <a:t>Linear </a:t>
            </a:r>
            <a:r>
              <a:rPr lang="de-DE" b="1" dirty="0" err="1"/>
              <a:t>Probing</a:t>
            </a:r>
            <a:r>
              <a:rPr lang="de-DE" dirty="0"/>
              <a:t> und </a:t>
            </a:r>
          </a:p>
          <a:p>
            <a:pPr marL="0" indent="0" algn="ctr">
              <a:buNone/>
            </a:pPr>
            <a:r>
              <a:rPr lang="de-DE" dirty="0"/>
              <a:t>S = {19, 27, 38, 36, 25, 26, 74, 84}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ECC293E-1AFB-4E44-8913-8F9A0CAFFB2A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19867002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99562318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6909709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67537291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0953113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1806399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09037397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23807620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76495074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51949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6400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03D7FDC-7626-4E2F-9143-D7A81174D26B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50921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218901324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67376295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48228587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16800074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6328227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364070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69597626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04747258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71645450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4786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7608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A55913D-B4FE-470D-BF69-5DC8AD42F6E6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48254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7548761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13942195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54576788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7025768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44901581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91884411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69682053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4340754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72081319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542167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5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2830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570AF4C-0CBF-417F-8972-9DFE7CC00849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58160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213812027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03009912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05667835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13711371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69907122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57555319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03820179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59750184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6812543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4083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4579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0AE401E-C6BF-4B0A-B396-D0AEF7BF511E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55493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214391759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84375112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7884759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57465747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61561347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4380696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39289200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80911340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9235206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53881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1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8667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345405A-BDD4-47A7-AC1E-F17176AC5B9B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55493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90618706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21083527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75952860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62202306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3049326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92087022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0471640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7391566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37914657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9177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31488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4840679-6EFB-4B0A-8572-1BFA31D88FFD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45587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10990873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68174560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58870162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4915890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7159514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42877603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38889209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46084431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9930841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236855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20708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7E97F010-C63D-4A4E-ACA2-D29BB8693E33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52826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169242753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31320992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24394911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6921569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4968790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05578526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05169189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82870220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6572418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7564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7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1202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96E1937-C707-4416-AE43-13B213CFDDA7}"/>
              </a:ext>
            </a:extLst>
          </p:cNvPr>
          <p:cNvGraphicFramePr>
            <a:graphicFrameLocks noGrp="1"/>
          </p:cNvGraphicFramePr>
          <p:nvPr/>
        </p:nvGraphicFramePr>
        <p:xfrm>
          <a:off x="3692327" y="3042920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73629540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46470484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89972659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99064417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77000137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32342382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38831117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83376143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645894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64661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1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9BFE0-5C6E-480E-BB2A-567DD254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D7312-B649-4F57-9963-2A2A9125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Löschen Sie mit der Spezialsymbol-Lösung die Elemente 27 und 74 aus Ihrer Lösung von a)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7D84C46-4888-4187-A4BB-0A0BA106E7BE}"/>
              </a:ext>
            </a:extLst>
          </p:cNvPr>
          <p:cNvGraphicFramePr>
            <a:graphicFrameLocks noGrp="1"/>
          </p:cNvGraphicFramePr>
          <p:nvPr/>
        </p:nvGraphicFramePr>
        <p:xfrm>
          <a:off x="3668713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83754948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71409766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19776200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6254858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91726998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88076571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35994890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84138919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31420184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24718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03281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A0CEA0F-49E2-4124-9796-5AD12A4FD00D}"/>
              </a:ext>
            </a:extLst>
          </p:cNvPr>
          <p:cNvGraphicFramePr>
            <a:graphicFrameLocks noGrp="1"/>
          </p:cNvGraphicFramePr>
          <p:nvPr/>
        </p:nvGraphicFramePr>
        <p:xfrm>
          <a:off x="3668713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86849809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1933336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35853626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60868378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79138910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7409307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1317243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74960672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815788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193677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3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356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6ED4DDB-837E-416F-9590-0ABE6B52F757}"/>
              </a:ext>
            </a:extLst>
          </p:cNvPr>
          <p:cNvGraphicFramePr>
            <a:graphicFrameLocks noGrp="1"/>
          </p:cNvGraphicFramePr>
          <p:nvPr/>
        </p:nvGraphicFramePr>
        <p:xfrm>
          <a:off x="3668713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27999374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36369317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6574895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0982494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07692296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93039732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51462917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24142679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09380684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79286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C4622-2DA0-4F6B-8375-03888F7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8DA34-0032-4FE1-A1D9-A1E3B469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Löschen Sie mit der Shift-Lösung die Elemente 27 und 74 aus Ihrer Lösung von a).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27 kann einfach gelöscht werden</a:t>
            </a:r>
          </a:p>
          <a:p>
            <a:pPr lvl="1"/>
            <a:r>
              <a:rPr lang="de-DE" dirty="0"/>
              <a:t>Prüfe ob h(x) = x für alle weiteren Felder</a:t>
            </a:r>
          </a:p>
          <a:p>
            <a:pPr lvl="1"/>
            <a:r>
              <a:rPr lang="de-DE" dirty="0"/>
              <a:t>26 an letztes freies Feld verschieben</a:t>
            </a:r>
          </a:p>
          <a:p>
            <a:pPr lvl="1"/>
            <a:r>
              <a:rPr lang="de-DE" dirty="0"/>
              <a:t>84 an letztes freies Feld verschieben</a:t>
            </a:r>
          </a:p>
          <a:p>
            <a:pPr lvl="1"/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5A1F7F-3116-498A-AF75-AEB89473B99C}"/>
              </a:ext>
            </a:extLst>
          </p:cNvPr>
          <p:cNvGraphicFramePr>
            <a:graphicFrameLocks noGrp="1"/>
          </p:cNvGraphicFramePr>
          <p:nvPr/>
        </p:nvGraphicFramePr>
        <p:xfrm>
          <a:off x="3674992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223422926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26864932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2513314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8044942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5133844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63845181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3495671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50208374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82903073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8062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7503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2D3DF40-B324-42A4-B37A-454681801984}"/>
              </a:ext>
            </a:extLst>
          </p:cNvPr>
          <p:cNvGraphicFramePr>
            <a:graphicFrameLocks noGrp="1"/>
          </p:cNvGraphicFramePr>
          <p:nvPr/>
        </p:nvGraphicFramePr>
        <p:xfrm>
          <a:off x="3674992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204448044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0402161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25524410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90494013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55149286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56492104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5730401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6672305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84110586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91702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7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218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EC88EA8-0E9D-4953-9ABC-A710F34A6C43}"/>
              </a:ext>
            </a:extLst>
          </p:cNvPr>
          <p:cNvSpPr txBox="1"/>
          <p:nvPr/>
        </p:nvSpPr>
        <p:spPr>
          <a:xfrm>
            <a:off x="3877007" y="4016354"/>
            <a:ext cx="500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74 kann einfach gelöscht werden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Prüfe ob h(x) = x für alle weiteren Felder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 nicht verschieben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84 an letztes freies Feld verschieben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A65EDB4-507C-4196-BE53-F3AAB3D70706}"/>
              </a:ext>
            </a:extLst>
          </p:cNvPr>
          <p:cNvGraphicFramePr>
            <a:graphicFrameLocks noGrp="1"/>
          </p:cNvGraphicFramePr>
          <p:nvPr/>
        </p:nvGraphicFramePr>
        <p:xfrm>
          <a:off x="3674992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75885909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53596572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18479762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53161868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4438419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21464712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04479020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35185236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41586613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853876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4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024B38-FD32-424B-B562-91462B9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Check-In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967184-7DAB-43F7-B53B-DC9AD783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480" y="455503"/>
            <a:ext cx="5937849" cy="59378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13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96767-6B00-4C31-B05A-3E826E94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0D025-0214-4C0C-8B11-1A190275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Fügen Sie die Elemente 44 und 94 in ihre Lösung von b) ein.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479DB6-A3F8-4271-B077-52377C5DC781}"/>
              </a:ext>
            </a:extLst>
          </p:cNvPr>
          <p:cNvGraphicFramePr>
            <a:graphicFrameLocks noGrp="1"/>
          </p:cNvGraphicFramePr>
          <p:nvPr/>
        </p:nvGraphicFramePr>
        <p:xfrm>
          <a:off x="3662136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76625048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18956716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3019394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91536405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59816113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343600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4701513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1893318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68256022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40870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64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C6D023D-3D3F-42B5-B92B-939E6CF6D4B2}"/>
              </a:ext>
            </a:extLst>
          </p:cNvPr>
          <p:cNvGraphicFramePr>
            <a:graphicFrameLocks noGrp="1"/>
          </p:cNvGraphicFramePr>
          <p:nvPr/>
        </p:nvGraphicFramePr>
        <p:xfrm>
          <a:off x="3662136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209277762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41376247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05166043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53214398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71889754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63439370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61918911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87357063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313719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8769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6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3405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CEB36A8-F4D6-4448-93F4-25A8FFAD1B4E}"/>
              </a:ext>
            </a:extLst>
          </p:cNvPr>
          <p:cNvGraphicFramePr>
            <a:graphicFrameLocks noGrp="1"/>
          </p:cNvGraphicFramePr>
          <p:nvPr/>
        </p:nvGraphicFramePr>
        <p:xfrm>
          <a:off x="3662136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407020818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19723379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0804103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20209543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76113980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97019928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609101851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426555729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41124877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04909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0FD2-D12B-454E-BE77-5C146B8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6FA28-3426-4921-ADFF-652A1EA7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Fügen Sie die Elemente 44 und 94 in ihre Lösung von c) ein.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2738E7-89DB-4191-B5C1-7588C98DDFB6}"/>
              </a:ext>
            </a:extLst>
          </p:cNvPr>
          <p:cNvGraphicFramePr>
            <a:graphicFrameLocks noGrp="1"/>
          </p:cNvGraphicFramePr>
          <p:nvPr/>
        </p:nvGraphicFramePr>
        <p:xfrm>
          <a:off x="3679552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47443384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91121319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42139560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5501751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51081940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0386912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7038530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03236766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70447390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218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458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2EF68-6EDA-4563-9E0F-451EE1995887}"/>
              </a:ext>
            </a:extLst>
          </p:cNvPr>
          <p:cNvGraphicFramePr>
            <a:graphicFrameLocks noGrp="1"/>
          </p:cNvGraphicFramePr>
          <p:nvPr/>
        </p:nvGraphicFramePr>
        <p:xfrm>
          <a:off x="3679552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47443384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91121319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421395607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75501751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51081940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10386912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07038530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032367668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704473904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8218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458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D90A77A-ED0C-472E-9336-0092AA24CE13}"/>
              </a:ext>
            </a:extLst>
          </p:cNvPr>
          <p:cNvGraphicFramePr>
            <a:graphicFrameLocks noGrp="1"/>
          </p:cNvGraphicFramePr>
          <p:nvPr/>
        </p:nvGraphicFramePr>
        <p:xfrm>
          <a:off x="3679552" y="3053588"/>
          <a:ext cx="7918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865">
                  <a:extLst>
                    <a:ext uri="{9D8B030D-6E8A-4147-A177-3AD203B41FA5}">
                      <a16:colId xmlns:a16="http://schemas.microsoft.com/office/drawing/2014/main" val="398925380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13429017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11058346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9546854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670071673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702959630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15518102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214095598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3874939776"/>
                    </a:ext>
                  </a:extLst>
                </a:gridCol>
                <a:gridCol w="791865">
                  <a:extLst>
                    <a:ext uri="{9D8B030D-6E8A-4147-A177-3AD203B41FA5}">
                      <a16:colId xmlns:a16="http://schemas.microsoft.com/office/drawing/2014/main" val="143030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8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1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5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E8FF6-A7B8-4C10-BCC7-77649226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749040" cy="4601183"/>
          </a:xfrm>
        </p:spPr>
        <p:txBody>
          <a:bodyPr/>
          <a:lstStyle/>
          <a:p>
            <a:r>
              <a:rPr lang="de-DE" dirty="0"/>
              <a:t>A2 a)</a:t>
            </a:r>
            <a:br>
              <a:rPr lang="de-DE" dirty="0"/>
            </a:br>
            <a:r>
              <a:rPr lang="de-DE" dirty="0"/>
              <a:t>Klassendiagramm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70FFEE7-D4A1-466E-AFB3-BD43B59D5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31480"/>
              </p:ext>
            </p:extLst>
          </p:nvPr>
        </p:nvGraphicFramePr>
        <p:xfrm>
          <a:off x="6315869" y="123825"/>
          <a:ext cx="196056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val="4218981347"/>
                    </a:ext>
                  </a:extLst>
                </a:gridCol>
              </a:tblGrid>
              <a:tr h="250077">
                <a:tc>
                  <a:txBody>
                    <a:bodyPr/>
                    <a:lstStyle/>
                    <a:p>
                      <a:r>
                        <a:rPr lang="de-DE" dirty="0"/>
                        <a:t>Haustier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7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name: String</a:t>
                      </a:r>
                    </a:p>
                    <a:p>
                      <a:r>
                        <a:rPr lang="de-DE" dirty="0" err="1"/>
                        <a:t>besitzer:String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gerufenWerden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spielen()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6171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84FE641-B394-40C3-A0CB-E541B689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27532"/>
              </p:ext>
            </p:extLst>
          </p:nvPr>
        </p:nvGraphicFramePr>
        <p:xfrm>
          <a:off x="3612356" y="2040974"/>
          <a:ext cx="1301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49401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spucken()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3828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D8FE08F-20A7-460D-BD19-AF54CC769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6250"/>
              </p:ext>
            </p:extLst>
          </p:nvPr>
        </p:nvGraphicFramePr>
        <p:xfrm>
          <a:off x="6815851" y="2040974"/>
          <a:ext cx="1301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160297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OrangUtan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1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ooken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90187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0378577-7B5E-4127-971E-9A4DCA1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84859"/>
              </p:ext>
            </p:extLst>
          </p:nvPr>
        </p:nvGraphicFramePr>
        <p:xfrm>
          <a:off x="10019347" y="2040974"/>
          <a:ext cx="1139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96385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Pferd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2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8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wiehern()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43021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A7272B-F099-4E58-9241-01B0CC28A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37630"/>
              </p:ext>
            </p:extLst>
          </p:nvPr>
        </p:nvGraphicFramePr>
        <p:xfrm>
          <a:off x="3612355" y="5013962"/>
          <a:ext cx="1930400" cy="101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90798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2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name: Du </a:t>
                      </a:r>
                      <a:r>
                        <a:rPr lang="de-DE" dirty="0" err="1"/>
                        <a:t>Mistveh</a:t>
                      </a:r>
                      <a:endParaRPr lang="de-DE" dirty="0"/>
                    </a:p>
                    <a:p>
                      <a:r>
                        <a:rPr lang="de-DE" dirty="0" err="1"/>
                        <a:t>besitzer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Pteppic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1576"/>
                  </a:ext>
                </a:extLst>
              </a:tr>
            </a:tbl>
          </a:graphicData>
        </a:graphic>
      </p:graphicFrame>
      <p:graphicFrame>
        <p:nvGraphicFramePr>
          <p:cNvPr id="12" name="Tabelle 9">
            <a:extLst>
              <a:ext uri="{FF2B5EF4-FFF2-40B4-BE49-F238E27FC236}">
                <a16:creationId xmlns:a16="http://schemas.microsoft.com/office/drawing/2014/main" id="{D2252986-304A-4EBB-AE50-44519BE8C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95512"/>
              </p:ext>
            </p:extLst>
          </p:nvPr>
        </p:nvGraphicFramePr>
        <p:xfrm>
          <a:off x="6305073" y="5015868"/>
          <a:ext cx="2951956" cy="101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190798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2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name: 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Dr. Horace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Dusselhut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dirty="0" err="1"/>
                        <a:t>besitzer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Rincewind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1576"/>
                  </a:ext>
                </a:extLst>
              </a:tr>
            </a:tbl>
          </a:graphicData>
        </a:graphic>
      </p:graphicFrame>
      <p:graphicFrame>
        <p:nvGraphicFramePr>
          <p:cNvPr id="13" name="Tabelle 9">
            <a:extLst>
              <a:ext uri="{FF2B5EF4-FFF2-40B4-BE49-F238E27FC236}">
                <a16:creationId xmlns:a16="http://schemas.microsoft.com/office/drawing/2014/main" id="{B7447EEC-37B0-4B8F-AF44-BD4D04CC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2558"/>
              </p:ext>
            </p:extLst>
          </p:nvPr>
        </p:nvGraphicFramePr>
        <p:xfrm>
          <a:off x="10019347" y="5013962"/>
          <a:ext cx="1596708" cy="101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6708">
                  <a:extLst>
                    <a:ext uri="{9D8B030D-6E8A-4147-A177-3AD203B41FA5}">
                      <a16:colId xmlns:a16="http://schemas.microsoft.com/office/drawing/2014/main" val="190798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2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name: </a:t>
                      </a:r>
                      <a:r>
                        <a:rPr lang="de-DE" dirty="0" err="1"/>
                        <a:t>Binky</a:t>
                      </a:r>
                      <a:endParaRPr lang="de-DE" dirty="0"/>
                    </a:p>
                    <a:p>
                      <a:r>
                        <a:rPr lang="de-DE" dirty="0" err="1"/>
                        <a:t>besitzer</a:t>
                      </a:r>
                      <a:r>
                        <a:rPr lang="de-DE" dirty="0"/>
                        <a:t>: Tod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1576"/>
                  </a:ext>
                </a:extLst>
              </a:tr>
            </a:tbl>
          </a:graphicData>
        </a:graphic>
      </p:graphicFrame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CD11561-EFA4-40CF-B8C5-DE72D277C4F1}"/>
              </a:ext>
            </a:extLst>
          </p:cNvPr>
          <p:cNvSpPr/>
          <p:nvPr/>
        </p:nvSpPr>
        <p:spPr>
          <a:xfrm>
            <a:off x="6815851" y="3494492"/>
            <a:ext cx="1201024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9046F5-7CD0-48F2-8D15-DCEEF9ED99B8}"/>
              </a:ext>
            </a:extLst>
          </p:cNvPr>
          <p:cNvSpPr txBox="1"/>
          <p:nvPr/>
        </p:nvSpPr>
        <p:spPr>
          <a:xfrm>
            <a:off x="7781051" y="3632119"/>
            <a:ext cx="15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Instanziierung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DA33FC-9138-4478-AF81-93940C5C3823}"/>
              </a:ext>
            </a:extLst>
          </p:cNvPr>
          <p:cNvCxnSpPr>
            <a:endCxn id="4" idx="2"/>
          </p:cNvCxnSpPr>
          <p:nvPr/>
        </p:nvCxnSpPr>
        <p:spPr>
          <a:xfrm flipV="1">
            <a:off x="7296150" y="1769745"/>
            <a:ext cx="0" cy="27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D6EAC82-5BC6-44B4-9D03-EDD6DFA64EB7}"/>
              </a:ext>
            </a:extLst>
          </p:cNvPr>
          <p:cNvCxnSpPr/>
          <p:nvPr/>
        </p:nvCxnSpPr>
        <p:spPr>
          <a:xfrm flipV="1">
            <a:off x="4248150" y="1905000"/>
            <a:ext cx="3048000" cy="135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941961A-D074-4152-8894-ABB6CBAF1933}"/>
              </a:ext>
            </a:extLst>
          </p:cNvPr>
          <p:cNvCxnSpPr>
            <a:cxnSpLocks/>
          </p:cNvCxnSpPr>
          <p:nvPr/>
        </p:nvCxnSpPr>
        <p:spPr>
          <a:xfrm flipH="1" flipV="1">
            <a:off x="7296150" y="1905000"/>
            <a:ext cx="3257550" cy="135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8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E4C60-4403-42F4-85C4-BBD451EE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AB2FE-D824-428B-BA88-46C20EA1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als </a:t>
            </a:r>
            <a:r>
              <a:rPr lang="de-DE" dirty="0" err="1"/>
              <a:t>Structs</a:t>
            </a:r>
            <a:r>
              <a:rPr lang="de-DE" dirty="0"/>
              <a:t> implementieren</a:t>
            </a:r>
          </a:p>
          <a:p>
            <a:r>
              <a:rPr lang="de-DE" dirty="0"/>
              <a:t>Nun könnte man die Funktion </a:t>
            </a:r>
            <a:r>
              <a:rPr lang="de-DE" dirty="0" err="1"/>
              <a:t>gerufenWerden</a:t>
            </a:r>
            <a:r>
              <a:rPr lang="de-DE" dirty="0"/>
              <a:t>(Kamel k) und ähnliche implementieren, allerdings müsste man das für alle 3 Typen Tiere machen und überladen. Dies erzeugt Redundanz!</a:t>
            </a:r>
          </a:p>
          <a:p>
            <a:r>
              <a:rPr lang="de-DE" dirty="0"/>
              <a:t>Während man in C </a:t>
            </a:r>
            <a:r>
              <a:rPr lang="de-DE" dirty="0" err="1"/>
              <a:t>immernoch</a:t>
            </a:r>
            <a:r>
              <a:rPr lang="de-DE" dirty="0"/>
              <a:t> die Objekte in einem Pointer-Array speichern könnte, müsste man die Objekte jeweils auf den richtigen Typ zurück casten, damit man die entsprechende spielen()-Funktion aufrufen kann. Da man nun sicher gehen müsste, dass man den richtigen Typ hat, führt auch dies wieder zu Redundanz im Code.</a:t>
            </a:r>
          </a:p>
          <a:p>
            <a:r>
              <a:rPr lang="de-DE" dirty="0"/>
              <a:t>Als </a:t>
            </a:r>
            <a:r>
              <a:rPr lang="de-DE" dirty="0" err="1"/>
              <a:t>struct</a:t>
            </a:r>
            <a:r>
              <a:rPr lang="de-DE" dirty="0"/>
              <a:t> wären die Felder </a:t>
            </a:r>
            <a:r>
              <a:rPr lang="de-DE" dirty="0" err="1"/>
              <a:t>name</a:t>
            </a:r>
            <a:r>
              <a:rPr lang="de-DE" dirty="0"/>
              <a:t> und </a:t>
            </a:r>
            <a:r>
              <a:rPr lang="de-DE" dirty="0" err="1"/>
              <a:t>besitzer</a:t>
            </a:r>
            <a:r>
              <a:rPr lang="de-DE" dirty="0"/>
              <a:t> auch außerhalb der Klasse zugreifbar. </a:t>
            </a:r>
          </a:p>
          <a:p>
            <a:r>
              <a:rPr lang="de-DE" dirty="0"/>
              <a:t>Der Umstand, dass man bewusst nur den Konstruktor mit </a:t>
            </a:r>
            <a:r>
              <a:rPr lang="de-DE" dirty="0" err="1"/>
              <a:t>name</a:t>
            </a:r>
            <a:r>
              <a:rPr lang="de-DE" dirty="0"/>
              <a:t> und </a:t>
            </a:r>
            <a:r>
              <a:rPr lang="de-DE" dirty="0" err="1"/>
              <a:t>besitzer</a:t>
            </a:r>
            <a:r>
              <a:rPr lang="de-DE" dirty="0"/>
              <a:t> definieren kann, ermöglicht es sicher zu gehen, dass kein leeres Objekt erstellt wird.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A05E65-E8A6-46A7-87D5-9D6744CA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660" y="112856"/>
            <a:ext cx="1767735" cy="13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2480F2-D5AB-4AF8-B935-4EEF8AA6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Check-In</a:t>
            </a:r>
            <a:br>
              <a:rPr lang="en-US" sz="5900" spc="-100"/>
            </a:br>
            <a:r>
              <a:rPr lang="en-US" sz="5900" spc="-100"/>
              <a:t>nächste Woche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974D61-C08C-4888-8308-6A31C016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6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D1DCF-3046-4794-BD42-5C71E5C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94DAA-DA8F-42B8-9111-3270EA97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Bitte Code kommentieren.</a:t>
            </a:r>
          </a:p>
          <a:p>
            <a:r>
              <a:rPr lang="de-DE" dirty="0" err="1"/>
              <a:t>PA‘s</a:t>
            </a:r>
            <a:r>
              <a:rPr lang="de-DE" dirty="0"/>
              <a:t> Abgabe: Bitte nur die Dateien, die ihr verändert habt/laut Aufgabenstellung verändern sollt.</a:t>
            </a:r>
          </a:p>
          <a:p>
            <a:endParaRPr lang="de-DE" dirty="0"/>
          </a:p>
          <a:p>
            <a:r>
              <a:rPr lang="de-DE" dirty="0"/>
              <a:t>Bei Summen immer prüfen, ob ihr sie umformen könnt!</a:t>
            </a:r>
          </a:p>
          <a:p>
            <a:endParaRPr lang="de-DE" dirty="0"/>
          </a:p>
          <a:p>
            <a:r>
              <a:rPr lang="de-DE" dirty="0"/>
              <a:t>Falls Lücken: Vorrechnen anschauen! (Mo 16-18 Uhr, Zoom, Link in </a:t>
            </a:r>
            <a:r>
              <a:rPr lang="de-DE" dirty="0" err="1"/>
              <a:t>Moodle</a:t>
            </a:r>
            <a:r>
              <a:rPr lang="de-DE" dirty="0"/>
              <a:t>)</a:t>
            </a:r>
          </a:p>
          <a:p>
            <a:r>
              <a:rPr lang="de-DE" dirty="0"/>
              <a:t>Komplexere Fragen: Helpdesk (Mo 12-14 Uhr </a:t>
            </a:r>
            <a:r>
              <a:rPr lang="de-DE" dirty="0" err="1"/>
              <a:t>Discord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2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B4317-57DD-4E6D-A01A-A8667EF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47C960-A51F-47B5-A3FB-9937D077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1209676"/>
                <a:ext cx="7315200" cy="4775072"/>
              </a:xfrm>
            </p:spPr>
            <p:txBody>
              <a:bodyPr/>
              <a:lstStyle/>
              <a:p>
                <a:r>
                  <a:rPr lang="de-DE" dirty="0"/>
                  <a:t>Datenspeicherung mit schnellem Zugriff:</a:t>
                </a:r>
              </a:p>
              <a:p>
                <a:pPr lvl="1"/>
                <a:r>
                  <a:rPr lang="de-DE" dirty="0"/>
                  <a:t>Einfügen</a:t>
                </a:r>
              </a:p>
              <a:p>
                <a:pPr lvl="1"/>
                <a:r>
                  <a:rPr lang="de-DE" dirty="0"/>
                  <a:t>Suchen</a:t>
                </a:r>
              </a:p>
              <a:p>
                <a:pPr lvl="1"/>
                <a:r>
                  <a:rPr lang="de-DE" dirty="0"/>
                  <a:t>Löschen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Hash-Funktion bildet große Zahl/ nicht numerischen Wert (durch Interpretation) auf Index ab</a:t>
                </a:r>
              </a:p>
              <a:p>
                <a:endParaRPr lang="de-DE" dirty="0"/>
              </a:p>
              <a:p>
                <a:r>
                  <a:rPr lang="de-DE" dirty="0"/>
                  <a:t>n = Anzahl Daten in Hashtafel</a:t>
                </a:r>
              </a:p>
              <a:p>
                <a:r>
                  <a:rPr lang="de-DE" dirty="0"/>
                  <a:t>m = Größe der Hashtafel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Belegungsfaktor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47C960-A51F-47B5-A3FB-9937D077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1209676"/>
                <a:ext cx="7315200" cy="4775072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B500A7C9-58FA-4357-A009-3F4FA555A26B}"/>
              </a:ext>
            </a:extLst>
          </p:cNvPr>
          <p:cNvSpPr/>
          <p:nvPr/>
        </p:nvSpPr>
        <p:spPr>
          <a:xfrm>
            <a:off x="5743852" y="1639132"/>
            <a:ext cx="352148" cy="905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590E12-E869-495E-8F4D-1F7BD602190A}"/>
                  </a:ext>
                </a:extLst>
              </p:cNvPr>
              <p:cNvSpPr txBox="1"/>
              <p:nvPr/>
            </p:nvSpPr>
            <p:spPr>
              <a:xfrm>
                <a:off x="6015176" y="190722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590E12-E869-495E-8F4D-1F7BD6021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76" y="1907227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B4EB8-80BE-497D-A95F-2E48AD96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- Kollisionen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72F9F4-D29C-4D41-BF39-071C8F53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Kollision: zwei Werte mit gleichem Index (Feld schon voll) </a:t>
                </a:r>
                <a:br>
                  <a:rPr lang="de-DE" dirty="0"/>
                </a:br>
                <a:r>
                  <a:rPr lang="de-DE" dirty="0"/>
                  <a:t>	    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aber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behandeln durch: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de-DE" b="1" dirty="0"/>
                  <a:t>Verkettetes </a:t>
                </a:r>
                <a:r>
                  <a:rPr lang="de-DE" b="1" dirty="0" err="1"/>
                  <a:t>Hashing</a:t>
                </a:r>
                <a:endParaRPr lang="de-DE" b="1" dirty="0"/>
              </a:p>
              <a:p>
                <a:pPr marL="960120" lvl="2" indent="0">
                  <a:buNone/>
                </a:pPr>
                <a:r>
                  <a:rPr lang="de-DE" dirty="0"/>
                  <a:t>beide Elemente im gleichen Feld lassen (verkettete Liste -&gt; Pointer)</a:t>
                </a:r>
              </a:p>
              <a:p>
                <a:pPr marL="960120" lvl="2" indent="0">
                  <a:buNone/>
                </a:pPr>
                <a:r>
                  <a:rPr lang="de-DE" dirty="0">
                    <a:solidFill>
                      <a:srgbClr val="FF0000"/>
                    </a:solidFill>
                  </a:rPr>
                  <a:t>aber: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chemeClr val="tx2"/>
                    </a:solidFill>
                  </a:rPr>
                  <a:t>im </a:t>
                </a:r>
                <a:r>
                  <a:rPr lang="de-DE" dirty="0" err="1">
                    <a:solidFill>
                      <a:schemeClr val="tx2"/>
                    </a:solidFill>
                  </a:rPr>
                  <a:t>Worst</a:t>
                </a:r>
                <a:r>
                  <a:rPr lang="de-DE" dirty="0">
                    <a:solidFill>
                      <a:schemeClr val="tx2"/>
                    </a:solidFill>
                  </a:rPr>
                  <a:t> Case O(n) für Suche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de-DE" b="1" dirty="0">
                    <a:solidFill>
                      <a:schemeClr val="tx2"/>
                    </a:solidFill>
                  </a:rPr>
                  <a:t>  Offene Adressierung</a:t>
                </a:r>
              </a:p>
              <a:p>
                <a:pPr marL="960120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</a:rPr>
                  <a:t>,,Ausprobieren‘‘ anderer Felder durch weitere Funktion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72F9F4-D29C-4D41-BF39-071C8F53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FA0E8-B201-4BCB-986B-0E6EAF4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Verkettung - </a:t>
            </a:r>
            <a:r>
              <a:rPr lang="de-DE" dirty="0" err="1"/>
              <a:t>Rehashing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6EB5ABB-8731-4FF3-8F3A-130FD4B79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dirty="0"/>
                  <a:t>An jedem Index der Hashtafel ist eine Liste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de-DE" dirty="0"/>
              </a:p>
              <a:p>
                <a:pPr>
                  <a:lnSpc>
                    <a:spcPct val="100000"/>
                  </a:lnSpc>
                </a:pPr>
                <a:r>
                  <a:rPr lang="de-DE" dirty="0"/>
                  <a:t>Wahl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≤1⇒</m:t>
                    </m:r>
                  </m:oMath>
                </a14:m>
                <a:r>
                  <a:rPr lang="de-DE" dirty="0"/>
                  <a:t> gute Laufzeit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Gute Platzausnutzung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de-DE" dirty="0"/>
              </a:p>
              <a:p>
                <a:pPr>
                  <a:lnSpc>
                    <a:spcPct val="100000"/>
                  </a:lnSpc>
                </a:pPr>
                <a:r>
                  <a:rPr lang="de-DE" dirty="0"/>
                  <a:t>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de-DE" dirty="0"/>
                  <a:t> oder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de-DE" dirty="0"/>
                  <a:t> </a:t>
                </a:r>
                <a:r>
                  <a:rPr lang="de-DE" b="1" dirty="0" err="1"/>
                  <a:t>Rehashen</a:t>
                </a:r>
                <a:r>
                  <a:rPr lang="de-DE" b="1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dirty="0"/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Hashtafel der Größe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&gt;1⇒</m:t>
                    </m:r>
                  </m:oMath>
                </a14:m>
                <a:r>
                  <a:rPr lang="de-DE" dirty="0"/>
                  <a:t> Kopiere Elemente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Plätzen (Verdopplung)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Kopiere Elemente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Plätzen (Halbierung)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de-DE" dirty="0"/>
              </a:p>
              <a:p>
                <a:pPr>
                  <a:lnSpc>
                    <a:spcPct val="100000"/>
                  </a:lnSpc>
                </a:pPr>
                <a:r>
                  <a:rPr lang="de-DE" dirty="0"/>
                  <a:t>Beachte: </a:t>
                </a:r>
                <a:r>
                  <a:rPr lang="de-DE" dirty="0" err="1"/>
                  <a:t>Rehashen</a:t>
                </a:r>
                <a:r>
                  <a:rPr lang="de-DE" dirty="0"/>
                  <a:t> ist teuer! O(n)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6EB5ABB-8731-4FF3-8F3A-130FD4B79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667" b="-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4">
            <a:extLst>
              <a:ext uri="{FF2B5EF4-FFF2-40B4-BE49-F238E27FC236}">
                <a16:creationId xmlns:a16="http://schemas.microsoft.com/office/drawing/2014/main" id="{45D62456-4073-4E82-9F04-3DD14F0FA230}"/>
              </a:ext>
            </a:extLst>
          </p:cNvPr>
          <p:cNvGraphicFramePr>
            <a:graphicFrameLocks noGrp="1"/>
          </p:cNvGraphicFramePr>
          <p:nvPr/>
        </p:nvGraphicFramePr>
        <p:xfrm>
          <a:off x="3869262" y="2357853"/>
          <a:ext cx="744047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925">
                  <a:extLst>
                    <a:ext uri="{9D8B030D-6E8A-4147-A177-3AD203B41FA5}">
                      <a16:colId xmlns:a16="http://schemas.microsoft.com/office/drawing/2014/main" val="1346711616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708559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953611657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855853392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946624520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565721338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47798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5150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43B7B1-B724-4BC4-A296-4CEAEAF0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Verkettung – 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2AD460-4C3D-4118-BA20-D8B73C7CA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z.B.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e-DE" dirty="0"/>
                  <a:t>, Werte: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50, 70, 76, 85, 92, 73, 101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2AD460-4C3D-4118-BA20-D8B73C7CA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C8E4949-65B1-4501-81C6-B8BF207808B1}"/>
              </a:ext>
            </a:extLst>
          </p:cNvPr>
          <p:cNvGraphicFramePr>
            <a:graphicFrameLocks noGrp="1"/>
          </p:cNvGraphicFramePr>
          <p:nvPr/>
        </p:nvGraphicFramePr>
        <p:xfrm>
          <a:off x="3869268" y="2360547"/>
          <a:ext cx="744047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925">
                  <a:extLst>
                    <a:ext uri="{9D8B030D-6E8A-4147-A177-3AD203B41FA5}">
                      <a16:colId xmlns:a16="http://schemas.microsoft.com/office/drawing/2014/main" val="1346711616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708559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953611657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855853392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946624520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565721338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47798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5150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E846D14-B9B3-42C4-BAF8-88BD2CE54D8B}"/>
              </a:ext>
            </a:extLst>
          </p:cNvPr>
          <p:cNvCxnSpPr>
            <a:cxnSpLocks/>
          </p:cNvCxnSpPr>
          <p:nvPr/>
        </p:nvCxnSpPr>
        <p:spPr>
          <a:xfrm>
            <a:off x="5468645" y="3178206"/>
            <a:ext cx="0" cy="479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E6310A0-5375-42AF-80FE-DE416821A598}"/>
              </a:ext>
            </a:extLst>
          </p:cNvPr>
          <p:cNvSpPr txBox="1"/>
          <p:nvPr/>
        </p:nvSpPr>
        <p:spPr>
          <a:xfrm>
            <a:off x="5241525" y="3603820"/>
            <a:ext cx="4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85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7C9977F-D796-496A-91D5-74951B011E3A}"/>
              </a:ext>
            </a:extLst>
          </p:cNvPr>
          <p:cNvCxnSpPr>
            <a:cxnSpLocks/>
          </p:cNvCxnSpPr>
          <p:nvPr/>
        </p:nvCxnSpPr>
        <p:spPr>
          <a:xfrm>
            <a:off x="5468645" y="3973152"/>
            <a:ext cx="0" cy="479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9060C66-14E0-476A-B353-0F303FE5D90A}"/>
              </a:ext>
            </a:extLst>
          </p:cNvPr>
          <p:cNvSpPr txBox="1"/>
          <p:nvPr/>
        </p:nvSpPr>
        <p:spPr>
          <a:xfrm>
            <a:off x="5241524" y="4497453"/>
            <a:ext cx="4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92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CA4F287-FD81-432A-9742-3ABBBE11793C}"/>
              </a:ext>
            </a:extLst>
          </p:cNvPr>
          <p:cNvCxnSpPr>
            <a:cxnSpLocks/>
          </p:cNvCxnSpPr>
          <p:nvPr/>
        </p:nvCxnSpPr>
        <p:spPr>
          <a:xfrm>
            <a:off x="7589505" y="3178206"/>
            <a:ext cx="0" cy="479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D5B93EC-66E3-4132-B10A-127030229060}"/>
              </a:ext>
            </a:extLst>
          </p:cNvPr>
          <p:cNvSpPr txBox="1"/>
          <p:nvPr/>
        </p:nvSpPr>
        <p:spPr>
          <a:xfrm>
            <a:off x="7362385" y="3600869"/>
            <a:ext cx="67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graphicFrame>
        <p:nvGraphicFramePr>
          <p:cNvPr id="14" name="Tabelle 4">
            <a:extLst>
              <a:ext uri="{FF2B5EF4-FFF2-40B4-BE49-F238E27FC236}">
                <a16:creationId xmlns:a16="http://schemas.microsoft.com/office/drawing/2014/main" id="{D08F5BE9-70E5-4C1A-9A6E-8ECCDBFAF90C}"/>
              </a:ext>
            </a:extLst>
          </p:cNvPr>
          <p:cNvGraphicFramePr>
            <a:graphicFrameLocks noGrp="1"/>
          </p:cNvGraphicFramePr>
          <p:nvPr/>
        </p:nvGraphicFramePr>
        <p:xfrm>
          <a:off x="3869265" y="2356918"/>
          <a:ext cx="744047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925">
                  <a:extLst>
                    <a:ext uri="{9D8B030D-6E8A-4147-A177-3AD203B41FA5}">
                      <a16:colId xmlns:a16="http://schemas.microsoft.com/office/drawing/2014/main" val="1346711616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708559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953611657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855853392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946624520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565721338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47798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5150"/>
                  </a:ext>
                </a:extLst>
              </a:tr>
            </a:tbl>
          </a:graphicData>
        </a:graphic>
      </p:graphicFrame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792CE1D4-1671-4124-B2BE-23A501A8ECCB}"/>
              </a:ext>
            </a:extLst>
          </p:cNvPr>
          <p:cNvGraphicFramePr>
            <a:graphicFrameLocks noGrp="1"/>
          </p:cNvGraphicFramePr>
          <p:nvPr/>
        </p:nvGraphicFramePr>
        <p:xfrm>
          <a:off x="3869265" y="2353289"/>
          <a:ext cx="744047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925">
                  <a:extLst>
                    <a:ext uri="{9D8B030D-6E8A-4147-A177-3AD203B41FA5}">
                      <a16:colId xmlns:a16="http://schemas.microsoft.com/office/drawing/2014/main" val="1346711616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708559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953611657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855853392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946624520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565721338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47798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5150"/>
                  </a:ext>
                </a:extLst>
              </a:tr>
            </a:tbl>
          </a:graphicData>
        </a:graphic>
      </p:graphicFrame>
      <p:graphicFrame>
        <p:nvGraphicFramePr>
          <p:cNvPr id="19" name="Tabelle 4">
            <a:extLst>
              <a:ext uri="{FF2B5EF4-FFF2-40B4-BE49-F238E27FC236}">
                <a16:creationId xmlns:a16="http://schemas.microsoft.com/office/drawing/2014/main" id="{3FFA9B83-E970-4434-A11C-6394233E776A}"/>
              </a:ext>
            </a:extLst>
          </p:cNvPr>
          <p:cNvGraphicFramePr>
            <a:graphicFrameLocks noGrp="1"/>
          </p:cNvGraphicFramePr>
          <p:nvPr/>
        </p:nvGraphicFramePr>
        <p:xfrm>
          <a:off x="3869262" y="2349871"/>
          <a:ext cx="744047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925">
                  <a:extLst>
                    <a:ext uri="{9D8B030D-6E8A-4147-A177-3AD203B41FA5}">
                      <a16:colId xmlns:a16="http://schemas.microsoft.com/office/drawing/2014/main" val="1346711616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708559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953611657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855853392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946624520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3565721338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147798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8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5AD4-22B7-4400-AE5D-3E5267CE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offener Adressierung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473871-AE4C-4C59-A523-6F75316F8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Jeder Eintrag in Hashtafel höchstens einmal belegt</a:t>
                </a:r>
              </a:p>
              <a:p>
                <a:pPr marL="50292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keine Listen</a:t>
                </a:r>
              </a:p>
              <a:p>
                <a:endParaRPr lang="de-DE" dirty="0"/>
              </a:p>
              <a:p>
                <a:r>
                  <a:rPr lang="de-DE" dirty="0"/>
                  <a:t>Was ist jetzt bei Kollisionen? (also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aber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Probiere einfach anderes Feld aus!</a:t>
                </a:r>
              </a:p>
              <a:p>
                <a:r>
                  <a:rPr lang="de-DE" b="1" u="sng" dirty="0" err="1"/>
                  <a:t>Hashingfunktionen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b="1" dirty="0"/>
                  <a:t>Linear </a:t>
                </a:r>
                <a:r>
                  <a:rPr lang="de-DE" b="1" dirty="0" err="1"/>
                  <a:t>Probing</a:t>
                </a:r>
                <a:r>
                  <a:rPr lang="de-DE" b="1" dirty="0"/>
                  <a:t>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b="1" dirty="0"/>
                  <a:t> </a:t>
                </a:r>
                <a:br>
                  <a:rPr lang="de-DE" b="1" dirty="0"/>
                </a:br>
                <a:r>
                  <a:rPr lang="de-DE" b="1" dirty="0"/>
                  <a:t>(man probiert einfach das nächste Feld)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b="1" dirty="0"/>
                  <a:t>Quadratic </a:t>
                </a:r>
                <a:r>
                  <a:rPr lang="de-DE" b="1" dirty="0" err="1"/>
                  <a:t>Probing</a:t>
                </a:r>
                <a:r>
                  <a:rPr lang="de-DE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(man probiert das nächste, übernächste, … Feld)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DE" b="1" dirty="0"/>
                  <a:t>Double </a:t>
                </a:r>
                <a:r>
                  <a:rPr lang="de-DE" b="1" dirty="0" err="1"/>
                  <a:t>hashing</a:t>
                </a:r>
                <a:r>
                  <a:rPr lang="de-DE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/>
              </a:p>
              <a:p>
                <a:pPr lvl="1">
                  <a:lnSpc>
                    <a:spcPct val="150000"/>
                  </a:lnSpc>
                </a:pPr>
                <a:r>
                  <a:rPr lang="de-DE" dirty="0"/>
                  <a:t>…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473871-AE4C-4C59-A523-6F75316F8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938C9-3155-4AF2-98C8-937017B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mit offener Adressierung – Linear </a:t>
            </a:r>
            <a:r>
              <a:rPr lang="de-DE" dirty="0" err="1"/>
              <a:t>Probing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B7CC1D-9F06-4F3D-805B-FAE1EE7A0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Falls k auf Feld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gespeichert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de-DE" dirty="0"/>
                  <a:t> Alle Felder </a:t>
                </a:r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sind belegt (Invariante)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Zugriff: Springe zu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/>
                  <a:t> und laufe solange bis k gefunden oder ein Feld frei ist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Löschen:</a:t>
                </a:r>
              </a:p>
              <a:p>
                <a:pPr lvl="1"/>
                <a:r>
                  <a:rPr lang="de-DE" b="1" dirty="0"/>
                  <a:t>1. Lösung</a:t>
                </a:r>
                <a:r>
                  <a:rPr lang="de-DE" dirty="0"/>
                  <a:t>: Element durch </a:t>
                </a:r>
                <a:r>
                  <a:rPr lang="de-DE" b="1" dirty="0"/>
                  <a:t>Spezialsymbol </a:t>
                </a:r>
                <a:r>
                  <a:rPr lang="de-DE" dirty="0"/>
                  <a:t>ersetzen und Feld wie ein belegtes Feld behandeln.</a:t>
                </a:r>
                <a:br>
                  <a:rPr lang="de-DE" dirty="0"/>
                </a:br>
                <a:r>
                  <a:rPr lang="de-DE" b="1" dirty="0"/>
                  <a:t>Nachteil:</a:t>
                </a:r>
                <a:r>
                  <a:rPr lang="de-DE" dirty="0"/>
                  <a:t> Hashtafel wird immer voller!  Neuordnen von Zeit zu Zeit nötig</a:t>
                </a:r>
              </a:p>
              <a:p>
                <a:pPr lvl="1"/>
                <a:r>
                  <a:rPr lang="de-DE" dirty="0"/>
                  <a:t>2. Lösung: Einträge nach gelöschtem Element überprüfen.</a:t>
                </a:r>
              </a:p>
              <a:p>
                <a:pPr lvl="2"/>
                <a:r>
                  <a:rPr lang="de-DE" dirty="0"/>
                  <a:t>Leeres Feld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fertig</a:t>
                </a:r>
              </a:p>
              <a:p>
                <a:pPr lvl="2"/>
                <a:r>
                  <a:rPr lang="de-DE" dirty="0"/>
                  <a:t>Stehen Einträge nicht an der richtigen Stelle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shifte sie nach links</a:t>
                </a:r>
              </a:p>
              <a:p>
                <a:pPr marL="50292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B7CC1D-9F06-4F3D-805B-FAE1EE7A0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1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1569</Words>
  <Application>Microsoft Office PowerPoint</Application>
  <PresentationFormat>Breitbild</PresentationFormat>
  <Paragraphs>673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Wingdings 2</vt:lpstr>
      <vt:lpstr>Rahmen</vt:lpstr>
      <vt:lpstr>Algo-Tutorium 4</vt:lpstr>
      <vt:lpstr>Check-In</vt:lpstr>
      <vt:lpstr>Feedback</vt:lpstr>
      <vt:lpstr>Hashing</vt:lpstr>
      <vt:lpstr>Hashing - Kollisionen</vt:lpstr>
      <vt:lpstr>Hashing mit Verkettung - Rehashing</vt:lpstr>
      <vt:lpstr>Hashing mit Verkettung – Beispiel</vt:lpstr>
      <vt:lpstr>Hashing mit offener Adressierung </vt:lpstr>
      <vt:lpstr>Hashing mit offener Adressierung – Linear Probing </vt:lpstr>
      <vt:lpstr>Hashing mit offener Adressierung  – Beispiel</vt:lpstr>
      <vt:lpstr>Hashing mit offener Adressierung – Löschen</vt:lpstr>
      <vt:lpstr>Hashing mit offener Adressierung – Löschen</vt:lpstr>
      <vt:lpstr>Objekt-orientierung – Klassendiagramm</vt:lpstr>
      <vt:lpstr>PB</vt:lpstr>
      <vt:lpstr>A1</vt:lpstr>
      <vt:lpstr>PB Besprechung</vt:lpstr>
      <vt:lpstr>A1 a)</vt:lpstr>
      <vt:lpstr>A1 b)</vt:lpstr>
      <vt:lpstr>A1 c)</vt:lpstr>
      <vt:lpstr>A1 d)</vt:lpstr>
      <vt:lpstr>A1 e)</vt:lpstr>
      <vt:lpstr>A2 a) Klassendiagramm</vt:lpstr>
      <vt:lpstr>A2 b)</vt:lpstr>
      <vt:lpstr>Check-In nächste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Algo-Tutorium 2</dc:title>
  <dc:creator>xy xy</dc:creator>
  <cp:lastModifiedBy>Laura Zimmermann</cp:lastModifiedBy>
  <cp:revision>29</cp:revision>
  <dcterms:created xsi:type="dcterms:W3CDTF">2020-11-18T14:51:54Z</dcterms:created>
  <dcterms:modified xsi:type="dcterms:W3CDTF">2021-11-12T08:13:52Z</dcterms:modified>
</cp:coreProperties>
</file>