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3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68" r:id="rId3"/>
    <p:sldId id="269" r:id="rId4"/>
    <p:sldId id="257" r:id="rId5"/>
    <p:sldId id="281" r:id="rId6"/>
    <p:sldId id="282" r:id="rId7"/>
    <p:sldId id="264" r:id="rId8"/>
    <p:sldId id="265" r:id="rId9"/>
    <p:sldId id="266" r:id="rId10"/>
    <p:sldId id="283" r:id="rId11"/>
    <p:sldId id="267" r:id="rId12"/>
    <p:sldId id="272" r:id="rId13"/>
    <p:sldId id="271" r:id="rId14"/>
    <p:sldId id="274" r:id="rId15"/>
    <p:sldId id="275" r:id="rId16"/>
    <p:sldId id="273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7" autoAdjust="0"/>
  </p:normalViewPr>
  <p:slideViewPr>
    <p:cSldViewPr snapToGrid="0">
      <p:cViewPr>
        <p:scale>
          <a:sx n="50" d="100"/>
          <a:sy n="50" d="100"/>
        </p:scale>
        <p:origin x="12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26 2080,'-6'-4'519,"0"1"0,0 0 0,-1 0 1,0 0-1,1 1 0,-1 0 0,0 0 0,0 1 0,-8-1 0,8 1-397,0 1 0,0 0 0,0 1 1,0-1-1,0 1 0,0 1 0,0-1 1,0 1-1,1 1 0,-1-1 1,1 1-1,-1 0 0,1 0 0,-11 8 1,-15 14-47,1 0-1,-39 44 1,56-54-86,1 1-1,1 1 1,0 0 0,1 0-1,1 1 1,-14 35-1,9-8-134,1 1 0,-13 89 0,22-101 68,2-1-1,2 1 1,1 0-1,9 64 0,-7-87 70,0 1 0,1-1 0,0 0 0,1-1 0,0 1 0,1-1 0,0 1-1,1-1 1,0-1 0,0 1 0,8 8 0,-8-12 30,0-1-1,0 1 1,0-1 0,0-1 0,1 1-1,0-1 1,0 0 0,0-1 0,0 0-1,1 0 1,-1 0 0,1-1 0,0 0-1,-1-1 1,1 0 0,11 1 0,-13-2 16,0 1 0,0-1 1,-1 0-1,1-1 0,0 0 1,0 0-1,-1 0 0,1 0 1,0-1-1,-1 0 0,0 0 1,1 0-1,-1-1 0,0 0 1,0 0-1,0 0 0,-1-1 1,1 1-1,-1-1 0,0 0 1,0-1-1,0 1 0,-1-1 1,1 1-1,-1-1 0,0 0 1,0 0-1,-1 0 0,0-1 1,0 1-1,2-9 0,2-6 132,-1 0 0,4-41 0,-8 51-120,-1 1 0,0 0 0,0-1 0,-1 1 0,0 0-1,-1 0 1,0 0 0,-7-18 0,9 25-47,-1 0-1,-1 0 0,1 0 0,0 1 0,0-1 1,-1 0-1,1 1 0,-1-1 0,1 1 1,-1-1-1,0 1 0,1 0 0,-1 0 1,0 0-1,0 0 0,0 0 0,0 0 0,0 0 1,0 0-1,0 1 0,0-1 0,0 1 1,0 0-1,-1 0 0,1-1 0,0 1 0,0 1 1,0-1-1,0 0 0,-3 1 0,0 0-20,1 0-1,0 0 1,-1 1-1,1 0 1,0-1-1,0 1 1,0 1-1,0-1 0,0 1 1,0-1-1,1 1 1,-1 0-1,-5 7 1,46-29-393,13-27 328,-39 34 56,0 1 0,1 0 0,22-14 0,-34 25 18,1-1-1,-1 1 1,0 0 0,1-1-1,-1 1 1,1 0 0,-1 0-1,1-1 1,-1 1 0,1 0-1,-1 0 1,1 0 0,0 0-1,-1 0 1,1-1 0,-1 1-1,1 0 1,-1 0 0,1 1-1,-1-1 1,1 0-1,-1 0 1,1 0 0,0 0-1,-1 0 1,1 1 0,0-1-1,-1 1 7,1-1 0,-1 1 0,1 0 0,-1 0 0,0-1 0,1 1 0,-1 0 0,0 0 0,0 0 0,1 0 0,-1-1 0,0 1 0,0 0 0,0 0 0,0 2 0,-7 43 185,4-33-134,0 6-87,-1 1 127,1 0 0,1 0 0,1 32 0,2-46-159,-1-1 1,1 1-1,0 0 1,1-1-1,-1 1 1,1-1-1,0 1 0,1-1 1,-1 0-1,1 0 1,0 0-1,0 0 1,0 0-1,1-1 0,0 1 1,0-1-1,5 5 1,14 7-449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132 358 4817,'-2'7'6321,"1"-11"-3672,-9-11-817,1-7-487,-6-8-569,-5-3-224,-3-7-336,0-6-72,6-1-96,5 2-40,12 9-48,4 13-56,9 9-128,5 7-16,5 4-480,3 3-761,10 10 993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299 629 3489,'-2'-69'7327,"0"49"-6083,-7-33 0,7 44-1209,0 1-1,0-1 1,-1 1 0,0-1 0,-1 1 0,0 0-1,0 1 1,-1-1 0,0 1 0,0-1 0,-1 2-1,0-1 1,0 1 0,-9-8 0,12 12-53,1 1 1,-1-1 0,0 0 0,0 1 0,0 0 0,0 0 0,0-1-1,0 2 1,-1-1 0,1 0 0,0 1 0,0-1 0,-1 1 0,1 0-1,-5 1 1,3 0-28,-1 0 0,1 0 0,-1 1 1,1 0-1,0 0 0,-1 0 0,1 1 0,-7 4 0,3-1-28,0 1 0,0 0 1,1 1-1,0 0 0,0 0 0,1 1 1,0 0-1,-9 15 0,12-15 41,0 0 0,1 0-1,0 0 1,0 0 0,1 1 0,0-1 0,1 1 0,0 0-1,0-1 1,1 1 0,1 0 0,-1 0 0,2-1 0,-1 1-1,1-1 1,1 1 0,4 11 0,-5-16 39,0 1 1,0-1 0,1 0-1,0 1 1,0-1 0,0-1-1,1 1 1,-1 0-1,1-1 1,0 0 0,1 0-1,-1 0 1,1 0-1,-1-1 1,1 1 0,0-1-1,0-1 1,1 1-1,-1-1 1,1 0 0,-1 0-1,1 0 1,0-1 0,-1 0-1,1 0 1,0 0-1,0-1 1,0 0 0,9-1-1,-10 0 23,0 0 0,1-1 0,-1 0 1,0 0-1,0 0 0,0 0 0,0-1 0,0 0 0,-1 0 0,1 0 0,-1-1 0,0 0 0,0 1 0,0-1 0,-1-1 0,1 1 1,3-7-1,0 0 48,0 0 1,-1 0-1,0-1 1,-1 0-1,0 0 1,3-16-1,-4 5 48,-2 11-224,-2 23-178,0-4 235,0 1 0,0 0 0,1-1 0,0 1-1,0-1 1,1 1 0,0-1 0,1 0 0,-1 0 0,1 0 0,1 0-1,-1 0 1,9 10 0,-8-12 50,0 0-1,0-1 1,1 0 0,0 1-1,0-2 1,0 1 0,0-1-1,0 1 1,1-1 0,0-1-1,0 1 1,-1-1 0,1 0-1,0-1 1,1 1 0,-1-1-1,7 0 1,-6 0 39,1-1 1,-1 0-1,0 0 0,0-1 0,0 1 1,0-2-1,13-3 0,-16 4 18,-1-1 0,1 1 0,-1-1 0,1 0-1,-1 0 1,0 0 0,0 0 0,0-1 0,0 1-1,-1-1 1,1 0 0,-1 0 0,1 0 0,-1 0 0,0 0-1,0 0 1,1-4 0,12-32 315,-2-1 0,-2 0-1,8-54 1,-13 48-303,-3-1 0,-1 0 0,-2 0 0,-3 0 0,-1 0 0,-17-71-1,9 80-138,11 37 46,1 0 0,-1 0 0,1 0 1,-1 0-1,0 0 0,1 0 0,-1 0 0,0 0 0,0 0 0,1 1 0,-1-1 0,0 0 0,-1 0 0,1 1-2,1 0-1,-1 0 1,1 0 0,-1 0-1,1 0 1,-1 0 0,1 0 0,0 0-1,-1 0 1,1 0 0,-1 0 0,1 0-1,-1 0 1,1 1 0,-1-1 0,1 0-1,0 0 1,-1 1 0,1-1 0,-1 0-1,1 1 1,0-1 0,-1 0 0,1 1-1,0-1 1,-1 0 0,1 1 0,0-1-1,0 1 1,-1-1 0,1 0 0,0 1-1,-14 25-180,2-1 0,1 1 0,0 1 0,2 0 0,2 0-1,-8 50 1,11-53 209,2 1-1,1-1 1,0 1-1,2 0 0,1-1 1,1 1-1,2-1 1,0 0-1,1 0 1,1 0-1,2-1 0,0 0 1,1-1-1,1 0 1,23 33-1,-27-46 30,0-1 1,1 0-1,0 0 0,0-1 1,0 0-1,1 0 0,0-1 1,1 0-1,0 0 0,-1-1 1,2-1-1,-1 0 0,0 0 1,1-1-1,0 0 0,0 0 1,0-2-1,0 1 0,0-1 1,19-2-1,-26 1-146,1-1 1,-1-1 0,1 1-1,-1-1 1,0 1 0,0-1-1,0 0 1,0-1-1,0 1 1,0-1 0,0 0-1,-1 0 1,1 0-1,-1 0 1,0 0 0,0-1-1,0 0 1,-1 1 0,1-1-1,-1 0 1,0 0-1,0-1 1,3-7 0,1-8-1488,0-1 0,-1 0 1,4-37-1,-7 43 765,4-28-1058,4-33 3102,-5 91 3633,17 62-3478,-17-62-1213,26 81 765,-27-87-1021,1 0-1,-1 0 1,1 0-1,1-1 1,-1 1-1,2-1 1,12 13-1,6-3-292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 8642,'-21'-11'3601,"11"6"-2345,3 4-224,4 1-872,2 0-136,2 0-128,20 8-5537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4745,'-3'-7'1592,"-4"-2"2330,8 31-3280,6 54-490,5 0 0,33 124 0,-35-167-110,2 0-1,1-1 1,1-1-1,2 0 1,0-1-1,3 0 1,0-2-1,35 39 1,-48-60-593,1-1 0,0 0 0,1 0 0,-1 0 1,16 8-1,-2-6-673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5297,'0'6'2353,"3"-4"-977,4 3-536,14 1-528,6 6-32,15 0-152,4-1 24,8-2 112,6-2-312,3 0-1360,-6 0 1032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3025,'-4'15'1304,"1"0"1,0 0 0,1 1-1,1-1 1,1 23 0,11 75 219,-8-94-1389,0 1 0,2-1-1,0-1 1,2 1-1,0-1 1,12 23 0,-16-35-89,1 0 1,0 0 0,1 0 0,-1-1 0,1 0 0,0 0 0,0 0 0,12 8 0,-12-10-5,-1-1-1,0 0 1,1 0-1,0 0 1,-1-1-1,1 1 0,0-1 1,0 0-1,0-1 1,-1 1-1,1-1 1,0 0-1,0 0 1,7-1-1,-8 0 10,1 0-1,-1 0 1,1 0-1,-1-1 0,1 0 1,-1 0-1,0 0 0,0 0 1,0-1-1,0 1 0,0-1 1,5-5-1,-3 1-25,0 1 0,0-1 0,-1-1 1,0 1-1,0-1 0,4-9 0,0-5-32,-1 1 0,-1-1 0,-1-1 0,4-27 1,-8 32 9,2-14-56,-2 29-180,-1 17-247,0 13 399,2 0-1,1 0 1,1 0 0,10 32 0,43 101 227,-34-101-7,23 89-1,-44-132-109,0 1-1,0-1 1,-2 1-1,0-1 1,-1 1-1,0-1 1,-5 26-1,4-36 2,0-1 0,0 0 0,-1 1 0,0-1 0,0 0 0,0 0-1,0 0 1,-1 0 0,0-1 0,0 1 0,0-1 0,0 0 0,-1 1 0,0-2-1,0 1 1,0 0 0,0-1 0,0 0 0,-1 0 0,0 0 0,1 0 0,-1-1-1,0 1 1,0-2 0,-1 1 0,-5 1 0,-2-1 38,-1-1 0,0 0 0,1-1 0,-1-1 0,0 0 0,1 0 0,-1-2 0,1 0 0,0 0 0,0-1 0,0-1 0,0 0 0,1-1 0,0 0 0,-17-11 0,26 15-68,0-1 0,0 1 0,0 0-1,0-1 1,0 0 0,1 1 0,-5-7 0,7 8-17,-1 0 0,0 0 0,1-1 0,-1 1 1,1 0-1,-1-1 0,1 1 0,0-1 0,0 1 1,-1 0-1,1-1 0,0 1 0,0-1 1,1 1-1,-1-1 0,0 1 0,0 0 0,1-1 1,-1 1-1,0-1 0,1 1 0,0 0 0,-1-1 1,2 0-1,19-24-161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5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14 2080,'-9'-3'637,"-1"0"-1,1 1 1,-1 0 0,0 0-1,0 1 1,0 1-1,-15 0 1,18 1-579,0 1 0,0-1 0,0 1 0,0 0 1,1 1-1,-1 0 0,0 0 0,1 0 0,0 1 1,0 0-1,-7 6 0,-18 14-59,2 3-1,1 0 1,1 2 0,1 1-1,2 1 1,-33 54 0,45-65-11,1 1 1,1 1 0,1 0-1,0 0 1,2 1-1,1 0 1,1 0 0,0 0-1,2 1 1,1 0-1,1-1 1,2 31 0,1-40 11,0-1 0,1 0 1,0 0-1,1 0 0,0 0 1,1-1-1,0 1 0,1-1 0,1 0 1,0-1-1,0 0 0,1 0 1,1 0-1,0-1 0,0 0 1,1-1-1,0 0 0,0-1 1,15 9-1,-9-8 64,-1 0 0,2-2 1,-1 0-1,1-1 0,0 0 0,0-1 0,1-1 1,-1-1-1,1-1 0,0 0 0,-1-1 1,1-1-1,0-1 0,19-3 0,4-3-614,-1-3 0,-1-1 0,44-18 0,-26 5-388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5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 2328,'-4'-11'1481,"-4"11"-185,1 3-24,-1 9-583,0 8-145,1 12-176,1 11-72,-1 13-72,2 9-56,3 9-80,1 1 0,5 1 72,2-5 48,3-8 104,3-8-400,2-7-1520,0-6 1160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220 101 2761,'-3'-8'542,"1"0"1,-2 1 0,1-1-1,-1 1 1,0 0 0,0 1-1,-1-1 1,0 1 0,0-1 0,-7-4-1,10 9-490,0 0 0,0 0-1,0 1 1,0-1 0,0 1-1,-1 0 1,1-1 0,-1 1-1,1 0 1,-1 0 0,1 1-1,-1-1 1,0 1 0,1-1 0,-1 1-1,0 0 1,1 0 0,-1 0-1,0 0 1,1 0 0,-1 1-1,0-1 1,1 1 0,-1-1-1,1 1 1,-1 0 0,1 0-1,-1 0 1,1 1 0,0-1 0,0 1-1,-1-1 1,-1 3 0,-3 3-98,1-1 1,-1 1 0,1 1 0,1-1-1,0 1 1,0 0 0,0 1 0,1-1-1,0 1 1,1-1 0,-4 17 0,1-3-59,1 0 0,2 0 0,-2 40 0,4-42 63,2 0 1,1 0 0,0 0-1,1 0 1,1-1-1,10 30 1,-10-41 48,-1 1 0,1-1 0,1 0 0,-1 0 0,2 0 0,-1-1-1,8 8 1,-9-10 12,0-1 1,0 0-1,1-1 0,0 1 0,0-1 0,0 0 0,0 0 1,1-1-1,-1 1 0,1-1 0,-1 0 0,7 1 0,-6-2 14,-1-1-1,1 1 0,-1-1 1,1 1-1,0-2 0,0 1 1,-1-1-1,1 0 0,-1 0 1,1 0-1,-1-1 0,1 0 1,-1 0-1,0 0 0,0 0 1,0-1-1,0 0 0,0 0 1,-1-1-1,1 1 0,-1-1 1,0 0-1,0 0 0,0 0 1,-1-1-1,1 0 1,2-5-1,0 1 119,-1-1 1,0 0 0,-1 0-1,0 0 1,-1 0-1,0-1 1,0 1 0,-1-1-1,-1 0 1,1 0 0,-2 0-1,0 1 1,-1-17-1,-2 13 17,0 0-1,0 0 0,-1 0 0,-1 1 0,0 0 0,-1 0 1,-1 0-1,0 0 0,-9-12 0,11 18-199,-1 0 0,1 0-1,-1 1 1,0 0 0,-1 0-1,1 0 1,-1 1 0,-1 0-1,1 0 1,0 1 0,-1 0-1,0 0 1,0 1 0,0 0 0,-1 0-1,-8-1 1,12 4-184,1-1 0,0 1 0,0 0 0,0 0 0,0 1 0,0-1 0,0 1 0,0 0 0,0 0 0,0 0 0,1 1 0,-1-1 0,0 1 0,1 0 0,-1 0 0,1 0 1,-1 1-1,1-1 0,0 1 0,-3 3 0,-14 15-1148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67 3049,'-8'-9'584,"0"2"0,-1-1 0,0 1 1,-1 0-1,1 1 0,-20-9 0,27 14-547,-1 0 0,1 0 0,-1 0 0,0 0 0,1 0 0,-1 1 0,0-1 0,1 1 0,-1 0 0,0 0 0,0 0 0,1 0-1,-1 0 1,0 1 0,0-1 0,1 1 0,-1 0 0,1 0 0,-1 0 0,0 0 0,1 0 0,0 0 0,-1 1 0,1-1 0,0 1 0,0-1 0,-1 1 0,1 0 0,1 0-1,-1 0 1,0 0 0,0 1 0,1-1 0,-2 3 0,1-1-61,0 0 0,0 0 0,1 0 0,-1 1 0,1-1 1,0 0-1,0 1 0,0-1 0,1 1 0,0-1 0,0 1 0,0-1 0,0 1 0,1-1 0,-1 1 0,1-1 0,1 0 0,-1 1 0,0-1 1,1 0-1,0 0 0,0 0 0,0 0 0,3 4 0,8 11-6,0-1 0,2-1 0,26 26 0,-16-17 84,-12-12-14,0 0-1,-2 1 1,0 1-1,0 0 1,10 23 0,-18-32 97,0-1 0,-1 1 1,0 0-1,0 0 0,-1 1 0,0-1 1,1 11-1,-2-14 96,-1 1 1,1-1-1,-1 1 1,1-1-1,-1 0 1,-1 1-1,1-1 1,-1 0-1,1 0 1,-1 0-1,0 0 1,-1 0-1,-3 4 1,5-6-105,-1 0 0,1 0 0,-1-1 0,1 1 0,-1-1-1,0 1 1,0-1 0,0 1 0,0-1 0,0 0 0,0 0 0,0 0 0,-1 0 0,1-1 0,0 1-1,0-1 1,-1 1 0,1-1 0,0 0 0,-1 0 0,1 0 0,0 0 0,-1 0 0,1 0 0,0-1 0,-1 1-1,1-1 1,0 1 0,0-1 0,-1 0 0,1 0 0,-2-1 0,-7-4 3,0-1 0,1 0 1,0 0-1,-15-15 0,24 22-129,-98-100-1674,55 54-1627,34 35 2451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86 447 5297,'-1'0'263,"0"0"-1,1 0 1,-1 1 0,0-1-1,0 0 1,0 0 0,0 0-1,1-1 1,-1 1 0,0 0-1,0 0 1,0 0 0,0 0-1,1-1 1,-1 1-1,0 0 1,0-1 0,1 1-1,-1-1 1,0 1 0,1-1-1,-1 1 1,0-1 0,1 1-1,-1-1 1,1 0 0,-1 1-1,1-1 1,-1-1-1,-14-26 1007,14 25-972,-10-29-40,2 0 0,1 0 0,1-1 0,2 0 0,1-1 0,1-34 0,3 58-303,0 0 0,1-1 0,1 1 1,-1 0-1,2 0 0,0 0 0,0 0 0,5-12 1,-6 20 14,-1-1 0,1 0 0,-1 0 0,1 1 0,0-1 0,0 1 0,1-1 0,-1 1 0,0 0 0,1 0 0,-1 0 0,1 0 0,3-2 1,-4 4 9,0-1 1,1 0 0,-1 1-1,1-1 1,-1 1 0,0 0 0,1-1-1,-1 1 1,1 0 0,-1 1-1,0-1 1,1 0 0,-1 1 0,1-1-1,-1 1 1,0 0 0,1 0-1,-1 0 1,3 2 0,11 6-550,-1 1 0,26 21 1,-28-20 69,26 20-274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81 279 2561,'7'-2'435,"1"-1"1,-1 0-1,1 0 1,-1-1-1,0 0 1,0 0-1,-1 0 1,1-1-1,-1 0 1,0-1-1,0 1 1,-1-1-1,1 0 1,-1-1-1,6-9 1,-9 12-327,1 0 0,-1-1 0,0 1 0,0 0 0,-1-1 1,1 1-1,-1-1 0,0 0 0,0 0 0,-1 1 0,1-1 1,-1 0-1,0 0 0,0 1 0,-1-1 0,1 0 0,-1 0 1,0 1-1,0-1 0,-1 0 0,0 1 0,1-1 0,-2 1 1,1 0-1,0 0 0,-1 0 0,-3-5 0,2 4-103,-1-1 0,0 0 0,0 1-1,-1 0 1,0 1 0,0-1 0,0 1 0,0 0-1,0 0 1,-1 1 0,0 0 0,1 0-1,-1 0 1,-11-1 0,17 3-35,-1 1-1,0 0 1,0 0 0,0 0-1,0 0 1,1 1 0,-1-1-1,0 0 1,0 1 0,1-1-1,-1 1 1,0 0 0,1-1-1,-1 1 1,0 0 0,1 0-1,-1 0 1,1 0 0,-2 2-1,0 0-19,0 0-1,1 0 1,-1 1-1,1-1 0,0 1 1,0-1-1,0 1 1,-1 4-1,-2 6-88,1 1-1,0 0 1,-2 24-1,3-12 108,1 0-1,1-1 1,1 1 0,2 0-1,0-1 1,2 1 0,10 34-1,-11-50 81,1 0-1,1 0 0,0-1 0,0 0 1,1 0-1,0 0 0,1-1 0,10 13 0,-11-16-15,0-1 0,1 1 0,0-1 0,0 0-1,0 0 1,0-1 0,1 0 0,-1-1-1,1 1 1,0-1 0,0-1 0,13 3 0,-9-3-13,1-1 0,17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81 439 4417,'0'1'239,"0"0"1,0 0-1,0 0 1,0-1-1,0 1 0,0 0 1,-1 0-1,1-1 1,0 1-1,-1 0 0,1 0 1,0-1-1,-1 1 1,1 0-1,-1-1 0,1 1 1,-1 0-1,1-1 1,-1 1-1,0-1 0,1 1 1,-2 0-1,2-1-76,-1 0 1,0-1-1,1 1 0,-1 0 0,1 0 0,-1 0 0,0-1 0,1 1 1,-1 0-1,1-1 0,-1 1 0,1 0 0,-1-1 0,1 1 0,-1-1 1,1 1-1,-1 0 0,1-1 0,0 1 0,-1-1 0,1 0 0,-20-38 2545,20 37-2691,-9-21 295,2 0 1,0 0-1,2 0 1,0-1-1,-1-42 0,5 49-339,1 0-1,1 0 0,0 0 1,1 1-1,1-1 0,1 1 1,0-1-1,13-30 0,-15 43-7,1-1-1,-1 0 1,1 1-1,0 0 0,7-8 1,-9 11 12,-1 1 1,1-1-1,0 0 0,0 0 1,0 0-1,0 1 1,0-1-1,0 1 1,0-1-1,0 1 0,0-1 1,1 1-1,-1-1 1,0 1-1,0 0 1,0 0-1,1 0 0,-1 0 1,0 0-1,0 0 1,0 0-1,1 0 1,-1 0-1,0 0 0,0 0 1,0 1-1,0-1 1,1 1-1,-1-1 1,1 1-1,4 4-58,0-1 0,-1 1 0,0 0 0,1 0 0,-1 0 0,-1 1 0,1-1 0,-1 1-1,5 9 1,30 65-97,-36-72 161,17 42 130,17 70 0,8 21-2710,-27-97 1604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31 297 3833,'-21'24'2470,"21"-24"-2413,-1 1 1,1-1-1,0 0 1,0 0-1,0 0 1,0 0-1,0 0 1,0 0-1,0 1 1,0-1-1,0 0 1,0 0-1,0 0 1,0 0-1,0 0 1,-1 1-1,1-1 1,0 0-1,0 0 0,0 0 1,1 0-1,-1 0 1,0 1-1,0-1 1,0 0-1,0 0 1,0 0-1,0 0 1,0 1-1,0-1 1,0 0-1,0 0 1,0 0-1,0 0 1,0 0-1,0 0 1,1 0-1,-1 1 1,0-1-1,0 0 1,0 0-1,0 0 1,0 0-1,0 0 1,1 0-1,-1 0 1,0 0-1,0 0 1,12 1 1634,10-5 77,-11 0-1438,1 0 0,-1-1-1,1-1 1,-1 0-1,-1 0 1,1-1 0,-1 0-1,-1-1 1,1 0 0,-1 0-1,0-1 1,10-15-1,-15 20-302,-1-1 0,1 0-1,-1-1 1,0 1 0,-1-1 0,1 1-1,-1-1 1,-1 0 0,1 0-1,-1 0 1,1 0 0,-2 0-1,1 0 1,-1 0 0,0 0-1,0 0 1,0 0 0,-1 0-1,0 0 1,-1 0 0,1 0-1,-1 0 1,0 0 0,0 1-1,-1-1 1,0 1 0,-3-6-1,3 6-86,0 0 1,-1 0-1,0 1 0,0-1 0,0 1 0,-1 0 0,1 0 0,-1 0 0,-10-5 0,13 7 21,-1 1 1,1 1-1,0-1 0,-1 0 0,1 0 1,-1 1-1,1-1 0,-1 1 0,1 0 1,-1 0-1,0 0 0,1 0 0,-1 0 1,1 1-1,-1-1 0,1 1 0,-1 0 1,1-1-1,-1 1 0,1 0 1,0 1-1,0-1 0,-1 0 0,1 0 1,0 1-1,-2 2 0,-3 2-38,0 1-1,0 1 1,1-1-1,0 1 1,1 0-1,0 1 1,0-1-1,1 1 1,0 0-1,0 0 1,1 0-1,0 1 1,-1 10-1,1-6 29,1 1-1,0 0 1,1 0 0,1 0-1,0 0 1,1 0 0,6 28-1,-4-31 69,1-1 1,0 1-1,0-1 0,1 0 0,1-1 0,0 1 0,1-1 0,0 0 0,0-1 0,1 1 0,13 11 0,-10-11-62,1 0 0,0-2-1,0 1 1,1-1 0,0-1 0,0-1 0,1 1 0,27 7 0,10-4-229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8 6465,'-4'-1'430,"-1"-1"-1,1 1 1,0 0-1,0 0 1,-1 0-1,1 1 1,0 0-1,-1 0 1,1 0-1,-1 0 1,1 0-1,0 1 1,-1 0-1,-3 1 1,4 0-412,0-1 1,0 1-1,1 0 1,-1 1-1,1-1 0,-1 1 1,1-1-1,0 1 0,0 0 1,0 0-1,0 0 1,1 0-1,-1 1 0,1-1 1,0 1-1,0 0 1,0-1-1,1 1 0,-1 0 1,1 0-1,0 0 0,-1 8 1,1-5-13,0 1 0,0 0 0,1-1 0,0 1 0,0 0 0,1-1 0,0 1 0,1 0 1,-1-1-1,2 1 0,-1-1 0,1 0 0,0 0 0,0 0 0,1 0 0,0 0 0,0-1 0,0 0 0,1 0 0,0 0 0,1 0 0,-1-1 1,1 0-1,8 7 0,9 3 53,1 0 0,0-1-1,1-1 1,1-1 0,34 10 0,-53-19-97,1-1-91,-1 1 0,0 0 1,0 0-1,0 1 0,0 0 0,7 5 0,-14-9 137,1 0-1,-1 1 1,0-1-1,1 0 1,-1 1-1,0-1 1,0 0-1,1 1 1,-1-1-1,0 1 1,0-1-1,0 1 1,1-1-1,-1 0 1,0 1-1,0-1 1,0 1-1,0-1 1,0 1-1,0-1 1,0 1-1,0-1 1,0 1-1,0-1 1,0 1 0,0-1-1,0 1 1,-1-1-1,1 1 1,0-1-1,0 0 1,0 1-1,-1-1 1,1 1-1,0-1 1,-1 0-1,1 1 1,0-1-1,-1 0 1,1 1-1,0-1 1,-1 0-1,1 1 1,0-1-1,-1 0 1,1 0-1,-1 0 1,0 1-1,-24 11 1004,23-12-935,-10 4 264,0 0 0,-1-1 0,1-1-1,-1 0 1,0-1 0,-21 0 0,-76-12-1333,70 5-1939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32 5329,'0'-1'500,"0"0"1,-1 0-1,1 0 1,0 0-1,0 0 0,0 0 1,-1 0-1,1 0 0,-1 0 1,1 0-1,0 0 0,-1 0 1,0 1-1,1-1 1,-1 0-1,0 0 0,0-1 1,-19-8 1609,16 9-2158,1 0-1,-1 1 0,0-1 1,1 1-1,-1 0 0,0 0 1,0 0-1,1 1 0,-8 0 0,9 0 28,-1 0-1,1 0 1,-1 0-1,0 0 1,1 0-1,0 1 0,-1-1 1,1 1-1,0 0 1,0-1-1,-1 1 0,1 0 1,1 0-1,-1 0 1,0 1-1,0-1 1,1 0-1,0 1 0,-1-1 1,1 1-1,0-1 1,0 1-1,0-1 0,0 1 1,1 0-1,-1-1 1,1 1-1,0 0 1,0 0-1,0 4 0,0-1-7,1 0-1,0 1 1,1-1 0,0 0-1,-1-1 1,2 1-1,-1 0 1,1 0-1,0-1 1,0 0-1,0 1 1,1-1-1,4 5 1,19 17 55,2-1 0,38 28 1,2 0 34,-63-48-59,1 0 0,-1 0 0,0 1 0,5 8 0,-9-13 16,-1-1 0,0 1 1,0 0-1,0 0 0,0 0 0,0 0 1,0 0-1,0 0 0,-1 0 1,1 0-1,-1 0 0,0 1 1,1-1-1,-1 0 0,0 0 1,0 0-1,-1 0 0,1 1 0,0-1 1,-1 0-1,1 0 0,-2 3 1,1-4 45,0 0 1,0 0-1,0 0 1,0 0-1,0 0 0,0 0 1,-1 0-1,1 0 1,0 0-1,-1 0 1,1-1-1,-1 1 1,1 0-1,-1-1 1,1 0-1,-1 1 1,1-1-1,-1 0 1,1 0-1,-1 1 1,-2-1-1,-37-2 832,33 1-778,-19-3-336,0-1 1,-44-14-1,53 13-815,0 1 289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385 132 3857,'42'-68'2242,"-41"67"-2113,-1-1 0,1 1 0,-1 0 0,1-1 0,-1 1 1,1 0-1,-1-1 0,0 1 0,0-1 0,0 1 0,0 0 0,0-1 1,0 1-1,0-1 0,0 1 0,-1 0 0,1-1 0,0 1 0,-1 0 1,1-1-1,-1 1 0,0 0 0,1-1 0,-1 1 0,0 0 0,0 0 1,0 0-1,0 0 0,-1-1 0,0-1 177,-1 1 1,0 0-1,-1 0 1,1 0-1,0 0 0,0 1 1,-6-2-1,3 1-251,0 0 0,0 1 0,0 0-1,-1 1 1,1-1 0,0 1 0,-1 0 0,1 1 0,0 0-1,-1 0 1,1 0 0,0 0 0,0 1 0,0 0 0,0 1 0,0-1-1,1 1 1,-1 0 0,1 1 0,-10 6 0,-2 4-154,1 1 0,0 0-1,1 1 1,-23 31 0,16-17 4,2 1 0,1 1 0,1 0 1,-14 40-1,24-51 56,0 1 1,2 0-1,0 1 0,2 0 1,0 0-1,2 0 1,0 38-1,2-52 40,1 0 0,0 0-1,1-1 1,0 1 0,1 0-1,-1-1 1,2 1 0,-1-1-1,1 0 1,0 0 0,1-1-1,0 1 1,0-1 0,1 0-1,-1 0 1,2-1 0,-1 1-1,14 9 1,-8-8 19,-1-1-1,2-1 1,-1 1 0,1-2 0,-1 0-1,2-1 1,-1 0 0,0 0-1,1-2 1,-1 0 0,24 1 0,-6-4-718,0 0 1,0-3-1,40-8 1,12-9-426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47 285 2593,'2'1'316,"0"0"0,-1 1 0,1-1 1,0 0-1,0 0 0,0 0 0,0 0 1,0 0-1,0-1 0,0 1 1,0 0-1,0-1 0,0 0 0,0 1 1,0-1-1,0 0 0,1 0 1,-1 0-1,3-1 0,0 0-19,-1 0 0,1-1 0,-1 1 0,0-1 0,0 0 0,0 0 0,0-1 0,7-5 0,2-3-11,-1-1-1,0 0 1,20-27-1,-22 27-177,-1 0-1,0-1 0,-1 0 0,0-1 0,-1 1 1,-1-2-1,8-21 0,-14 34-88,1 0-1,-1 0 1,0 0 0,0 0-1,0 0 1,0 0 0,0 0-1,0 0 1,-1 0 0,1 0-1,0 0 1,-1 0-1,0 0 1,1 0 0,-1 1-1,0-1 1,0 0 0,0 0-1,0 1 1,-2-3 0,0 1-7,0 1 0,1 0 0,-1-1 0,0 1 0,-1 0 0,1 1 0,0-1 0,-1 0 0,1 1 0,-6-2 0,1 1-41,-1 0 0,0 1 0,1-1 1,-1 2-1,0-1 0,0 1 1,0 1-1,-15 2 0,17-1-11,0 1-1,0 0 1,0 0-1,0 1 0,1-1 1,-1 1-1,1 1 1,0-1-1,0 1 1,0 0-1,1 1 1,0-1-1,0 1 0,0 0 1,1 1-1,0-1 1,0 1-1,0-1 1,1 1-1,0 0 0,-3 11 1,4-10 11,0-1 1,0 1-1,0 1 1,1-1-1,0 0 0,0 0 1,1 0-1,0 1 1,1-1-1,0 0 0,0 0 1,1 0-1,0 0 1,0 0-1,1 0 0,0-1 1,0 1-1,1-1 1,8 13-1,-1-7-176,2 0 0,-1-1 0,2 0 0,-1-1-1,2-1 1,-1 0 0,2 0 0,-1-2 0,1 0 0,0-1 0,1 0 0,-1-2 0,2 0-1,25 4 1,17 0-828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17 454 3881,'2'-1'126,"-1"0"0,-1 0 0,1 0 1,0-1-1,0 1 0,0 0 0,-1-1 1,1 1-1,0 0 0,-1-1 0,1 1 0,-1 0 1,0-1-1,0 1 0,1-1 0,-1 1 0,0-1 1,0-1-1,-9-27 1768,1 5-1100,4 8-431,1-1-1,1 1 1,1-1-1,0 1 1,2-1-1,0 0 1,5-29-1,-2 26-173,1 0 0,2 1 0,-1-1-1,2 1 1,20-37 0,-26 54-172,0-1 0,1 1 0,-1 0 0,0 0 0,1 0 0,0 0 0,0 1 0,0-1 0,0 1 0,0 0 0,6-4 0,-7 5-22,1 0 1,-1 1-1,0-1 0,0 0 0,0 1 0,1 0 0,-1 0 0,0-1 1,0 1-1,1 1 0,-1-1 0,0 0 0,0 0 0,1 1 0,-1 0 1,0-1-1,0 1 0,0 0 0,0 0 0,0 0 0,3 2 0,1 1 13,1 1 0,-1 0 0,0 1 0,-1-1 0,1 1 0,-1 0 0,0 1 0,0-1 0,-1 1 0,0 0-1,4 8 1,3 12 92,15 47 0,-18-47-50,67 174-1296,-63-176 524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24 6113,'-15'-15'3001,"6"6"-1369,3 9-712,1 6-375,3 13-409,2 8-24,6 20 8,3 11 0,8 20 0,2 3 16,6 1 120,3 2 48,4-15-248,-1-8-264,-2-13-920,-4-12-897,-10-10 1249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6849,'1'-4'3089,"8"-2"-1665,3 1-295,7 1-465,10 0-184,10 0-96,6-2-120,7 3-176,-3 1-16,3 5-264,-1 6-544,-6 6-2025,0 4 1809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212 218 4337,'9'-78'2483,"-9"74"-2254,0 1 0,0-1 1,0 0-1,-1 1 0,0-1 0,0 1 0,0-1 0,0 1 0,0-1 1,-1 1-1,1 0 0,-1 0 0,0-1 0,0 1 0,0 1 1,0-1-1,-5-4 0,-1-3 378,0 1-96,1 0 0,-19-16 1,24 23-494,-1 0 1,0 0-1,0 0 1,0 0 0,0 0-1,0 0 1,0 1-1,0-1 1,-1 1-1,1 0 1,0 0 0,-1 0-1,1 1 1,-5-1-1,6 1-53,-1 1 0,1 0-1,-1-1 1,1 1 0,0 0-1,0 0 1,-1 0 0,1 1-1,0-1 1,0 0 0,0 1-1,0-1 1,0 1 0,1 0-1,-1 0 1,0 0 0,-1 3-1,-22 38-315,19-30 301,1 0 0,0 0 0,1 1 0,1 0 0,0 0 1,1 0-1,0 0 0,1 20 0,1-26 43,0 0 1,1 0-1,0 0 1,0 0 0,1 0-1,0 0 1,0-1-1,1 1 1,0-1-1,0 1 1,1-1 0,0 0-1,0-1 1,0 1-1,1-1 1,8 9 0,-11-13 16,0 0 0,0 0 1,0 0-1,1 0 1,-1-1-1,1 1 1,-1-1-1,1 1 0,0-1 1,-1 0-1,1 0 1,0 0-1,0-1 1,0 1-1,0-1 1,0 1-1,0-1 0,0 0 1,0 0-1,3 0 1,-3-2 11,1 1 0,0 0 0,-1-1-1,1 1 1,-1-1 0,0 0 0,1 0 0,-1 0 0,0-1 0,0 1 0,0-1 0,-1 0 0,4-4 0,3-5 44,0 0 0,-2-1 0,0 0 0,0 0 0,-1-1 0,8-24 0,-8 13-20,-1 1 1,4-43 0,-10 89-338,1 0 0,0 0 0,7 36 0,-5-46 168,1 1 0,0-1 1,1 0-1,0 0 0,1 0 1,1-1-1,0 0 0,11 18 0,9 3-353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162 452 5497,'-2'5'4858,"1"-5"-4715,1 1 0,0-1 0,0 0 0,0 0 0,0 0-1,-1 0 1,1 0 0,0 0 0,0 0 0,0 0 0,-1 0 0,-9-6 2925,-9-14-921,2-2-1604,1-1-1,0-1 1,-22-48 0,30 55-538,1 0 0,1 0 0,1 0 1,1-1-1,0 1 0,1-1 0,0-21 1,2 32-24,2 1 0,-1-1 1,1 1-1,-1-1 1,2 1-1,-1-1 1,1 1-1,0 0 0,0-1 1,1 1-1,0 1 1,0-1-1,7-10 1,-7 13-26,-1 0 0,1 0 1,0 1-1,0-1 1,1 1-1,-1 0 1,1 0-1,-1 0 1,1 0-1,-1 0 1,1 1-1,0-1 1,0 1-1,0 0 0,0 1 1,0-1-1,0 1 1,0-1-1,0 1 1,0 0-1,0 1 1,0-1-1,7 2 1,27 8-759,1 7 383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307 744 4041,'14'4'1484,"-9"-7"35,-6-20 1035,-2 8-1851,1 4-533,-1-1 0,0 0 1,0 1-1,-1 0 0,-1 0 0,0 0 1,0 0-1,-1 1 0,-1 0 0,0 0 0,0 0 1,-1 1-1,0 0 0,0 1 0,-1 0 1,0 0-1,0 1 0,-1 0 0,-14-8 1,20 14-199,0 0 1,0-1-1,0 1 1,-1 1-1,1-1 1,0 0-1,0 1 1,-1 0-1,1 0 1,0 0-1,-1 1 1,1 0-1,0-1 1,0 2-1,0-1 1,0 0-1,0 1 1,0-1-1,0 1 1,0 0-1,1 1 1,-1-1-1,0 1 1,1-1-1,0 1 1,-5 6-1,1-2-4,0 0 0,1 0 0,0 1 0,0 0-1,1 1 1,0-1 0,1 1 0,-1 0 0,2 0 0,-5 16-1,6-17 3,0 1 0,1 0-1,1-1 1,-1 1 0,1 0-1,1-1 1,-1 1 0,2 0-1,-1-1 1,1 1 0,0-1-1,6 15 1,-5-18 30,-1 0 0,1-1 0,0 1 0,0-1 0,1 0 0,-1 0 0,1 0-1,0 0 1,0 0 0,0-1 0,0 0 0,1 0 0,-1 0 0,1 0 0,0-1 0,0 0 0,0 0 0,0 0 0,0 0-1,0-1 1,9 1 0,-8-1 35,-1 0 1,1-1-1,-1 0 0,1 0 0,-1-1 1,0 1-1,1-1 0,-1-1 0,0 1 0,1-1 1,-1 1-1,0-2 0,0 1 0,0 0 0,0-1 1,-1 0-1,1 0 0,-1 0 0,0-1 0,0 0 1,0 0-1,0 0 0,-1 0 0,4-5 0,-6 8-38,-1 1 0,1-1 0,-1 1 0,1-1 0,-1 1 0,1-1 0,0 1 0,-1-1-1,1 1 1,0-1 0,-1 1 0,1-1 0,0 1 0,0 0 0,-1 0 0,1-1 0,0 1-1,0 0 1,0 0 0,-1 0 0,1 0 0,0 0 0,0 0 0,0 0 0,-1 0-1,1 0 1,0 0 0,0 1 0,0-1 0,-1 0 0,1 1 0,0-1 0,-1 0 0,2 1-1,28 23-8,-11-9 73,-11-11-33,-1-1 0,1 0 0,1 0 0,-1-1 0,0 0 0,1 0 0,-1-1 0,1 0 0,-1-1-1,1 0 1,-1 0 0,1-1 0,-1 0 0,1-1 0,13-3 0,-14 3 123,-1-1 1,1 1-1,-1-2 0,0 1 1,0-1-1,0 0 1,0 0-1,-1-1 0,1 0 1,-1 0-1,-1 0 0,1-1 1,-1 0-1,0 0 1,0 0-1,0-1 0,3-7 1,1-5 212,-2-1 0,0-1 1,-2 1-1,6-33 0,-6 16-170,0-66 1,-7 45-199,-3-1 1,-2 1 0,-3 0-1,-2 1 1,-26-76 0,35 126-16,-9-22-207,11 28 214,1 1 1,0 0 0,-1-1-1,1 1 1,0 0 0,-1-1-1,1 1 1,0 0-1,-1-1 1,1 1 0,0 0-1,-1 0 1,1-1-1,-1 1 1,1 0 0,-1 0-1,1 0 1,-1 0-1,1 0 1,0 0 0,-2-1-1,2 2-8,-1-1 1,0 0-1,0 1 0,1-1 0,-1 0 0,0 1 0,1-1 1,-1 1-1,1-1 0,-1 1 0,0-1 0,1 1 0,-1-1 1,1 1-1,0-1 0,-1 1 0,1 0 0,-1 0 0,-5 11-69,0 0-1,1 0 0,0 0 0,1 1 0,0-1 0,1 1 0,1 0 0,-2 23 0,2 13-120,4 49 0,0-49 170,2 0 0,3 0 0,2 0 0,2-1 0,23 65-1,-25-90 74,2-1-1,0 0 0,1 0 1,1-1-1,21 25 0,-22-32-2,0-1-1,1 0 0,1-1 0,0-1 0,0 0 0,1 0 1,1-2-1,17 9 0,-27-15-272,1 0 0,0-1-1,-1 0 1,1 0 0,13 2 0,0-3-324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4553,'0'17'2497,"3"5"-729,2 14-368,2 4-168,1 2-375,-1-2-209,4-8-192,1-3-136,1-9-504,2-3-632,-3-11 536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8322,'-3'-5'3793,"2"2"-2001,1 1-904,0 3-392,3 4-1624,-2 11 848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1808,'0'0'85,"0"-1"-1,0 1 1,0 0-1,0 0 0,0 0 1,0 0-1,0-1 0,-1 1 1,1 0-1,0 0 1,0 0-1,0-1 0,0 1 1,0 0-1,0 0 1,0 0-1,-1 0 0,1 0 1,0 0-1,0-1 0,0 1 1,0 0-1,0 0 1,-1 0-1,1 0 0,0 0 1,0 0-1,0 0 1,-1 0-1,1 0 0,0 0 1,0 0-1,0 0 1,0 0-1,-1 0 0,1 0 1,0 0-1,0 0 0,0 0 1,-1 0-1,1 0 1,0 0-1,0 0 0,0 0 1,-1 0-1,1 0 1,0 0-1,0 0 0,0 1 1,0-1-1,0 0 0,-1 0 1,1 0-1,0 0 1,0 0-1,0 0 0,0 1 1,-4 16 1242,4 26-974,4 16 303,4 0 0,26 106-1,51 109 68,-74-243-839,37 98 1162,-39-108-2667,24 38 0,-27-52 350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5865,'4'-3'2913,"6"3"-1137,4 0-295,10 2-561,1 0-272,9-2-240,3 0-120,5-1-72,8-1-32,2 0-152,-2-1-232,-8 0-1000,-6 1-881,-13 1 1249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0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5889,'-1'0'175,"1"0"-1,0-1 1,0 1-1,-1 0 1,1 0-1,0 0 1,0 0-1,-1 0 1,1 0-1,0-1 1,0 1-1,-1 0 1,1 0-1,0 0 1,0 0-1,-1 0 1,1 0-1,0 0 1,-1 0-1,1 0 1,0 0-1,0 0 1,-1 1-1,1-1 1,0 0-1,-1 0 1,1 0-1,0 0 1,0 0-1,-1 1 1,-5 8 1278,-2 17-1805,8-24 620,-4 17-196,1 1 0,0 0 0,2 0 0,1 0 0,0-1 0,1 1 0,6 29 1,-6-40-32,1 0 0,1 0 0,0 0 0,0-1 0,0 1 1,1-1-1,1 1 0,-1-1 0,1-1 0,0 1 1,1-1-1,0 0 0,0 0 0,1 0 0,0-1 0,0 0 1,0 0-1,9 4 0,-14-9 5,1 1-1,-1-1 1,1 0 0,0 0 0,0 0-1,0 0 1,0-1 0,0 1 0,0-1-1,-1 0 1,1 0 0,0 0 0,0 0-1,0 0 1,0 0 0,0-1 0,6-1-1,-5 0 23,1-1 0,0 1 0,-1-1-1,1 0 1,-1 0 0,0 0 0,0 0 0,0-1-1,5-5 1,1-4 32,0-1 0,-1 0-1,0 0 1,-1-1-1,8-22 1,-10 20-77,-5 12-48,0 1-1,1-1 1,0 1 0,0 0-1,0-1 1,4-5-1,-5 9 10,-1 1 0,1 0 0,-1 0 0,1 0 0,0 0-1,-1 1 1,1-1 0,-1 0 0,1 0 0,-1 0 0,1 0-1,-1 0 1,1 1 0,-1-1 0,1 0 0,-1 1 0,0-1-1,1 0 1,-1 1 0,1-1 0,-1 0 0,0 1 0,1-1-1,-1 1 1,0-1 0,1 0 0,-1 1 0,0-1 0,0 1-1,1-1 1,-1 1 0,0-1 0,0 1 0,0 0 0,12 23-177,-12-23 163,40 90-188,40 141 0,-69-192 271,-2 0 0,-3 0 0,0 1 1,-3 0-1,-1 0 0,-6 57 0,3-88 134,0 0 1,-1 0-1,0 0 0,0 0 0,-5 10 0,6-17-100,0-1 0,-1 1 0,1-1 0,-1 1 0,1-1 0,-1 0 0,0 0-1,0 1 1,0-1 0,0 0 0,0-1 0,0 1 0,-1 0 0,1-1 0,-1 1 0,1-1 0,-1 0 0,1 0 0,-1 0-1,0 0 1,0 0 0,-3 0 0,-5 0 38,-1-1-1,1 0 1,-1 0-1,1-1 0,-1-1 1,1 0-1,0-1 1,0 0-1,-14-5 1,11 2-86,0 0 0,1 0 1,0-2-1,0 1 1,0-2-1,-19-16 1,28 21-190,0 0 0,0 1 1,1-2-1,-1 1 1,1 0-1,0-1 1,1 1-1,-1-1 1,1 0-1,0 0 1,0 0-1,0 0 0,0 0 1,0-6-1,6 1-580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56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25 107 272,'-24'-20'3175,"35"12"-2624,19-3-181,0 0 1,1 2-1,0 1 0,37-4 0,130-6-450,-196 18 90,234-8 656,-319 7 993,27 5-1493,-84 18 0,110-15-41,1 1 0,0 1 1,1 2-1,-41 21 0,46-16-112,19-7-25,4-9 13,1 1-1,-1-1 1,1 1-1,-1-1 1,0 0-1,1 1 0,-1-1 1,1 0-1,-1 1 1,0-1-1,1 0 1,-1 0-1,1 1 1,-1-1-1,1 0 1,-1 0-1,1 0 1,0 0-1,-1 0 1,1 0-1,-1 0 0,2 0 1,20 2 27,1-2 0,0-1 0,0 0 0,26-7 0,4 1-23,267-41 303,-318 48-197,0-1-1,0 1 0,0-1 0,1 0 0,-1 0 0,0 0 1,0 0-1,-1 0 0,1 0 0,0-1 0,4-4 233,-6 6-310,0 0 0,0 0 0,0-1 1,-1-4 796,0 4-797,-18-5 560,-8 4-491,0 1 0,0 1 0,-1 2 0,-41 7 0,-111 31-120,158-34 32,17-5-15,-33 8-13,0 2 1,-70 30-1,106-41 4,1 1 0,0-1 1,0 1-1,0-1 0,0 1 1,0 0-1,0-1 0,0 1 1,0 0-1,0 0 0,0 0 1,0 0-1,1 0 0,-2 2 1,2-3 5,0 0 0,0 1 1,0-1-1,0 0 0,0 1 1,0-1-1,0 0 0,1 1 1,-1-1-1,0 0 0,0 0 0,0 1 1,0-1-1,1 0 0,-1 0 1,0 1-1,0-1 0,1 0 1,-1 0-1,0 1 0,0-1 1,1 0-1,-1 0 0,0 0 1,1 0-1,-1 0 0,0 1 1,1-1-1,-1 0 0,0 0 0,1 0 1,-1 0-1,6 1-79,0 0 0,1 0 0,-1-1 0,8 0 0,89-8-3345,-37 3 2165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57.3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53 141 1104,'-3'0'133,"-1"0"0,0 0 0,1 1 0,-1 0 0,1 0 0,0 0 0,-1 0 0,1 0 0,0 1 0,-1-1 0,1 1 0,0 0 0,-4 4 0,7-6-128,0 0 1,-1 0-1,1 0 1,0 0-1,0 0 0,0 0 1,0 0-1,0 1 1,0-1-1,0 0 1,0 0-1,0 0 0,0 0 1,0 0-1,-1 0 1,1 1-1,0-1 1,0 0-1,0 0 0,0 0 1,0 0-1,0 0 1,0 1-1,0-1 0,0 0 1,0 0-1,0 0 1,0 0-1,0 0 1,0 0-1,1 1 0,-1-1 1,0 0-1,0 0 1,0 0-1,0 0 1,0 0-1,0 0 0,0 1 1,0-1-1,0 0 1,0 0-1,1 0 1,-1 0-1,0 0 0,0 0 1,0 0-1,0 0 1,0 0-1,1 0 0,10 4 117,11-3 9,26-4 28,1-1 0,70-18 0,-34 6 261,-48 10-79,-2 1 848,67-19 0,-220 33 865,51-2-1899,0 3 0,-122 36 0,165-35-239,19-3-46,5-8 121,1 1-1,-1-1 1,1 0-1,-1 1 1,1-1-1,-1 1 1,1-1 0,-1 0-1,1 1 1,-1-1-1,1 0 1,0 0-1,-1 0 1,1 1-1,0-1 1,-1 0 0,1 0-1,0 0 1,0 0-1,20 2-21,0-1-1,0-1 0,34-4 0,64-15 28,-109 17-1,80-16 146,162-56 0,-248 72-83,24-10 286,-26 11-284,-1 0 1,0 0-1,1 1 1,-1-1 0,0 0-1,0 0 1,0 0 0,0 0-1,0 0 1,0 0-1,0-1 1,0 1 0,-1 0-1,1 0 1,0-1-1,0-1 1,-1 2-32,0 1 0,0-1-1,0 0 1,0 1 0,0-1 0,0 1 0,0-1-1,0 1 1,0-1 0,0 1 0,-1-1-1,1 1 1,0-1 0,0 1 0,-1-1 0,1 1-1,0-1 1,-1 1 0,1-1 0,0 1 0,-1-1-1,1 1 1,-1 0 0,1-1 0,0 1 0,-1 0-1,1 0 1,-1-1 0,1 1 0,-1 0 0,0-1-1,-21-5 241,21 6-248,-36-7-4,1 3-1,-1 1 1,0 1 0,0 2-1,-47 6 1,18 3-47,0 3-1,-66 21 1,114-28 7,-32 15 0,46-18 10,0 0 0,0 0 1,0 0-1,1 1 0,-1-1 1,1 1-1,-1 0 0,1 0 1,0 0-1,0 0 0,0 1 1,1-1-1,-5 8 0,7-10 8,-1 0-1,1 0 1,0 0 0,0 0-1,-1 0 1,1 0-1,0 0 1,0 0 0,0 0-1,0 0 1,0 0-1,0 0 1,1 0 0,-1 0-1,0 0 1,0 0-1,1 0 1,-1 0 0,1 0-1,-1 0 1,1 0 0,-1 0-1,1-1 1,-1 1-1,1 0 1,0 0 0,-1-1-1,1 1 1,0 0-1,0-1 1,0 1 0,-1 0-1,1-1 1,0 1-1,0-1 1,0 0 0,0 1-1,0-1 1,0 0-1,0 0 1,0 1 0,1-1-1,7 2-4,0 0-1,-1-1 0,16 1 1,-24-2 9,77 1 12,96-12 0,-14 0 69,-153 11-133,-2-1-345,1 1 0,0 0 0,0 0 0,-1 1 1,1-1-1,7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58.4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96 4961,'2'11'2229,"-2"-11"-2165,17 7 728,24-1-538,-37-6-35,34 2 198,0-1 0,47-6-1,75-17 30,-143 19-431,236-57 372,-203 46-144,-120 31 181,-49 14-395,-106 57 28,217-85-61,5-2-4,0 0 1,-1 0-1,1 1 0,0-1 0,0 1 1,0 0-1,0 0 0,1 0 1,-1 0-1,-4 5 0,7-7 4,0 0 0,1 1 0,-1-1 0,0 0 0,1 0 0,-1 1 0,0-1 0,1 0 0,-1 0 0,1 1 1,-1-1-1,0 0 0,1 0 0,-1 0 0,1 0 0,-1 0 0,1 0 0,-1 0 0,0 0 0,1 0 0,-1 0 0,1 0 0,-1 0 0,1 0 0,-1 0 0,0 0 0,1 0 0,-1-1 0,1 1 0,-1 0 0,25-5 17,-1-1 1,0-1-1,-1-1 0,0-1 0,0-1 0,-1-2 0,0 0 0,-1-1 0,29-23 0,-49 35 9,1 0 0,-1 0 0,0 0 0,1-1 0,-1 1 0,0-1 0,0 1 0,0-1 0,0 1 0,0-1 0,0 1 0,-1-1 0,1 0 0,0 0 0,-1 1 0,1-1 0,-1 0 0,0-2 0,0 3-2,0 0 1,-1 0 0,1 0 0,-1-1 0,1 1 0,-1 0 0,0 0 0,0 0 0,1 0 0,-1 0 0,0 0 0,0 1 0,0-1 0,0 0 0,0 0 0,0 1 0,0-1 0,0 0 0,0 1 0,0-1 0,-1 1 0,1 0 0,0-1 0,0 1 0,0 0 0,-1 0 0,1-1 0,0 1 0,-2 0 0,-38-6-4,-1 2 0,0 2 0,1 1 0,-1 2-1,-81 14 1,55 3-1937,58-13 1253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110 605 2617,'7'41'1915,"2"11"1019,-5-33 2835,-61-178-3011,37 94-2758,4-1 0,2 0 0,-8-126 0,22 180-57,0 1-1,1-1 1,0 0 0,1 1 0,1-1 0,0 1 0,0 0-1,8-17 1,-9 24 18,0 0 0,0 1-1,0 0 1,0-1-1,0 1 1,1 0 0,0 0-1,-1 1 1,1-1-1,0 0 1,1 1 0,4-3-1,-6 4 10,1-1-1,0 2 1,-1-1-1,1 0 1,0 1-1,0-1 1,-1 1-1,1 0 1,0 0-1,0 0 1,0 0-1,-1 0 1,1 1-1,0-1 1,0 1-1,-1 0 1,1 0-1,0 0 1,3 2-1,0 0 21,0 0-1,0 1 1,0 0-1,-1 0 1,0 0-1,0 0 1,0 1-1,0 0 1,-1 0-1,1 1 1,-1-1-1,-1 1 1,1 0-1,-1 0 1,0 0-1,0 0 1,-1 0-1,0 1 0,0-1 1,0 1-1,-1 0 1,0-1-1,0 1 1,-1 0-1,0 0 1,0 7-1,-1-7 49,0 1 0,0 0 0,0-1 0,-1 1-1,0-1 1,-1 1 0,0-1 0,0 0 0,0 0-1,-1 0 1,0-1 0,0 1 0,-1-1 0,0 0-1,0 0 1,0 0 0,-1-1 0,1 0 0,-2 0-1,1 0 1,0-1 0,-13 7 0,16-10-207,0 0 0,1 0 0,-1 0 1,0 0-1,0 0 0,1-1 0,-1 1 0,0-1 1,0 0-1,0 0 0,0 0 0,0 0 0,-4-1 1,-12-5-849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3:59.7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36 192 2104,'-5'0'420,"3"1"-246,0-1 0,-1 0 0,1 0 0,0 0 0,0 0 0,-1 0 0,1 0 0,0-1 0,0 1 0,0-1 0,-1 0 0,-1 0 0,32-2 257,96-1-314,-1-6 1,0-5-1,191-49 1,-292 59-23,-12 3 173,0 0 0,-1-1 0,1 1 0,-1-2 0,0 0 0,13-17 1936,-23 21-2164,-11-6 541,11 5-547,-12-4 64,-1 0 1,0 1 0,0 1-1,-1 0 1,-15-1-1,-78-1 0,92 5-55,-125 3 5,123-1-63,-1 1 1,2 0 0,-1 1 0,0 1 0,-29 12 0,45-16 3,1-1 0,0 1 1,0-1-1,0 1 0,0-1 1,-1 1-1,1 0 0,0-1 1,0 1-1,0 0 0,0 0 1,1 0-1,-1 0 0,0 0 0,0 0 1,0 0-1,1 0 0,-1 0 1,0 0-1,0 2 0,1-2 1,0 0 0,1 0 0,-1 0 0,0-1 0,0 1 0,1 0 0,-1 0 0,1-1 0,-1 1 0,0 0 0,1 0 0,0-1 0,-1 1 0,1 0 0,-1-1 0,1 1 0,0-1-1,-1 1 1,1-1 0,0 1 0,-1-1 0,3 1 0,4 2-21,0 0 1,1 0-1,-1 0 0,1-1 0,10 1 1,27 2 9,1-2 0,-1-2 0,63-7 0,136-28 125,-216 30-83,-20 3 22,8-1 205,-2-1 0,1 0 0,0 0-1,-1-2 1,1 0 0,18-9 0,-33 14-199,1 0 0,-1 0 0,1-1 1,-1 1-1,1 0 0,-1 0 1,1-1-1,-1 1 0,1 0 1,-1-1-1,1 1 0,-1-1 0,0 1 1,1 0-1,-1-1 0,0 1 1,1-1-1,-1 1 0,0-1 0,1 1 1,-1-1-1,0 0 0,0 1 1,0-1-1,0 1 0,0-1 1,1 0-1,-2 0-9,1 1 0,-1-1 0,1 1 0,-1-1 0,1 0 0,-1 1 0,1-1-1,-1 1 1,0 0 0,1-1 0,-1 1 0,1-1 0,-1 1 0,0 0 0,0 0 0,1-1 0,-2 1 0,-36-7 285,37 7-324,-76-4 78,0 3 0,-127 16-1,166-11-53,25-3-21,-157 20 39,140-16-63,1 1-1,0 2 0,-47 19 1,75-26 6,-1 0 1,0-1 0,1 1-1,-1 0 1,1 0 0,-1-1-1,1 1 1,0 0-1,-1 1 1,1-1 0,0 0-1,0 0 1,0 0-1,0 1 1,0-1 0,-2 3-1,4-3 3,-1 0-1,0 0 0,0 0 1,0 0-1,0 0 0,1 0 0,-1-1 1,0 1-1,1 0 0,-1 0 1,1 0-1,-1 0 0,1 0 1,-1-1-1,1 1 0,0 0 0,-1 0 1,1-1-1,0 1 0,-1-1 1,1 1-1,0 0 0,0-1 1,0 1-1,0-1 0,-1 0 0,1 1 1,2-1-1,5 4-16,1 0 0,-1-2 0,1 1 0,0-1-1,0 0 1,0 0 0,9-1 0,68 0-2,-53-2-16,148-1-1987,-82 3 1234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8:20:5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58 2425,'6'3'5865,"-12"-20"-529,-1 1-5628,7 15 321,-1-1 1,1 1 0,-1-1 0,0 1 0,1-1 0,-1 1 0,0 0 0,0-1-1,0 1 1,0 0 0,0-1 0,0 1 0,-1 0 0,1 0 0,0 0 0,-1 0-1,1 0 1,0 1 0,-1-1 0,1 0 0,-1 1 0,1-1 0,-1 1-1,0-1 1,1 1 0,-1 0 0,1-1 0,-1 1 0,0 0 0,1 0 0,-1 0-1,0 0 1,1 1 0,-1-1 0,-2 1 0,2-1-53,-1 1-1,1 0 1,-1 0-1,1 0 1,0 0 0,-1 0-1,1 0 1,0 1-1,0-1 1,0 1 0,0-1-1,0 1 1,0 0-1,0 0 1,1 0 0,-1 0-1,0 0 1,1 0 0,0 0-1,-1 1 1,1-1-1,-1 4 1,1-4 14,1 1 0,-1-1 0,1 1 1,-1-1-1,1 1 0,0 0 0,0-1 0,0 1 0,0-1 0,0 1 0,1-1 1,-1 1-1,1-1 0,0 1 0,0-1 0,0 1 0,0-1 0,2 4 1,-2-4 6,1-1 0,0 1 0,0-1 0,0 1 0,0-1-1,0 1 1,0-1 0,0 0 0,0 0 0,1 0 0,-1 0 0,0-1 0,1 1 0,-1-1 0,1 1 0,-1-1 0,0 0 0,1 0 0,-1 0 0,3 0 0,-3 0 18,0 0-1,0 0 0,0 0 1,0 0-1,0-1 0,0 1 1,0 0-1,0-1 0,-1 0 1,1 1-1,0-1 0,0 0 1,0 0-1,-1 0 0,1 0 0,-1 0 1,1 0-1,-1-1 0,1 1 1,1-2-1,-1-1 46,0 0-1,0 1 0,-1-1 1,1 0-1,-1-1 1,0 1-1,2-8 1,3 25-570,-3-6 388,1 1 1,0 0-1,0-1 0,6 8 1,-7-11-159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8:20:5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4329,'-1'9'3617,"-1"16"148,-1 26-3018,3-41-853,0 1 1,1-1-1,0 1 0,0-1 0,1 1 0,5 11 0,-5-18-2809,0-4 1779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8:20:5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3353,'-7'-2'7513,"7"2"-7343,-3 12 1405,3 20-2772,0-29 1656,1 23-560,-1-2 685,2 0 1,5 29 0,-6-49-776,1-2 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8:21:0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46 2457,'0'-2'501,"-1"0"1,1 0 0,-1 0-1,0-1 1,0 1 0,0 0-1,0 0 1,0 0 0,-1 0 0,1 1-1,0-1 1,-1 0 0,1 1-1,-1-1 1,0 0 0,-2-1-1,1 2-345,0-1-1,1 1 0,-1 0 1,0-1-1,0 1 0,0 1 1,0-1-1,0 0 0,0 1 1,0-1-1,-5 1 0,5 0-190,1 0-1,-1 0 0,0 0 0,0 1 0,0-1 0,0 1 0,1 0 0,-1 0 0,0 0 0,0 0 0,1 0 1,-1 0-1,1 1 0,-1-1 0,1 1 0,0 0 0,0 0 0,-1 0 0,1 0 0,0 0 0,1 0 0,-1 1 0,0-1 1,1 0-1,-1 1 0,1-1 0,-1 4 0,2-1 3,0-1 1,0 0-1,1 0 1,-1 0-1,1 0 0,0 0 1,0 0-1,1 0 1,-1 0-1,1 0 0,0 0 1,0 0-1,0-1 1,1 1-1,-1-1 0,1 0 1,0 0-1,0 0 1,0 0-1,0 0 1,0 0-1,5 2 0,-5-5 60,0 1-1,0-1 1,-1 0 0,1 0-1,0-1 1,0 1-1,-1 0 1,1-1-1,0 0 1,-1 1 0,1-1-1,-1 0 1,1 0-1,-1-1 1,1 1-1,-1-1 1,0 1-1,1-1 1,2-2 0,-1 0 71,0 1-1,-1 0 1,1-1 0,-1 0 0,0 1 0,0-1 0,0-1 0,0 1 0,-1 0 0,2-5 0,-2 4 708,-3 8-838,-2 10-177,3-8 135,0-1 0,0 0-1,1 0 1,0 0 0,0 1 0,0-1-1,0 0 1,1 0 0,0-1 0,-1 1-1,1 0 1,1 0 0,-1-1 0,0 1-1,1-1 1,0 0 0,0 0-1,3 3 1,-1-4-453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8:21:0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28 2905,'-1'-21'6888,"0"15"-5181,-1 14-1192,-6 44-261,3-28-112,1-1-1,2 0 1,0 1 0,2 32-1,3-46-1658,-1-11 955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8:21:0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2280,'-3'3'669,"0"0"0,1 1-1,-1 0 1,1-1-1,0 1 1,0 0 0,1 0-1,-1 0 1,-1 7-1,-7 43 156,4-18-370,1-18-331,-7 40 287,11-53-392,0 0 0,1 1-1,0-1 1,0 0 0,1 0 0,-1 0-1,1 0 1,3 10 0,-2-12-185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3313,'1'0'97,"0"0"0,0 0 0,0 0-1,-1 0 1,1 1 0,0-1 0,0 0 0,0 0 0,-1 1 0,1-1 0,0 0 0,0 1 0,-1-1 0,1 1 0,0-1 0,-1 1 0,1-1 0,-1 1 0,1-1-1,-1 1 1,1 0 0,-1-1 0,1 1 0,-1 0 0,1 0 0,-1-1 0,0 1 0,1 0 0,-1 0 0,0-1 0,0 1 0,0 0 0,1 0 0,-1 1 0,7 43 1734,-4-18-965,18 77 1046,-5-17-1236,31 92 0,-44-170-618,-1-1 24,1-1 1,0 1 0,0-1-1,0 0 1,6 8-1,-9-15-52,0 1 0,0-1 0,1 0 0,-1 0 0,0 1 0,0-1 0,1 0 0,-1 1 0,0-1 0,0 0 0,1 0 0,-1 0 0,0 1 0,1-1 0,-1 0 1,0 0-1,1 0 0,-1 0 0,0 0 0,1 0 0,-1 0 0,1 1 0,-1-1 0,0 0 0,1 0 0,-1 0 0,0 0 0,1-1 0,-1 1 0,1 0 0,-1 0 0,1 0 0,10-11 596,6-20-60,-16 30-548,17-42 217,15-29-96,-28 64-169,-1 0 0,1 1 1,0-1-1,1 1 1,0 0-1,9-8 0,-13 14 11,-1 0 1,1 0-1,-1-1 0,1 1 0,0 0 0,-1 1 0,1-1 0,0 0 0,0 0 0,0 1 0,0-1 1,0 1-1,-1 0 0,1 0 0,0-1 0,0 1 0,0 0 0,0 1 0,0-1 0,0 0 0,0 0 1,0 1-1,0-1 0,0 1 0,-1 0 0,1 0 0,0-1 0,0 1 0,-1 0 0,1 0 0,-1 1 1,1-1-1,-1 0 0,1 0 0,-1 1 0,3 2 0,4 6 18,-1-1 1,0 1-1,-1 0 1,9 16-1,-15-24 9,14 27 148,15 45 0,-5-9-114,-6-30-456,5-8 192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22 2361,'-3'-3'408,"0"1"1,-1-1 0,1 1 0,-1 0-1,1 1 1,-1-1 0,0 1 0,0-1-1,0 1 1,1 0 0,-1 0 0,0 1-1,-1-1 1,1 1 0,-4 0 0,3 1-288,1 0 0,0 0 0,0 1 1,0 0-1,0-1 0,0 1 0,1 1 1,-1-1-1,1 0 0,-1 1 1,1 0-1,0 0 0,0 0 0,-5 5 1,-5 8-66,1 1 0,0 0 0,-15 31 0,-24 61-43,44-95 8,-15 38 41,-26 86-1,43-121-31,1 1-1,1-1 1,0 1 0,2 0-1,0 0 1,0-1-1,2 1 1,0 0 0,6 23-1,-6-34-13,1 0 0,0-1 0,1 1-1,0-1 1,0 0 0,0 0 0,0 0 0,1 0-1,0 0 1,0-1 0,1 1 0,0-1 0,0-1-1,11 9 1,-9-8 19,1-1-1,-1 0 1,1 0-1,0-1 1,0 0-1,1-1 1,-1 0-1,0 0 0,1-1 1,-1 0-1,16 0 1,-1-1-502,0-2 0,0-1 1,27-6-1,15-8-304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137 245 3801,'-28'-3'1523,"22"4"-314,19 5 513,-9-6-1565,-1 1-1,0-1 0,1 0 1,-1 0-1,0 0 1,0 0-1,1 0 1,-1-1-1,0 1 0,0-1 1,1 0-1,-1 0 1,0 0-1,0-1 1,5-2-1,1-2 69,0 1 0,0-1-1,13-13 1,-18 15-159,0-1-1,0 0 1,-1 0 0,1 0-1,-1 0 1,-1-1-1,1 1 1,-1-1-1,0 0 1,0 0 0,0 1-1,-1-1 1,0 0-1,0-1 1,-1 1 0,1 0-1,-1 0 1,-1 0-1,1 0 1,-2-7 0,1 10-61,1-1 0,-1 0 0,0 1 0,0-1 0,0 0 0,-1 1 1,1-1-1,-1 1 0,0 0 0,0 0 0,0 0 0,0 0 0,-1 0 1,1 0-1,-1 0 0,0 1 0,1-1 0,-1 1 0,0 0 0,-1 0 1,1 0-1,0 0 0,-1 0 0,1 1 0,-1 0 0,1-1 0,-1 1 1,1 1-1,-1-1 0,0 0 0,0 1 0,1 0 0,-5 0 0,1 1-52,0 0 0,1 0-1,0 0 1,-1 1 0,1 0-1,0 1 1,0-1-1,0 1 1,0 0 0,0 1-1,1-1 1,-1 1-1,1 0 1,0 1 0,0-1-1,1 1 1,-1 0-1,-5 8 1,3-3-13,1 0 0,0 1 0,0-1 1,1 1-1,0 1 0,1-1 0,1 1 0,0-1 0,-3 17 1,5-22 39,1-1 0,-1 0 0,1 0 0,0 0 1,1 0-1,-1 1 0,1-1 0,1 6 1,1-4-2,0 0 0,0 0 1,1-1-1,0 1 0,0-1 0,9 10 1,-3-4 53,0 0 1,1-1 0,1 0-1,0 0 1,0-2 0,1 1-1,0-2 1,0 0 0,1 0-1,1-1 1,-1-1 0,1-1-1,0 0 1,0 0 0,0-2-1,1 0 1,-1-1 0,1 0-1,0-1 1,28-2 0,-35 0 15,-1 0 0,0 0 0,0-1 0,0 0 0,0-1 0,14-6 0,-20 8-11,0 0 1,0 0-1,0 0 0,-1 0 1,1-1-1,0 1 0,-1-1 0,0 1 1,1-1-1,-1 1 0,0-1 0,0 0 1,1 0-1,-1 0 0,-1 1 1,1-1-1,0 0 0,0 0 0,-1 0 1,1 0-1,-1-1 0,0 1 0,1 0 1,-1 0-1,0 0 0,0 0 1,-1 0-1,1 0 0,0 0 0,-1 0 1,0-3-1,-18-57 625,13 44-636,0 0-1,1-1 0,1 1 1,0-1-1,-1-38 0,6 46-58,-1 0-1,1-1 0,1 1 1,0 0-1,7-21 0,-9 30 14,1 0 0,0 0-1,0-1 1,0 1 0,0 0-1,0 0 1,0 0 0,1 0-1,-1 1 1,1-1 0,-1 0-1,1 0 1,0 1 0,-1-1 0,1 1-1,0 0 1,0-1 0,0 1-1,0 0 1,1 0 0,-1 0-1,0 1 1,0-1 0,0 0-1,1 1 1,-1-1 0,0 1-1,1 0 1,-1 0 0,0 0 0,1 0-1,-1 0 1,0 1 0,5 0-1,-2 1-4,1 0 0,0 0 0,-1 1 0,1 0 0,-1 0 0,0 0 0,0 1 1,0 0-1,-1 0 0,1 0 0,-1 0 0,0 1 0,0 0 0,6 8 0,3 9 37,0 1 1,11 28 0,-15-32-12,44 89-569,-24-54 321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3705,'-6'5'1632,"6"12"-656,2 8-247,8 10 151,3 10-96,7 10 56,3 6-24,7 9-88,-1 1-87,-2 3-249,-3-1-56,-2-9-112,-4-8-328,-2-18-953,1-10-887,-6-16 1096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9:42:4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4985,'-1'2'2737,"11"2"-521,3 0-335,10-1-673,6 0-352,10-1-528,4 1-88,2-1-80,-2 1 0,0 2-296,-2 1-672,2 6 536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3A5D6-66A9-4F22-9390-9B5EA966C23A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8C81-C2F9-496A-BAA8-1A97A00E9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40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wird sich für einen beliebigen Knoten der Start der unbenutzten </a:t>
            </a:r>
            <a:r>
              <a:rPr lang="de-DE" dirty="0" err="1"/>
              <a:t>Adjazenliste</a:t>
            </a:r>
            <a:r>
              <a:rPr lang="de-DE" dirty="0"/>
              <a:t> angeschaut. Wenn noch unbenutzte Knoten in der Liste sind, und diese Knoten nicht in S sind, werden sie zu S und S’ hinzugefügt, ansonsten aus S’ entfernt. So sind am Ende alle Knoten in S und kein</a:t>
            </a:r>
          </a:p>
          <a:p>
            <a:r>
              <a:rPr lang="de-DE" dirty="0"/>
              <a:t>Knoten in S’. Also sind alle Knoten dann bekannt.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F9D38-BE75-4456-8E52-6E1B36B6BAF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 = Baumkanten</a:t>
            </a:r>
          </a:p>
          <a:p>
            <a:r>
              <a:rPr lang="de-DE" dirty="0"/>
              <a:t>V = vorwärtskanten</a:t>
            </a:r>
          </a:p>
          <a:p>
            <a:r>
              <a:rPr lang="de-DE" dirty="0"/>
              <a:t>R = Rückwärtskanten</a:t>
            </a:r>
          </a:p>
          <a:p>
            <a:r>
              <a:rPr lang="de-DE" dirty="0"/>
              <a:t>Q = Querkanten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F8C81-C2F9-496A-BAA8-1A97A00E960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2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Zentralsten Knoten markiert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F8C81-C2F9-496A-BAA8-1A97A00E960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16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Länge des kürzesten Wegs zu allen anderen Knoten kann mit BFS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Closeness</a:t>
            </a:r>
            <a:r>
              <a:rPr lang="de-DE" dirty="0"/>
              <a:t> </a:t>
            </a:r>
            <a:r>
              <a:rPr lang="de-DE" dirty="0" err="1"/>
              <a:t>centrality</a:t>
            </a:r>
            <a:r>
              <a:rPr lang="de-DE" dirty="0"/>
              <a:t> besteht aus O(|V|) Werten aufaddieren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F9D38-BE75-4456-8E52-6E1B36B6BAF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47" Type="http://schemas.openxmlformats.org/officeDocument/2006/relationships/customXml" Target="../ink/ink21.xml"/><Relationship Id="rId50" Type="http://schemas.openxmlformats.org/officeDocument/2006/relationships/image" Target="../media/image32.png"/><Relationship Id="rId55" Type="http://schemas.openxmlformats.org/officeDocument/2006/relationships/customXml" Target="../ink/ink25.xml"/><Relationship Id="rId63" Type="http://schemas.openxmlformats.org/officeDocument/2006/relationships/customXml" Target="../ink/ink29.xml"/><Relationship Id="rId68" Type="http://schemas.openxmlformats.org/officeDocument/2006/relationships/image" Target="../media/image41.png"/><Relationship Id="rId76" Type="http://schemas.openxmlformats.org/officeDocument/2006/relationships/image" Target="../media/image45.png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29" Type="http://schemas.openxmlformats.org/officeDocument/2006/relationships/customXml" Target="../ink/ink12.xml"/><Relationship Id="rId11" Type="http://schemas.openxmlformats.org/officeDocument/2006/relationships/customXml" Target="../ink/ink3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16.xml"/><Relationship Id="rId40" Type="http://schemas.openxmlformats.org/officeDocument/2006/relationships/image" Target="../media/image27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36.png"/><Relationship Id="rId66" Type="http://schemas.openxmlformats.org/officeDocument/2006/relationships/image" Target="../media/image40.png"/><Relationship Id="rId74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61" Type="http://schemas.openxmlformats.org/officeDocument/2006/relationships/customXml" Target="../ink/ink28.xml"/><Relationship Id="rId10" Type="http://schemas.openxmlformats.org/officeDocument/2006/relationships/image" Target="../media/image12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Relationship Id="rId60" Type="http://schemas.openxmlformats.org/officeDocument/2006/relationships/image" Target="../media/image37.png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46.png"/><Relationship Id="rId4" Type="http://schemas.openxmlformats.org/officeDocument/2006/relationships/image" Target="../media/image8.png"/><Relationship Id="rId9" Type="http://schemas.openxmlformats.org/officeDocument/2006/relationships/customXml" Target="../ink/ink2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1.xml"/><Relationship Id="rId30" Type="http://schemas.openxmlformats.org/officeDocument/2006/relationships/image" Target="../media/image22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64" Type="http://schemas.openxmlformats.org/officeDocument/2006/relationships/image" Target="../media/image39.png"/><Relationship Id="rId69" Type="http://schemas.openxmlformats.org/officeDocument/2006/relationships/customXml" Target="../ink/ink32.xml"/><Relationship Id="rId77" Type="http://schemas.openxmlformats.org/officeDocument/2006/relationships/customXml" Target="../ink/ink36.xml"/><Relationship Id="rId8" Type="http://schemas.openxmlformats.org/officeDocument/2006/relationships/image" Target="../media/image11.png"/><Relationship Id="rId51" Type="http://schemas.openxmlformats.org/officeDocument/2006/relationships/customXml" Target="../ink/ink23.xml"/><Relationship Id="rId72" Type="http://schemas.openxmlformats.org/officeDocument/2006/relationships/image" Target="../media/image43.png"/><Relationship Id="rId3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../media/image17.png"/><Relationship Id="rId41" Type="http://schemas.openxmlformats.org/officeDocument/2006/relationships/customXml" Target="../ink/ink18.xml"/><Relationship Id="rId54" Type="http://schemas.openxmlformats.org/officeDocument/2006/relationships/image" Target="../media/image34.png"/><Relationship Id="rId62" Type="http://schemas.openxmlformats.org/officeDocument/2006/relationships/image" Target="../media/image38.png"/><Relationship Id="rId70" Type="http://schemas.openxmlformats.org/officeDocument/2006/relationships/image" Target="../media/image42.png"/><Relationship Id="rId75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46.xml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customXml" Target="../ink/ink44.xml"/><Relationship Id="rId1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9B526-4CD0-4F08-B0DA-B62A82B6A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Algo</a:t>
            </a:r>
            <a:r>
              <a:rPr lang="de-DE" dirty="0"/>
              <a:t>-Tutorium 7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8BA4B4-783D-4A44-8425-E0C38AEBE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10.12.2021</a:t>
            </a:r>
          </a:p>
        </p:txBody>
      </p:sp>
    </p:spTree>
    <p:extLst>
      <p:ext uri="{BB962C8B-B14F-4D97-AF65-F5344CB8AC3E}">
        <p14:creationId xmlns:p14="http://schemas.microsoft.com/office/powerpoint/2010/main" val="29516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D247E-58AA-4EB4-80B6-FA172FCE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Kantentypen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F73A05E-FACB-45AF-A93A-80360B68A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182" y="2586387"/>
            <a:ext cx="8183713" cy="1973252"/>
          </a:xfrm>
        </p:spPr>
      </p:pic>
    </p:spTree>
    <p:extLst>
      <p:ext uri="{BB962C8B-B14F-4D97-AF65-F5344CB8AC3E}">
        <p14:creationId xmlns:p14="http://schemas.microsoft.com/office/powerpoint/2010/main" val="61752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F6C1-AD51-4041-B6D3-AC08CCD3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DFS-Wald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F96E24-2A86-493E-AC74-DE5F29D1F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de-DE" dirty="0"/>
              </a:p>
              <a:p>
                <a:r>
                  <a:rPr lang="de-DE" dirty="0"/>
                  <a:t>bildet Pfad der Durchmusterung ab: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F96E24-2A86-493E-AC74-DE5F29D1F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790661F3-A09A-4322-81C9-8488B8B5EA29}"/>
              </a:ext>
            </a:extLst>
          </p:cNvPr>
          <p:cNvSpPr/>
          <p:nvPr/>
        </p:nvSpPr>
        <p:spPr>
          <a:xfrm>
            <a:off x="7322681" y="1492316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950106F-1E8E-48FC-A151-CB9444B858EB}"/>
              </a:ext>
            </a:extLst>
          </p:cNvPr>
          <p:cNvSpPr/>
          <p:nvPr/>
        </p:nvSpPr>
        <p:spPr>
          <a:xfrm>
            <a:off x="6776084" y="2018378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802A408-637E-4A0C-96A0-B035BFCE6A0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7124652" y="1833306"/>
            <a:ext cx="257834" cy="24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0368330B-7C38-4623-85C9-3A0BC0C229F2}"/>
              </a:ext>
            </a:extLst>
          </p:cNvPr>
          <p:cNvSpPr/>
          <p:nvPr/>
        </p:nvSpPr>
        <p:spPr>
          <a:xfrm>
            <a:off x="6198177" y="2578352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13320A-9166-4D48-9596-914500D9A3B1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6546745" y="2359368"/>
            <a:ext cx="289144" cy="27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E101DBBD-4539-49BB-838E-75B40F83A3C4}"/>
              </a:ext>
            </a:extLst>
          </p:cNvPr>
          <p:cNvSpPr/>
          <p:nvPr/>
        </p:nvSpPr>
        <p:spPr>
          <a:xfrm>
            <a:off x="5604554" y="3158098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B12A56-9630-4343-AF80-A158F93099D8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5953122" y="2919342"/>
            <a:ext cx="304860" cy="29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FEC8B30-2E52-40E4-A1F9-687B4763997C}"/>
              </a:ext>
            </a:extLst>
          </p:cNvPr>
          <p:cNvSpPr/>
          <p:nvPr/>
        </p:nvSpPr>
        <p:spPr>
          <a:xfrm>
            <a:off x="5044325" y="3720612"/>
            <a:ext cx="386177" cy="33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EBE924D-8FFC-401A-A60C-F207E393CDFB}"/>
              </a:ext>
            </a:extLst>
          </p:cNvPr>
          <p:cNvCxnSpPr>
            <a:cxnSpLocks/>
            <a:stCxn id="13" idx="3"/>
            <a:endCxn id="22" idx="7"/>
          </p:cNvCxnSpPr>
          <p:nvPr/>
        </p:nvCxnSpPr>
        <p:spPr>
          <a:xfrm flipH="1">
            <a:off x="5373948" y="3499088"/>
            <a:ext cx="290411" cy="27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9AE0C2DA-B6DB-4615-877B-7B5E0003D3D0}"/>
              </a:ext>
            </a:extLst>
          </p:cNvPr>
          <p:cNvSpPr/>
          <p:nvPr/>
        </p:nvSpPr>
        <p:spPr>
          <a:xfrm>
            <a:off x="7853324" y="2040913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5083E25-63B1-40AF-AAA6-376508306254}"/>
              </a:ext>
            </a:extLst>
          </p:cNvPr>
          <p:cNvCxnSpPr>
            <a:cxnSpLocks/>
            <a:stCxn id="4" idx="5"/>
            <a:endCxn id="28" idx="1"/>
          </p:cNvCxnSpPr>
          <p:nvPr/>
        </p:nvCxnSpPr>
        <p:spPr>
          <a:xfrm>
            <a:off x="7671249" y="1833306"/>
            <a:ext cx="241880" cy="26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878D92A-E309-40A3-AEB8-97AA91B8E880}"/>
              </a:ext>
            </a:extLst>
          </p:cNvPr>
          <p:cNvSpPr/>
          <p:nvPr/>
        </p:nvSpPr>
        <p:spPr>
          <a:xfrm>
            <a:off x="8413358" y="2636857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FE978F3-41AD-41E5-AB0A-97C9239E7C51}"/>
              </a:ext>
            </a:extLst>
          </p:cNvPr>
          <p:cNvCxnSpPr>
            <a:stCxn id="28" idx="5"/>
            <a:endCxn id="34" idx="1"/>
          </p:cNvCxnSpPr>
          <p:nvPr/>
        </p:nvCxnSpPr>
        <p:spPr>
          <a:xfrm>
            <a:off x="8201892" y="2391261"/>
            <a:ext cx="271271" cy="30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3725528-9075-45E4-A624-AEFC0ACF6E06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rot="10800000" flipV="1">
            <a:off x="5237415" y="1692064"/>
            <a:ext cx="2085267" cy="2028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119DCC6-A3EF-4BF2-BBB9-9A492E263A7F}"/>
              </a:ext>
            </a:extLst>
          </p:cNvPr>
          <p:cNvCxnSpPr>
            <a:stCxn id="34" idx="2"/>
            <a:endCxn id="5" idx="5"/>
          </p:cNvCxnSpPr>
          <p:nvPr/>
        </p:nvCxnSpPr>
        <p:spPr>
          <a:xfrm rot="10800000">
            <a:off x="7124652" y="2359368"/>
            <a:ext cx="1288706" cy="4827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E49219B-503E-4B9A-8E08-E02E70626B6A}"/>
              </a:ext>
            </a:extLst>
          </p:cNvPr>
          <p:cNvCxnSpPr>
            <a:stCxn id="34" idx="2"/>
            <a:endCxn id="10" idx="6"/>
          </p:cNvCxnSpPr>
          <p:nvPr/>
        </p:nvCxnSpPr>
        <p:spPr>
          <a:xfrm flipH="1" flipV="1">
            <a:off x="6606550" y="2778100"/>
            <a:ext cx="1806808" cy="6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184BDB2-292B-46D8-867D-7C4069B41B41}"/>
              </a:ext>
            </a:extLst>
          </p:cNvPr>
          <p:cNvCxnSpPr>
            <a:stCxn id="34" idx="3"/>
            <a:endCxn id="13" idx="6"/>
          </p:cNvCxnSpPr>
          <p:nvPr/>
        </p:nvCxnSpPr>
        <p:spPr>
          <a:xfrm rot="5400000">
            <a:off x="7057725" y="1942407"/>
            <a:ext cx="370641" cy="24602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A5A2E37-1313-4A25-9FC6-7CEDACECE701}"/>
              </a:ext>
            </a:extLst>
          </p:cNvPr>
          <p:cNvCxnSpPr>
            <a:stCxn id="28" idx="2"/>
            <a:endCxn id="5" idx="6"/>
          </p:cNvCxnSpPr>
          <p:nvPr/>
        </p:nvCxnSpPr>
        <p:spPr>
          <a:xfrm flipH="1" flipV="1">
            <a:off x="7184457" y="2218126"/>
            <a:ext cx="668867" cy="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FBA91D5-03CD-463E-B6F1-B7B7ABDF471E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6025858" y="1856016"/>
            <a:ext cx="1436298" cy="26270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8B51526-7C40-414B-833D-FC2C6AB279EE}"/>
              </a:ext>
            </a:extLst>
          </p:cNvPr>
          <p:cNvCxnSpPr>
            <a:stCxn id="28" idx="3"/>
            <a:endCxn id="13" idx="6"/>
          </p:cNvCxnSpPr>
          <p:nvPr/>
        </p:nvCxnSpPr>
        <p:spPr>
          <a:xfrm rot="5400000">
            <a:off x="6479736" y="1924452"/>
            <a:ext cx="966585" cy="19002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205DFC0-00B5-4E0A-A966-E11A7A53CBE0}"/>
              </a:ext>
            </a:extLst>
          </p:cNvPr>
          <p:cNvSpPr txBox="1"/>
          <p:nvPr/>
        </p:nvSpPr>
        <p:spPr>
          <a:xfrm>
            <a:off x="7671249" y="5017832"/>
            <a:ext cx="3240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3"/>
                </a:solidFill>
              </a:rPr>
              <a:t>keine Rückwärtskanten: azyklisch</a:t>
            </a:r>
          </a:p>
        </p:txBody>
      </p:sp>
    </p:spTree>
    <p:extLst>
      <p:ext uri="{BB962C8B-B14F-4D97-AF65-F5344CB8AC3E}">
        <p14:creationId xmlns:p14="http://schemas.microsoft.com/office/powerpoint/2010/main" val="115986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10" grpId="0" animBg="1"/>
      <p:bldP spid="13" grpId="0" animBg="1"/>
      <p:bldP spid="22" grpId="0" animBg="1"/>
      <p:bldP spid="28" grpId="0" animBg="1"/>
      <p:bldP spid="34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F8A7C-1B8F-41F5-8CB6-B8C1A20AD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PÜ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75C84D-F675-4B57-A32A-8FC01C1E9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31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CC5BB-DC04-43EC-91F9-07B9F67D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FD9ED9-21ED-4A1F-A136-664EA533F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830" y="887246"/>
            <a:ext cx="6900861" cy="126645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072341-823C-448B-83A4-110D0506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640" y="2474807"/>
            <a:ext cx="2937653" cy="32909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827DACA-5C01-4FD5-A2FB-D47879D89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293" y="2564435"/>
            <a:ext cx="3252365" cy="10270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E2AF980-51B0-4EAC-B229-142ECDCF0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293" y="4018080"/>
            <a:ext cx="2840827" cy="9237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693CE37-E2A9-4E12-8E1D-12A2A27C7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333" y="5765723"/>
            <a:ext cx="7225787" cy="357216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86836F6-2FC5-4BCF-BC5B-B96DB6702A9A}"/>
              </a:ext>
            </a:extLst>
          </p:cNvPr>
          <p:cNvGrpSpPr/>
          <p:nvPr/>
        </p:nvGrpSpPr>
        <p:grpSpPr>
          <a:xfrm>
            <a:off x="8414162" y="2207627"/>
            <a:ext cx="715320" cy="395640"/>
            <a:chOff x="8414162" y="2207627"/>
            <a:chExt cx="71532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FFCFAE3-076A-4698-AE90-6284B38B31E3}"/>
                    </a:ext>
                  </a:extLst>
                </p14:cNvPr>
                <p14:cNvContentPartPr/>
                <p14:nvPr/>
              </p14:nvContentPartPr>
              <p14:xfrm>
                <a:off x="8414162" y="2207627"/>
                <a:ext cx="173160" cy="3448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FFCFAE3-076A-4698-AE90-6284B38B31E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05162" y="2198627"/>
                  <a:ext cx="1908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269F2CF6-6F59-43EA-ACD9-4F0214DE396A}"/>
                    </a:ext>
                  </a:extLst>
                </p14:cNvPr>
                <p14:cNvContentPartPr/>
                <p14:nvPr/>
              </p14:nvContentPartPr>
              <p14:xfrm>
                <a:off x="8607122" y="2386907"/>
                <a:ext cx="82800" cy="1612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269F2CF6-6F59-43EA-ACD9-4F0214DE39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98482" y="2377907"/>
                  <a:ext cx="100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3065D95-5B53-49DC-8A58-975642FC9249}"/>
                    </a:ext>
                  </a:extLst>
                </p14:cNvPr>
                <p14:cNvContentPartPr/>
                <p14:nvPr/>
              </p14:nvContentPartPr>
              <p14:xfrm>
                <a:off x="8715122" y="2375387"/>
                <a:ext cx="115560" cy="1386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F3065D95-5B53-49DC-8A58-975642FC92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06122" y="2366747"/>
                  <a:ext cx="133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00E353B-A15D-4C59-A3D2-CE1C503C8ACA}"/>
                    </a:ext>
                  </a:extLst>
                </p14:cNvPr>
                <p14:cNvContentPartPr/>
                <p14:nvPr/>
              </p14:nvContentPartPr>
              <p14:xfrm>
                <a:off x="8873162" y="2345147"/>
                <a:ext cx="75960" cy="258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00E353B-A15D-4C59-A3D2-CE1C503C8A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64522" y="2336507"/>
                  <a:ext cx="93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38595F7-37B6-40EB-A36A-860388683B91}"/>
                    </a:ext>
                  </a:extLst>
                </p14:cNvPr>
                <p14:cNvContentPartPr/>
                <p14:nvPr/>
              </p14:nvContentPartPr>
              <p14:xfrm>
                <a:off x="8950922" y="2248667"/>
                <a:ext cx="178560" cy="22068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38595F7-37B6-40EB-A36A-860388683B9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41922" y="2239667"/>
                  <a:ext cx="19620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3D72AF3-778C-4213-A0CE-9B8469B87803}"/>
              </a:ext>
            </a:extLst>
          </p:cNvPr>
          <p:cNvGrpSpPr/>
          <p:nvPr/>
        </p:nvGrpSpPr>
        <p:grpSpPr>
          <a:xfrm>
            <a:off x="9399482" y="2153627"/>
            <a:ext cx="1317960" cy="464400"/>
            <a:chOff x="9399482" y="2153627"/>
            <a:chExt cx="13179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54601A41-6635-4114-AEE8-66E66595FAE2}"/>
                    </a:ext>
                  </a:extLst>
                </p14:cNvPr>
                <p14:cNvContentPartPr/>
                <p14:nvPr/>
              </p14:nvContentPartPr>
              <p14:xfrm>
                <a:off x="9399482" y="2212307"/>
                <a:ext cx="132840" cy="2797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54601A41-6635-4114-AEE8-66E66595FA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0482" y="2203307"/>
                  <a:ext cx="150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5F9205F9-4015-4893-BD95-B57253A20494}"/>
                    </a:ext>
                  </a:extLst>
                </p14:cNvPr>
                <p14:cNvContentPartPr/>
                <p14:nvPr/>
              </p14:nvContentPartPr>
              <p14:xfrm>
                <a:off x="9496682" y="2312387"/>
                <a:ext cx="253440" cy="1587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5F9205F9-4015-4893-BD95-B57253A204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87682" y="2303747"/>
                  <a:ext cx="271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D4A7BB91-A0CF-4D42-A778-E7E25704F58D}"/>
                    </a:ext>
                  </a:extLst>
                </p14:cNvPr>
                <p14:cNvContentPartPr/>
                <p14:nvPr/>
              </p14:nvContentPartPr>
              <p14:xfrm>
                <a:off x="9739322" y="2161187"/>
                <a:ext cx="94680" cy="262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4A7BB91-A0CF-4D42-A778-E7E25704F5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30682" y="2152547"/>
                  <a:ext cx="112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812906EA-1AF7-4B72-B9A5-DD7B47936C63}"/>
                    </a:ext>
                  </a:extLst>
                </p14:cNvPr>
                <p14:cNvContentPartPr/>
                <p14:nvPr/>
              </p14:nvContentPartPr>
              <p14:xfrm>
                <a:off x="9710522" y="2308427"/>
                <a:ext cx="133920" cy="1800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812906EA-1AF7-4B72-B9A5-DD7B47936C6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01522" y="2299787"/>
                  <a:ext cx="151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B031E38-9D40-40E5-A28A-5524A6497A3C}"/>
                    </a:ext>
                  </a:extLst>
                </p14:cNvPr>
                <p14:cNvContentPartPr/>
                <p14:nvPr/>
              </p14:nvContentPartPr>
              <p14:xfrm>
                <a:off x="9884762" y="2303027"/>
                <a:ext cx="47520" cy="1317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B031E38-9D40-40E5-A28A-5524A6497A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75762" y="2294027"/>
                  <a:ext cx="65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54B5FBC2-4881-4179-A44D-4BE6A024D40F}"/>
                    </a:ext>
                  </a:extLst>
                </p14:cNvPr>
                <p14:cNvContentPartPr/>
                <p14:nvPr/>
              </p14:nvContentPartPr>
              <p14:xfrm>
                <a:off x="9973682" y="2153627"/>
                <a:ext cx="384120" cy="27288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54B5FBC2-4881-4179-A44D-4BE6A024D40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64682" y="2144987"/>
                  <a:ext cx="401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FCC1410C-53E9-4F95-AB2C-96D851E16F0A}"/>
                    </a:ext>
                  </a:extLst>
                </p14:cNvPr>
                <p14:cNvContentPartPr/>
                <p14:nvPr/>
              </p14:nvContentPartPr>
              <p14:xfrm>
                <a:off x="10284002" y="2201507"/>
                <a:ext cx="15480" cy="64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FCC1410C-53E9-4F95-AB2C-96D851E16F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75362" y="2192867"/>
                  <a:ext cx="33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0F648451-C7DC-4A38-8AD1-2E61A5FD9E54}"/>
                    </a:ext>
                  </a:extLst>
                </p14:cNvPr>
                <p14:cNvContentPartPr/>
                <p14:nvPr/>
              </p14:nvContentPartPr>
              <p14:xfrm>
                <a:off x="10396682" y="2163707"/>
                <a:ext cx="114480" cy="2674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F648451-C7DC-4A38-8AD1-2E61A5FD9E5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87682" y="2155067"/>
                  <a:ext cx="132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D522B0D8-2A09-460B-90A5-98DA7B917A53}"/>
                    </a:ext>
                  </a:extLst>
                </p14:cNvPr>
                <p14:cNvContentPartPr/>
                <p14:nvPr/>
              </p14:nvContentPartPr>
              <p14:xfrm>
                <a:off x="10364642" y="2290067"/>
                <a:ext cx="137160" cy="3060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D522B0D8-2A09-460B-90A5-98DA7B917A5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56002" y="2281067"/>
                  <a:ext cx="154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536B1503-ECBD-45F1-B681-358CB6D8D1AE}"/>
                    </a:ext>
                  </a:extLst>
                </p14:cNvPr>
                <p14:cNvContentPartPr/>
                <p14:nvPr/>
              </p14:nvContentPartPr>
              <p14:xfrm>
                <a:off x="10533482" y="2261987"/>
                <a:ext cx="183960" cy="3560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536B1503-ECBD-45F1-B681-358CB6D8D1A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24842" y="2252987"/>
                  <a:ext cx="20160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E0B73FF1-2361-4C77-ABD9-24D1DAC6BFDB}"/>
              </a:ext>
            </a:extLst>
          </p:cNvPr>
          <p:cNvGrpSpPr/>
          <p:nvPr/>
        </p:nvGrpSpPr>
        <p:grpSpPr>
          <a:xfrm>
            <a:off x="8531522" y="3707625"/>
            <a:ext cx="1154160" cy="348840"/>
            <a:chOff x="8531522" y="3707625"/>
            <a:chExt cx="115416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5218F0C1-EDC6-4F75-BD5E-81186BC212AB}"/>
                    </a:ext>
                  </a:extLst>
                </p14:cNvPr>
                <p14:cNvContentPartPr/>
                <p14:nvPr/>
              </p14:nvContentPartPr>
              <p14:xfrm>
                <a:off x="8531522" y="3707625"/>
                <a:ext cx="245880" cy="3283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5218F0C1-EDC6-4F75-BD5E-81186BC212A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22882" y="3698985"/>
                  <a:ext cx="2635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223CA2EB-EAAA-49A7-A0F0-BACC7C76AB78}"/>
                    </a:ext>
                  </a:extLst>
                </p14:cNvPr>
                <p14:cNvContentPartPr/>
                <p14:nvPr/>
              </p14:nvContentPartPr>
              <p14:xfrm>
                <a:off x="8799002" y="3740385"/>
                <a:ext cx="23400" cy="26532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223CA2EB-EAAA-49A7-A0F0-BACC7C76AB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90362" y="3731745"/>
                  <a:ext cx="41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65C47DA-1D4F-49FE-BD00-BC3C3D3C10AE}"/>
                    </a:ext>
                  </a:extLst>
                </p14:cNvPr>
                <p14:cNvContentPartPr/>
                <p14:nvPr/>
              </p14:nvContentPartPr>
              <p14:xfrm>
                <a:off x="8873882" y="3841185"/>
                <a:ext cx="115560" cy="1936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65C47DA-1D4F-49FE-BD00-BC3C3D3C10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64882" y="3832545"/>
                  <a:ext cx="133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D00B3D10-9583-499D-977F-240FA6747C0F}"/>
                    </a:ext>
                  </a:extLst>
                </p14:cNvPr>
                <p14:cNvContentPartPr/>
                <p14:nvPr/>
              </p14:nvContentPartPr>
              <p14:xfrm>
                <a:off x="9004562" y="3840105"/>
                <a:ext cx="113400" cy="192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D00B3D10-9583-499D-977F-240FA6747C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95922" y="3831465"/>
                  <a:ext cx="131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A3330394-1C6D-4D29-9F1D-01095F3AFC63}"/>
                    </a:ext>
                  </a:extLst>
                </p14:cNvPr>
                <p14:cNvContentPartPr/>
                <p14:nvPr/>
              </p14:nvContentPartPr>
              <p14:xfrm>
                <a:off x="9111842" y="3850545"/>
                <a:ext cx="87480" cy="195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A3330394-1C6D-4D29-9F1D-01095F3AFC6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03202" y="3841545"/>
                  <a:ext cx="105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5C29151A-4749-403D-9A1A-942645C359C5}"/>
                    </a:ext>
                  </a:extLst>
                </p14:cNvPr>
                <p14:cNvContentPartPr/>
                <p14:nvPr/>
              </p14:nvContentPartPr>
              <p14:xfrm>
                <a:off x="9245762" y="3873585"/>
                <a:ext cx="110880" cy="1828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5C29151A-4749-403D-9A1A-942645C359C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37122" y="3864945"/>
                  <a:ext cx="128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EB69646A-4EFC-4A26-A3A1-2555A79D608D}"/>
                    </a:ext>
                  </a:extLst>
                </p14:cNvPr>
                <p14:cNvContentPartPr/>
                <p14:nvPr/>
              </p14:nvContentPartPr>
              <p14:xfrm>
                <a:off x="9351242" y="3840105"/>
                <a:ext cx="101880" cy="1864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EB69646A-4EFC-4A26-A3A1-2555A79D60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42602" y="3831465"/>
                  <a:ext cx="119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8A28D052-159D-45D9-81FC-DE80CB940637}"/>
                    </a:ext>
                  </a:extLst>
                </p14:cNvPr>
                <p14:cNvContentPartPr/>
                <p14:nvPr/>
              </p14:nvContentPartPr>
              <p14:xfrm>
                <a:off x="9463202" y="3848025"/>
                <a:ext cx="117720" cy="15516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A28D052-159D-45D9-81FC-DE80CB9406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54562" y="3839385"/>
                  <a:ext cx="135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BCCB1807-2A6F-440B-9ED5-68194033165B}"/>
                    </a:ext>
                  </a:extLst>
                </p14:cNvPr>
                <p14:cNvContentPartPr/>
                <p14:nvPr/>
              </p14:nvContentPartPr>
              <p14:xfrm>
                <a:off x="9585962" y="3840465"/>
                <a:ext cx="99720" cy="151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BCCB1807-2A6F-440B-9ED5-68194033165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77322" y="3831825"/>
                  <a:ext cx="1173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71576BE-ED18-474A-B1E1-BDB6AA55D05F}"/>
              </a:ext>
            </a:extLst>
          </p:cNvPr>
          <p:cNvGrpSpPr/>
          <p:nvPr/>
        </p:nvGrpSpPr>
        <p:grpSpPr>
          <a:xfrm>
            <a:off x="9873602" y="3668025"/>
            <a:ext cx="1468080" cy="531000"/>
            <a:chOff x="9873602" y="3668025"/>
            <a:chExt cx="1468080" cy="53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F349ED51-F6A5-4AFF-A23C-8023DC966EC0}"/>
                    </a:ext>
                  </a:extLst>
                </p14:cNvPr>
                <p14:cNvContentPartPr/>
                <p14:nvPr/>
              </p14:nvContentPartPr>
              <p14:xfrm>
                <a:off x="9873602" y="3740385"/>
                <a:ext cx="183600" cy="27828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F349ED51-F6A5-4AFF-A23C-8023DC966EC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64962" y="3731385"/>
                  <a:ext cx="201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B02C57CC-2279-4C54-B2FD-3E52272613C3}"/>
                    </a:ext>
                  </a:extLst>
                </p14:cNvPr>
                <p14:cNvContentPartPr/>
                <p14:nvPr/>
              </p14:nvContentPartPr>
              <p14:xfrm>
                <a:off x="10023002" y="3834705"/>
                <a:ext cx="123840" cy="160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B02C57CC-2279-4C54-B2FD-3E52272613C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14002" y="3825705"/>
                  <a:ext cx="141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3F85AF03-DD70-4777-AF0D-CB5E1F5B173E}"/>
                    </a:ext>
                  </a:extLst>
                </p14:cNvPr>
                <p14:cNvContentPartPr/>
                <p14:nvPr/>
              </p14:nvContentPartPr>
              <p14:xfrm>
                <a:off x="10187882" y="3832905"/>
                <a:ext cx="127800" cy="1634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3F85AF03-DD70-4777-AF0D-CB5E1F5B173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78882" y="3823905"/>
                  <a:ext cx="145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BB6411A6-E1BB-491F-9303-17766553E343}"/>
                    </a:ext>
                  </a:extLst>
                </p14:cNvPr>
                <p14:cNvContentPartPr/>
                <p14:nvPr/>
              </p14:nvContentPartPr>
              <p14:xfrm>
                <a:off x="10314962" y="3710505"/>
                <a:ext cx="84960" cy="2602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BB6411A6-E1BB-491F-9303-17766553E34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05962" y="3701505"/>
                  <a:ext cx="102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8126D67-AED0-46B8-A066-C76BADA12166}"/>
                    </a:ext>
                  </a:extLst>
                </p14:cNvPr>
                <p14:cNvContentPartPr/>
                <p14:nvPr/>
              </p14:nvContentPartPr>
              <p14:xfrm>
                <a:off x="10292282" y="3842265"/>
                <a:ext cx="161640" cy="169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8126D67-AED0-46B8-A066-C76BADA1216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83282" y="3833625"/>
                  <a:ext cx="179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6E00FFA2-CEC0-4FD7-9D05-3077D6F3F71C}"/>
                    </a:ext>
                  </a:extLst>
                </p14:cNvPr>
                <p14:cNvContentPartPr/>
                <p14:nvPr/>
              </p14:nvContentPartPr>
              <p14:xfrm>
                <a:off x="10453202" y="3797625"/>
                <a:ext cx="72720" cy="1652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6E00FFA2-CEC0-4FD7-9D05-3077D6F3F71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44202" y="3788625"/>
                  <a:ext cx="90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A3D3C719-AA04-46FF-BDC7-B8424787D099}"/>
                    </a:ext>
                  </a:extLst>
                </p14:cNvPr>
                <p14:cNvContentPartPr/>
                <p14:nvPr/>
              </p14:nvContentPartPr>
              <p14:xfrm>
                <a:off x="10573082" y="3669825"/>
                <a:ext cx="306360" cy="3362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A3D3C719-AA04-46FF-BDC7-B8424787D0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64082" y="3660825"/>
                  <a:ext cx="324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B6D1BE33-4BE3-44A3-9870-C1A6F6BDFAAC}"/>
                    </a:ext>
                  </a:extLst>
                </p14:cNvPr>
                <p14:cNvContentPartPr/>
                <p14:nvPr/>
              </p14:nvContentPartPr>
              <p14:xfrm>
                <a:off x="10883402" y="3872145"/>
                <a:ext cx="33480" cy="1087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B6D1BE33-4BE3-44A3-9870-C1A6F6BDFA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874402" y="3863145"/>
                  <a:ext cx="51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161FA43F-22B7-4F5C-80D9-DD16BB4C733D}"/>
                    </a:ext>
                  </a:extLst>
                </p14:cNvPr>
                <p14:cNvContentPartPr/>
                <p14:nvPr/>
              </p14:nvContentPartPr>
              <p14:xfrm>
                <a:off x="10870082" y="3756945"/>
                <a:ext cx="1800" cy="8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161FA43F-22B7-4F5C-80D9-DD16BB4C733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61082" y="3747945"/>
                  <a:ext cx="19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842518AE-6ABD-47AF-8BC0-18DE70671290}"/>
                    </a:ext>
                  </a:extLst>
                </p14:cNvPr>
                <p14:cNvContentPartPr/>
                <p14:nvPr/>
              </p14:nvContentPartPr>
              <p14:xfrm>
                <a:off x="10989962" y="3668025"/>
                <a:ext cx="86040" cy="31212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842518AE-6ABD-47AF-8BC0-18DE7067129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981322" y="3659385"/>
                  <a:ext cx="103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C8B12158-4426-48BC-8D43-E7056700D967}"/>
                    </a:ext>
                  </a:extLst>
                </p14:cNvPr>
                <p14:cNvContentPartPr/>
                <p14:nvPr/>
              </p14:nvContentPartPr>
              <p14:xfrm>
                <a:off x="10948202" y="3868545"/>
                <a:ext cx="159840" cy="540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C8B12158-4426-48BC-8D43-E7056700D9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939562" y="3859545"/>
                  <a:ext cx="177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ECCF9FB-159F-4579-A040-0FA356D59BB9}"/>
                    </a:ext>
                  </a:extLst>
                </p14:cNvPr>
                <p14:cNvContentPartPr/>
                <p14:nvPr/>
              </p14:nvContentPartPr>
              <p14:xfrm>
                <a:off x="11168522" y="3840105"/>
                <a:ext cx="173160" cy="35892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ECCF9FB-159F-4579-A040-0FA356D59B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59882" y="3831105"/>
                  <a:ext cx="190800" cy="37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428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8C320-057C-4791-BCE0-0B70F0F4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7EFD60C-DFE1-437E-9D8C-9CFCF5509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164" y="2374954"/>
            <a:ext cx="8315255" cy="2108092"/>
          </a:xfrm>
        </p:spPr>
      </p:pic>
    </p:spTree>
    <p:extLst>
      <p:ext uri="{BB962C8B-B14F-4D97-AF65-F5344CB8AC3E}">
        <p14:creationId xmlns:p14="http://schemas.microsoft.com/office/powerpoint/2010/main" val="183877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A95CE-B522-4843-A411-403078697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PÜ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80436C-0BBF-4396-84C0-CC93A3CB8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81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50916-451C-43D7-B6EE-9F7B2BEE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07E8BCA-72D2-4930-95D1-DB858893D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0265" y="2489157"/>
            <a:ext cx="8095581" cy="187054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F8477C58-7C54-41F0-A6D2-3D2323739383}"/>
                  </a:ext>
                </a:extLst>
              </p14:cNvPr>
              <p14:cNvContentPartPr/>
              <p14:nvPr/>
            </p14:nvContentPartPr>
            <p14:xfrm>
              <a:off x="10659451" y="3080482"/>
              <a:ext cx="252360" cy="615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F8477C58-7C54-41F0-A6D2-3D23237393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5811" y="2972842"/>
                <a:ext cx="360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5D135451-2DB6-42C5-BCE7-0B3535FD6C64}"/>
                  </a:ext>
                </a:extLst>
              </p14:cNvPr>
              <p14:cNvContentPartPr/>
              <p14:nvPr/>
            </p14:nvContentPartPr>
            <p14:xfrm>
              <a:off x="10677091" y="3261922"/>
              <a:ext cx="249480" cy="6804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5D135451-2DB6-42C5-BCE7-0B3535FD6C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23091" y="3154282"/>
                <a:ext cx="3571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97416F82-70C5-49AE-90D3-78C18970FF2E}"/>
                  </a:ext>
                </a:extLst>
              </p14:cNvPr>
              <p14:cNvContentPartPr/>
              <p14:nvPr/>
            </p14:nvContentPartPr>
            <p14:xfrm>
              <a:off x="10628851" y="3693202"/>
              <a:ext cx="254160" cy="6660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97416F82-70C5-49AE-90D3-78C18970FF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74851" y="3585202"/>
                <a:ext cx="3618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0535D7ED-69BC-4ABB-8B8A-1DD6407B5885}"/>
                  </a:ext>
                </a:extLst>
              </p14:cNvPr>
              <p14:cNvContentPartPr/>
              <p14:nvPr/>
            </p14:nvContentPartPr>
            <p14:xfrm>
              <a:off x="11078491" y="3078682"/>
              <a:ext cx="360000" cy="6984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0535D7ED-69BC-4ABB-8B8A-1DD6407B58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24491" y="2970682"/>
                <a:ext cx="467640" cy="2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12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3420-CD28-426D-B345-6B672CDB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  <a:br>
              <a:rPr lang="de-DE" dirty="0"/>
            </a:br>
            <a:r>
              <a:rPr lang="de-DE" dirty="0"/>
              <a:t>a)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4DA0AA-D777-462E-A374-1D3BC1D8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648" y="2054943"/>
            <a:ext cx="5913968" cy="4803057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D4FA2-2754-4355-95C3-FC2C8ACC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5032" y="-1273164"/>
            <a:ext cx="7315200" cy="5120640"/>
          </a:xfrm>
        </p:spPr>
        <p:txBody>
          <a:bodyPr/>
          <a:lstStyle/>
          <a:p>
            <a:r>
              <a:rPr lang="de-DE" b="1" dirty="0"/>
              <a:t>Grundidee</a:t>
            </a:r>
            <a:r>
              <a:rPr lang="de-DE" dirty="0"/>
              <a:t>: BFS - für jeden Knoten die Länge des kürzesten Wegs zu allen anderen Knoten berechnen (1-15)</a:t>
            </a:r>
          </a:p>
          <a:p>
            <a:r>
              <a:rPr lang="de-DE" dirty="0" err="1"/>
              <a:t>Closeness</a:t>
            </a:r>
            <a:r>
              <a:rPr lang="de-DE" dirty="0"/>
              <a:t> </a:t>
            </a:r>
            <a:r>
              <a:rPr lang="de-DE" dirty="0" err="1"/>
              <a:t>Centrality</a:t>
            </a:r>
            <a:r>
              <a:rPr lang="de-DE" dirty="0"/>
              <a:t> für alle Knoten berechnen (16-18)</a:t>
            </a:r>
          </a:p>
          <a:p>
            <a:r>
              <a:rPr lang="de-DE" dirty="0"/>
              <a:t>Knoten mit der größten </a:t>
            </a:r>
            <a:r>
              <a:rPr lang="de-DE" dirty="0" err="1"/>
              <a:t>Closeness</a:t>
            </a:r>
            <a:r>
              <a:rPr lang="de-DE" dirty="0"/>
              <a:t> </a:t>
            </a:r>
            <a:r>
              <a:rPr lang="de-DE" dirty="0" err="1"/>
              <a:t>Centrality</a:t>
            </a:r>
            <a:r>
              <a:rPr lang="de-DE" dirty="0"/>
              <a:t> </a:t>
            </a:r>
            <a:r>
              <a:rPr lang="de-DE" dirty="0" err="1"/>
              <a:t>returnen</a:t>
            </a:r>
            <a:r>
              <a:rPr lang="de-DE" dirty="0"/>
              <a:t> (19)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64A8200-13CD-4323-B253-BC23390D1F62}"/>
              </a:ext>
            </a:extLst>
          </p:cNvPr>
          <p:cNvGrpSpPr/>
          <p:nvPr/>
        </p:nvGrpSpPr>
        <p:grpSpPr>
          <a:xfrm>
            <a:off x="4942629" y="2755742"/>
            <a:ext cx="124920" cy="75600"/>
            <a:chOff x="4942629" y="2755742"/>
            <a:chExt cx="124920" cy="7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D1BF7841-61E6-42FE-BBD1-A78DCC32B7F8}"/>
                    </a:ext>
                  </a:extLst>
                </p14:cNvPr>
                <p14:cNvContentPartPr/>
                <p14:nvPr/>
              </p14:nvContentPartPr>
              <p14:xfrm>
                <a:off x="4942629" y="2779142"/>
                <a:ext cx="52200" cy="42480"/>
              </p14:xfrm>
            </p:contentPart>
          </mc:Choice>
          <mc:Fallback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D1BF7841-61E6-42FE-BBD1-A78DCC32B7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33989" y="2770142"/>
                  <a:ext cx="69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6704022C-27D9-44C8-8F41-F99EF02BC14D}"/>
                    </a:ext>
                  </a:extLst>
                </p14:cNvPr>
                <p14:cNvContentPartPr/>
                <p14:nvPr/>
              </p14:nvContentPartPr>
              <p14:xfrm>
                <a:off x="5027229" y="2755742"/>
                <a:ext cx="6120" cy="6300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704022C-27D9-44C8-8F41-F99EF02BC1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18589" y="2747102"/>
                  <a:ext cx="23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4BD502F-84EE-471B-B764-5C2250C87968}"/>
                    </a:ext>
                  </a:extLst>
                </p14:cNvPr>
                <p14:cNvContentPartPr/>
                <p14:nvPr/>
              </p14:nvContentPartPr>
              <p14:xfrm>
                <a:off x="5062509" y="2766182"/>
                <a:ext cx="5040" cy="6516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84BD502F-84EE-471B-B764-5C2250C879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53869" y="2757182"/>
                  <a:ext cx="226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50B3149-CB14-4CD9-B958-5F9732B90430}"/>
              </a:ext>
            </a:extLst>
          </p:cNvPr>
          <p:cNvGrpSpPr/>
          <p:nvPr/>
        </p:nvGrpSpPr>
        <p:grpSpPr>
          <a:xfrm>
            <a:off x="4942727" y="5851513"/>
            <a:ext cx="128160" cy="97560"/>
            <a:chOff x="4942727" y="5851513"/>
            <a:chExt cx="128160" cy="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877AB906-E35D-42A7-B85B-A7346A159477}"/>
                    </a:ext>
                  </a:extLst>
                </p14:cNvPr>
                <p14:cNvContentPartPr/>
                <p14:nvPr/>
              </p14:nvContentPartPr>
              <p14:xfrm>
                <a:off x="4942727" y="5892553"/>
                <a:ext cx="63000" cy="5544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877AB906-E35D-42A7-B85B-A7346A1594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34087" y="5883913"/>
                  <a:ext cx="80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79976FC0-3ACD-4DBF-9CE2-91D5069B71E7}"/>
                    </a:ext>
                  </a:extLst>
                </p14:cNvPr>
                <p14:cNvContentPartPr/>
                <p14:nvPr/>
              </p14:nvContentPartPr>
              <p14:xfrm>
                <a:off x="5031287" y="5857633"/>
                <a:ext cx="9360" cy="7956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79976FC0-3ACD-4DBF-9CE2-91D5069B71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22287" y="5848993"/>
                  <a:ext cx="27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9973D08C-AD8F-465E-9289-59051436C04F}"/>
                    </a:ext>
                  </a:extLst>
                </p14:cNvPr>
                <p14:cNvContentPartPr/>
                <p14:nvPr/>
              </p14:nvContentPartPr>
              <p14:xfrm>
                <a:off x="5049647" y="5851513"/>
                <a:ext cx="21240" cy="9756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9973D08C-AD8F-465E-9289-59051436C0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40647" y="5842873"/>
                  <a:ext cx="38880" cy="11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235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8BF46-F8A5-467A-B025-9D2C304F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  <a:br>
              <a:rPr lang="de-DE" dirty="0"/>
            </a:br>
            <a:r>
              <a:rPr lang="de-DE" dirty="0"/>
              <a:t>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D6C62E3E-1ED5-4CF0-988C-6193D1BFC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2431" y="1044862"/>
                <a:ext cx="7315200" cy="5120640"/>
              </a:xfrm>
            </p:spPr>
            <p:txBody>
              <a:bodyPr/>
              <a:lstStyle/>
              <a:p>
                <a:r>
                  <a:rPr lang="de-DE" dirty="0"/>
                  <a:t>Laufzeit: </a:t>
                </a:r>
              </a:p>
              <a:p>
                <a:pPr lvl="1"/>
                <a:r>
                  <a:rPr lang="de-DE" dirty="0"/>
                  <a:t>BFS: O(|V| + |E|) pro Knoten </a:t>
                </a:r>
              </a:p>
              <a:p>
                <a:pPr lvl="1"/>
                <a:r>
                  <a:rPr lang="de-DE" dirty="0" err="1"/>
                  <a:t>Closeness</a:t>
                </a:r>
                <a:r>
                  <a:rPr lang="de-DE" dirty="0"/>
                  <a:t> </a:t>
                </a:r>
                <a:r>
                  <a:rPr lang="de-DE" dirty="0" err="1"/>
                  <a:t>Centrality</a:t>
                </a:r>
                <a:r>
                  <a:rPr lang="de-DE" dirty="0"/>
                  <a:t> : O(|V|) pro Knoten</a:t>
                </a:r>
              </a:p>
              <a:p>
                <a:pPr lvl="1"/>
                <a:r>
                  <a:rPr lang="de-DE" dirty="0"/>
                  <a:t>Finden der größten CC: O(|V|)</a:t>
                </a:r>
              </a:p>
              <a:p>
                <a:pPr lvl="1"/>
                <a:r>
                  <a:rPr lang="de-DE" dirty="0"/>
                  <a:t>BFS und </a:t>
                </a:r>
                <a:r>
                  <a:rPr lang="de-DE" dirty="0" err="1"/>
                  <a:t>Closeness</a:t>
                </a:r>
                <a:r>
                  <a:rPr lang="de-DE" dirty="0"/>
                  <a:t> </a:t>
                </a:r>
                <a:r>
                  <a:rPr lang="de-DE" dirty="0" err="1"/>
                  <a:t>Centrality</a:t>
                </a:r>
                <a:r>
                  <a:rPr lang="de-DE" dirty="0"/>
                  <a:t> für jeden Knoten </a:t>
                </a:r>
                <a:r>
                  <a:rPr lang="de-DE" dirty="0">
                    <a:sym typeface="Wingdings" panose="05000000000000000000" pitchFamily="2" charset="2"/>
                  </a:rPr>
                  <a:t> O(|V| * (|V| + |E|))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Korrektheit:</a:t>
                </a:r>
              </a:p>
              <a:p>
                <a:pPr lvl="1"/>
                <a:r>
                  <a:rPr lang="de-DE" dirty="0"/>
                  <a:t>Wie wird sichergestellt dass der Weg beim Expandieren nicht wieder verlängert wird?</a:t>
                </a:r>
              </a:p>
              <a:p>
                <a:pPr lvl="1"/>
                <a:r>
                  <a:rPr lang="de-DE" dirty="0"/>
                  <a:t>Initialisieren Distanzen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de-DE" b="0" dirty="0"/>
                  <a:t>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b="0" dirty="0"/>
                  <a:t>, Distanz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𝑧𝑢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b="0" dirty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Bei Expandieren eines Knoten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de-DE" b="0" dirty="0"/>
                  <a:t> : Setze für alle Nachbarn v von u die Distanzen von s zu v auf das </a:t>
                </a:r>
                <a:r>
                  <a:rPr lang="de-DE" dirty="0"/>
                  <a:t>M</a:t>
                </a:r>
                <a:r>
                  <a:rPr lang="de-DE" b="0" dirty="0"/>
                  <a:t>inimum von Distanz(</a:t>
                </a:r>
                <a:r>
                  <a:rPr lang="de-DE" b="0" dirty="0" err="1"/>
                  <a:t>s,u</a:t>
                </a:r>
                <a:r>
                  <a:rPr lang="de-DE" b="0" dirty="0"/>
                  <a:t>) +1 und Distanz(</a:t>
                </a:r>
                <a:r>
                  <a:rPr lang="de-DE" b="0" dirty="0" err="1"/>
                  <a:t>s,v</a:t>
                </a:r>
                <a:r>
                  <a:rPr lang="de-DE" b="0" dirty="0"/>
                  <a:t>)</a:t>
                </a:r>
              </a:p>
              <a:p>
                <a:pPr lvl="1"/>
                <a:r>
                  <a:rPr lang="de-DE" dirty="0"/>
                  <a:t>Folglich wird der Weg nie verlängert</a:t>
                </a:r>
              </a:p>
              <a:p>
                <a:pPr lvl="1"/>
                <a:r>
                  <a:rPr lang="de-DE" b="0" dirty="0"/>
                  <a:t>Pro gegangener Kante wird ein Schritt dazugezählt</a:t>
                </a:r>
              </a:p>
              <a:p>
                <a:pPr lvl="1"/>
                <a:endParaRPr lang="de-DE" b="0" dirty="0"/>
              </a:p>
              <a:p>
                <a:pPr lvl="1"/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D6C62E3E-1ED5-4CF0-988C-6193D1BFC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2431" y="1044862"/>
                <a:ext cx="7315200" cy="5120640"/>
              </a:xfrm>
              <a:blipFill>
                <a:blip r:embed="rId3"/>
                <a:stretch>
                  <a:fillRect l="-583" t="-5000" r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66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A446-DB47-498A-B48A-290874EE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 – In</a:t>
            </a:r>
            <a:br>
              <a:rPr lang="de-DE" dirty="0"/>
            </a:br>
            <a:r>
              <a:rPr lang="de-DE" dirty="0"/>
              <a:t>(für physisch Anwesende)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364049-AD54-43DE-B45E-4D572024C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594360"/>
            <a:ext cx="5669280" cy="5669280"/>
          </a:xfrm>
        </p:spPr>
      </p:pic>
    </p:spTree>
    <p:extLst>
      <p:ext uri="{BB962C8B-B14F-4D97-AF65-F5344CB8AC3E}">
        <p14:creationId xmlns:p14="http://schemas.microsoft.com/office/powerpoint/2010/main" val="219882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CA007-FF3F-4D23-B3BF-4FB999F4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Updates &amp;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36A8A2C-8FA8-4589-AB1F-46CD865DE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Hybrides Tut</a:t>
                </a:r>
              </a:p>
              <a:p>
                <a:endParaRPr lang="de-DE" dirty="0"/>
              </a:p>
              <a:p>
                <a:r>
                  <a:rPr lang="de-DE" dirty="0"/>
                  <a:t>Bitte Aufgabenstellungen genau lesen! Textmarker hilft </a:t>
                </a:r>
                <a:r>
                  <a:rPr lang="de-DE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Notizen Laufzeiten: nicht wundern, ist für mich zum nachvollziehen</a:t>
                </a:r>
                <a:r>
                  <a:rPr lang="de-DE" dirty="0"/>
                  <a:t> </a:t>
                </a:r>
              </a:p>
              <a:p>
                <a:r>
                  <a:rPr lang="de-DE" dirty="0"/>
                  <a:t>(Pseudo-) Code IMMER erklären und/oder kommentieren</a:t>
                </a:r>
              </a:p>
              <a:p>
                <a:pPr lvl="1"/>
                <a:r>
                  <a:rPr lang="de-DE" dirty="0"/>
                  <a:t>Kann passieren dass er sonst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Pkt</a:t>
                </a:r>
                <a:r>
                  <a:rPr lang="de-DE" dirty="0"/>
                  <a:t> gibt</a:t>
                </a:r>
              </a:p>
              <a:p>
                <a:pPr lvl="1"/>
                <a:r>
                  <a:rPr lang="de-DE" dirty="0"/>
                  <a:t>Erklärt / Kommentiert = vollständige Erklärung in Worten was im Algorithmus passiert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36A8A2C-8FA8-4589-AB1F-46CD865DE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18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B4317-57DD-4E6D-A01A-A8667EF2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123837"/>
            <a:ext cx="3302494" cy="4601183"/>
          </a:xfrm>
        </p:spPr>
        <p:txBody>
          <a:bodyPr/>
          <a:lstStyle/>
          <a:p>
            <a:r>
              <a:rPr lang="de-DE" dirty="0"/>
              <a:t>Durchmusterung</a:t>
            </a:r>
            <a:br>
              <a:rPr lang="de-DE" dirty="0"/>
            </a:br>
            <a:r>
              <a:rPr lang="de-DE" dirty="0"/>
              <a:t>von Graphen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47C960-A51F-47B5-A3FB-9937D0772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Varianten unterscheiden sich nur in verwendeter Datenstruktur:</a:t>
                </a:r>
              </a:p>
              <a:p>
                <a:r>
                  <a:rPr lang="de-DE" dirty="0"/>
                  <a:t>DFS (Stack)</a:t>
                </a:r>
              </a:p>
              <a:p>
                <a:r>
                  <a:rPr lang="de-DE" dirty="0"/>
                  <a:t>BFS (Queue)</a:t>
                </a:r>
              </a:p>
              <a:p>
                <a:endParaRPr lang="de-DE" dirty="0"/>
              </a:p>
              <a:p>
                <a:r>
                  <a:rPr lang="de-DE" dirty="0"/>
                  <a:t>zahlreiche Anwendungen; generell: Erreichbarkeit</a:t>
                </a:r>
              </a:p>
              <a:p>
                <a:r>
                  <a:rPr lang="de-DE" dirty="0"/>
                  <a:t>Laufzeit von Datenstruktur abhängig:</a:t>
                </a:r>
              </a:p>
              <a:p>
                <a:pPr lvl="1"/>
                <a:r>
                  <a:rPr lang="de-DE" dirty="0" err="1"/>
                  <a:t>Adjazenzliste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Adjazenzmatrix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47C960-A51F-47B5-A3FB-9937D0772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8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6C9D7-F487-4881-90B4-AF87C978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DFS/BFS </a:t>
            </a:r>
            <a:br>
              <a:rPr lang="de-DE" dirty="0"/>
            </a:br>
            <a:r>
              <a:rPr lang="de-DE" dirty="0"/>
              <a:t>Grundlegender Algorithmus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6824E25-3BBF-47D4-BDB1-EF2644220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: Knoten mit noch unbenutzten Kanten</a:t>
                </a:r>
              </a:p>
              <a:p>
                <a:r>
                  <a:rPr lang="de-DE" dirty="0"/>
                  <a:t>Wenn S‘ Stack </a:t>
                </a:r>
                <a:r>
                  <a:rPr lang="de-DE" dirty="0">
                    <a:sym typeface="Wingdings" panose="05000000000000000000" pitchFamily="2" charset="2"/>
                  </a:rPr>
                  <a:t> DFS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Wenn S‘ Queue  BFS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6824E25-3BBF-47D4-BDB1-EF2644220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b="-15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2591EA70-417F-45AB-92BC-0BFCD6281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306" y="873252"/>
            <a:ext cx="5827123" cy="36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33B76-4886-47FA-B6F1-B2F3E45A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Finden der Zusammenhangskomponenten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D780EBE-CF64-4566-A690-383532F4C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2056" y="2533459"/>
            <a:ext cx="5906198" cy="1791081"/>
          </a:xfrm>
        </p:spPr>
      </p:pic>
    </p:spTree>
    <p:extLst>
      <p:ext uri="{BB962C8B-B14F-4D97-AF65-F5344CB8AC3E}">
        <p14:creationId xmlns:p14="http://schemas.microsoft.com/office/powerpoint/2010/main" val="207587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4E7-73AA-4278-8311-03A29107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DFS – Beispiel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1081F-EC86-4E72-9321-F0E3B4CC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5063" y="469560"/>
            <a:ext cx="3474720" cy="807720"/>
          </a:xfrm>
        </p:spPr>
        <p:txBody>
          <a:bodyPr/>
          <a:lstStyle/>
          <a:p>
            <a:r>
              <a:rPr lang="de-DE" dirty="0"/>
              <a:t>Stack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2B9293-24EB-43B4-8E1A-99E0A0A02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84873" y="451335"/>
            <a:ext cx="3973346" cy="813171"/>
          </a:xfrm>
        </p:spPr>
        <p:txBody>
          <a:bodyPr/>
          <a:lstStyle/>
          <a:p>
            <a:r>
              <a:rPr lang="de-DE" dirty="0"/>
              <a:t>Tabelle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Tabelle 92">
                <a:extLst>
                  <a:ext uri="{FF2B5EF4-FFF2-40B4-BE49-F238E27FC236}">
                    <a16:creationId xmlns:a16="http://schemas.microsoft.com/office/drawing/2014/main" id="{3DC5AB0E-3FE1-45CB-A56C-4E5554415AB2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92342504"/>
                  </p:ext>
                </p:extLst>
              </p:nvPr>
            </p:nvGraphicFramePr>
            <p:xfrm>
              <a:off x="7984873" y="1290054"/>
              <a:ext cx="3434910" cy="3308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542">
                      <a:extLst>
                        <a:ext uri="{9D8B030D-6E8A-4147-A177-3AD203B41FA5}">
                          <a16:colId xmlns:a16="http://schemas.microsoft.com/office/drawing/2014/main" val="3473853418"/>
                        </a:ext>
                      </a:extLst>
                    </a:gridCol>
                    <a:gridCol w="1086168">
                      <a:extLst>
                        <a:ext uri="{9D8B030D-6E8A-4147-A177-3AD203B41FA5}">
                          <a16:colId xmlns:a16="http://schemas.microsoft.com/office/drawing/2014/main" val="3650827087"/>
                        </a:ext>
                      </a:extLst>
                    </a:gridCol>
                    <a:gridCol w="1564200">
                      <a:extLst>
                        <a:ext uri="{9D8B030D-6E8A-4147-A177-3AD203B41FA5}">
                          <a16:colId xmlns:a16="http://schemas.microsoft.com/office/drawing/2014/main" val="1319403143"/>
                        </a:ext>
                      </a:extLst>
                    </a:gridCol>
                  </a:tblGrid>
                  <a:tr h="4090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dfs_num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comp_num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189790"/>
                      </a:ext>
                    </a:extLst>
                  </a:tr>
                  <a:tr h="44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de-DE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967898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1179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54970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801801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85964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339473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196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Tabelle 92">
                <a:extLst>
                  <a:ext uri="{FF2B5EF4-FFF2-40B4-BE49-F238E27FC236}">
                    <a16:creationId xmlns:a16="http://schemas.microsoft.com/office/drawing/2014/main" id="{3DC5AB0E-3FE1-45CB-A56C-4E5554415AB2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92342504"/>
                  </p:ext>
                </p:extLst>
              </p:nvPr>
            </p:nvGraphicFramePr>
            <p:xfrm>
              <a:off x="7984873" y="1290054"/>
              <a:ext cx="3434910" cy="3308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542">
                      <a:extLst>
                        <a:ext uri="{9D8B030D-6E8A-4147-A177-3AD203B41FA5}">
                          <a16:colId xmlns:a16="http://schemas.microsoft.com/office/drawing/2014/main" val="3473853418"/>
                        </a:ext>
                      </a:extLst>
                    </a:gridCol>
                    <a:gridCol w="1086168">
                      <a:extLst>
                        <a:ext uri="{9D8B030D-6E8A-4147-A177-3AD203B41FA5}">
                          <a16:colId xmlns:a16="http://schemas.microsoft.com/office/drawing/2014/main" val="3650827087"/>
                        </a:ext>
                      </a:extLst>
                    </a:gridCol>
                    <a:gridCol w="1564200">
                      <a:extLst>
                        <a:ext uri="{9D8B030D-6E8A-4147-A177-3AD203B41FA5}">
                          <a16:colId xmlns:a16="http://schemas.microsoft.com/office/drawing/2014/main" val="1319403143"/>
                        </a:ext>
                      </a:extLst>
                    </a:gridCol>
                  </a:tblGrid>
                  <a:tr h="4090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7463" r="-341085" b="-7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dfs_num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comp_num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189790"/>
                      </a:ext>
                    </a:extLst>
                  </a:tr>
                  <a:tr h="44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20233" t="-98630" r="-1556" b="-5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67898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1179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54970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801801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85964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339473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1964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Ellipse 7">
            <a:extLst>
              <a:ext uri="{FF2B5EF4-FFF2-40B4-BE49-F238E27FC236}">
                <a16:creationId xmlns:a16="http://schemas.microsoft.com/office/drawing/2014/main" id="{828F3184-8486-4010-87C8-0DFA11FCDC42}"/>
              </a:ext>
            </a:extLst>
          </p:cNvPr>
          <p:cNvSpPr/>
          <p:nvPr/>
        </p:nvSpPr>
        <p:spPr>
          <a:xfrm>
            <a:off x="3744009" y="3295702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65AB4F1-8ED5-49FD-86EB-535E1ADE74C9}"/>
              </a:ext>
            </a:extLst>
          </p:cNvPr>
          <p:cNvSpPr/>
          <p:nvPr/>
        </p:nvSpPr>
        <p:spPr>
          <a:xfrm>
            <a:off x="4443931" y="4306538"/>
            <a:ext cx="386177" cy="33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C34EB1-630B-4474-AADE-9425D955785A}"/>
              </a:ext>
            </a:extLst>
          </p:cNvPr>
          <p:cNvSpPr/>
          <p:nvPr/>
        </p:nvSpPr>
        <p:spPr>
          <a:xfrm>
            <a:off x="5104364" y="3295702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881B919-B76D-4660-B63E-3F39B02F9404}"/>
              </a:ext>
            </a:extLst>
          </p:cNvPr>
          <p:cNvSpPr/>
          <p:nvPr/>
        </p:nvSpPr>
        <p:spPr>
          <a:xfrm>
            <a:off x="6041289" y="2540070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6B8FB6-B945-4926-9231-7D4FFD7BB868}"/>
              </a:ext>
            </a:extLst>
          </p:cNvPr>
          <p:cNvSpPr/>
          <p:nvPr/>
        </p:nvSpPr>
        <p:spPr>
          <a:xfrm>
            <a:off x="6041289" y="4306538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57DB867-8196-4191-952C-4F111042ECFF}"/>
              </a:ext>
            </a:extLst>
          </p:cNvPr>
          <p:cNvSpPr/>
          <p:nvPr/>
        </p:nvSpPr>
        <p:spPr>
          <a:xfrm>
            <a:off x="3744008" y="2166179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F8EE165-4E00-45C9-9ADD-DED427B39410}"/>
              </a:ext>
            </a:extLst>
          </p:cNvPr>
          <p:cNvSpPr/>
          <p:nvPr/>
        </p:nvSpPr>
        <p:spPr>
          <a:xfrm>
            <a:off x="5104364" y="2166179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643E91-9D1D-4CDA-B488-35C0B6B8CAD8}"/>
              </a:ext>
            </a:extLst>
          </p:cNvPr>
          <p:cNvCxnSpPr>
            <a:stCxn id="13" idx="1"/>
            <a:endCxn id="10" idx="5"/>
          </p:cNvCxnSpPr>
          <p:nvPr/>
        </p:nvCxnSpPr>
        <p:spPr>
          <a:xfrm flipH="1" flipV="1">
            <a:off x="5452932" y="3646050"/>
            <a:ext cx="648162" cy="71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97F3E94-F950-44C5-8CCA-88CFB1CA7B8C}"/>
              </a:ext>
            </a:extLst>
          </p:cNvPr>
          <p:cNvCxnSpPr>
            <a:stCxn id="13" idx="0"/>
            <a:endCxn id="11" idx="4"/>
          </p:cNvCxnSpPr>
          <p:nvPr/>
        </p:nvCxnSpPr>
        <p:spPr>
          <a:xfrm flipV="1">
            <a:off x="6245476" y="2939565"/>
            <a:ext cx="0" cy="136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B11CA80-BC16-45B9-AE78-4B7262C32387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 flipV="1">
            <a:off x="4830108" y="4473595"/>
            <a:ext cx="1211181" cy="3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3B98B36-5D61-4B4A-846D-47945ECC878E}"/>
              </a:ext>
            </a:extLst>
          </p:cNvPr>
          <p:cNvCxnSpPr>
            <a:stCxn id="36" idx="2"/>
            <a:endCxn id="35" idx="6"/>
          </p:cNvCxnSpPr>
          <p:nvPr/>
        </p:nvCxnSpPr>
        <p:spPr>
          <a:xfrm flipH="1">
            <a:off x="4152381" y="2371408"/>
            <a:ext cx="951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A236CFD-FBE0-460C-B96A-A1264B629A5D}"/>
              </a:ext>
            </a:extLst>
          </p:cNvPr>
          <p:cNvCxnSpPr>
            <a:stCxn id="36" idx="3"/>
            <a:endCxn id="8" idx="7"/>
          </p:cNvCxnSpPr>
          <p:nvPr/>
        </p:nvCxnSpPr>
        <p:spPr>
          <a:xfrm flipH="1">
            <a:off x="4092577" y="2516527"/>
            <a:ext cx="1071592" cy="83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4EC88C2-5873-4A6D-9D58-25D47A78A165}"/>
              </a:ext>
            </a:extLst>
          </p:cNvPr>
          <p:cNvCxnSpPr>
            <a:cxnSpLocks/>
            <a:stCxn id="36" idx="6"/>
            <a:endCxn id="11" idx="1"/>
          </p:cNvCxnSpPr>
          <p:nvPr/>
        </p:nvCxnSpPr>
        <p:spPr>
          <a:xfrm>
            <a:off x="5512737" y="2371408"/>
            <a:ext cx="588357" cy="22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2C84F89-1624-4943-8047-60260D4C8259}"/>
              </a:ext>
            </a:extLst>
          </p:cNvPr>
          <p:cNvCxnSpPr>
            <a:stCxn id="11" idx="0"/>
            <a:endCxn id="35" idx="7"/>
          </p:cNvCxnSpPr>
          <p:nvPr/>
        </p:nvCxnSpPr>
        <p:spPr>
          <a:xfrm rot="16200000" flipV="1">
            <a:off x="5012136" y="1306730"/>
            <a:ext cx="313781" cy="2152900"/>
          </a:xfrm>
          <a:prstGeom prst="curvedConnector3">
            <a:avLst>
              <a:gd name="adj1" fmla="val 192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4B186ED-6947-4A4C-89C9-F0B75885541B}"/>
              </a:ext>
            </a:extLst>
          </p:cNvPr>
          <p:cNvCxnSpPr>
            <a:cxnSpLocks/>
            <a:stCxn id="35" idx="4"/>
            <a:endCxn id="8" idx="0"/>
          </p:cNvCxnSpPr>
          <p:nvPr/>
        </p:nvCxnSpPr>
        <p:spPr>
          <a:xfrm>
            <a:off x="3948195" y="2576637"/>
            <a:ext cx="1" cy="71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D4F69AE-96F5-4648-9FA4-9B324DC0B9B3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092577" y="3646050"/>
            <a:ext cx="407908" cy="70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805218A-805E-4108-B493-5C553277317E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5452932" y="2881060"/>
            <a:ext cx="648162" cy="47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A704B5C-69A0-4986-A8E1-261A074665B5}"/>
              </a:ext>
            </a:extLst>
          </p:cNvPr>
          <p:cNvCxnSpPr>
            <a:stCxn id="10" idx="0"/>
            <a:endCxn id="36" idx="4"/>
          </p:cNvCxnSpPr>
          <p:nvPr/>
        </p:nvCxnSpPr>
        <p:spPr>
          <a:xfrm flipV="1">
            <a:off x="5308551" y="2576637"/>
            <a:ext cx="0" cy="71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2EB71A9-C656-47E8-882B-30392A842F5F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4637020" y="3646050"/>
            <a:ext cx="527149" cy="66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3999F95-62CC-45F9-9305-566330E04E22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flipH="1">
            <a:off x="4152382" y="3500931"/>
            <a:ext cx="951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803800D7-C546-47C9-8291-B43DFAC1E785}"/>
              </a:ext>
            </a:extLst>
          </p:cNvPr>
          <p:cNvSpPr txBox="1"/>
          <p:nvPr/>
        </p:nvSpPr>
        <p:spPr>
          <a:xfrm>
            <a:off x="8974360" y="4847208"/>
            <a:ext cx="72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9CE86B5-99C9-4378-AF3F-520391810DDA}"/>
              </a:ext>
            </a:extLst>
          </p:cNvPr>
          <p:cNvSpPr txBox="1"/>
          <p:nvPr/>
        </p:nvSpPr>
        <p:spPr>
          <a:xfrm>
            <a:off x="10349783" y="4847208"/>
            <a:ext cx="6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pop</a:t>
            </a:r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249534A-98BC-41C4-93FD-41E38EE18AC9}"/>
              </a:ext>
            </a:extLst>
          </p:cNvPr>
          <p:cNvSpPr txBox="1"/>
          <p:nvPr/>
        </p:nvSpPr>
        <p:spPr>
          <a:xfrm>
            <a:off x="3826276" y="656948"/>
            <a:ext cx="2334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Starte bei A</a:t>
            </a:r>
          </a:p>
          <a:p>
            <a:pPr algn="ctr"/>
            <a:r>
              <a:rPr lang="de-DE" sz="1400" dirty="0"/>
              <a:t>bei Mehrfachauswahl: alphabetisch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E6CA579-E458-4EDC-9027-C19E66F9A4BE}"/>
              </a:ext>
            </a:extLst>
          </p:cNvPr>
          <p:cNvSpPr txBox="1"/>
          <p:nvPr/>
        </p:nvSpPr>
        <p:spPr>
          <a:xfrm>
            <a:off x="7136974" y="42080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4290DC3B-EC77-4EDB-93B2-32A03408AA0F}"/>
              </a:ext>
            </a:extLst>
          </p:cNvPr>
          <p:cNvSpPr txBox="1"/>
          <p:nvPr/>
        </p:nvSpPr>
        <p:spPr>
          <a:xfrm>
            <a:off x="7124104" y="376248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1C3BAA9-B971-4C07-AC9E-A494F1727E44}"/>
              </a:ext>
            </a:extLst>
          </p:cNvPr>
          <p:cNvSpPr txBox="1"/>
          <p:nvPr/>
        </p:nvSpPr>
        <p:spPr>
          <a:xfrm>
            <a:off x="7138520" y="33640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D4991F3-207D-49EF-A9F6-973A9EE97B94}"/>
              </a:ext>
            </a:extLst>
          </p:cNvPr>
          <p:cNvSpPr txBox="1"/>
          <p:nvPr/>
        </p:nvSpPr>
        <p:spPr>
          <a:xfrm>
            <a:off x="7146592" y="2980163"/>
            <a:ext cx="3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9D66D220-C6D3-4EC7-A681-8BE52271523E}"/>
              </a:ext>
            </a:extLst>
          </p:cNvPr>
          <p:cNvSpPr txBox="1"/>
          <p:nvPr/>
        </p:nvSpPr>
        <p:spPr>
          <a:xfrm>
            <a:off x="7165828" y="255798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8C45091-BBF9-444C-873C-7B3F1519B811}"/>
              </a:ext>
            </a:extLst>
          </p:cNvPr>
          <p:cNvSpPr txBox="1"/>
          <p:nvPr/>
        </p:nvSpPr>
        <p:spPr>
          <a:xfrm flipH="1">
            <a:off x="7124104" y="3762484"/>
            <a:ext cx="30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116BE145-B294-4433-950C-9B51DA722B38}"/>
              </a:ext>
            </a:extLst>
          </p:cNvPr>
          <p:cNvSpPr txBox="1"/>
          <p:nvPr/>
        </p:nvSpPr>
        <p:spPr>
          <a:xfrm>
            <a:off x="7146592" y="3364047"/>
            <a:ext cx="38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93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  <p:bldP spid="82" grpId="0"/>
      <p:bldP spid="82" grpId="1"/>
      <p:bldP spid="83" grpId="0"/>
      <p:bldP spid="83" grpId="1"/>
      <p:bldP spid="87" grpId="0"/>
      <p:bldP spid="87" grpId="1"/>
      <p:bldP spid="88" grpId="0"/>
      <p:bldP spid="88" grpId="1"/>
      <p:bldP spid="69" grpId="0"/>
      <p:bldP spid="69" grpId="1"/>
      <p:bldP spid="71" grpId="0"/>
      <p:bldP spid="7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4E7-73AA-4278-8311-03A29107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BFS – Beispiel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1081F-EC86-4E72-9321-F0E3B4CC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266" y="5281615"/>
            <a:ext cx="3474720" cy="807720"/>
          </a:xfrm>
        </p:spPr>
        <p:txBody>
          <a:bodyPr/>
          <a:lstStyle/>
          <a:p>
            <a:r>
              <a:rPr lang="de-DE" dirty="0"/>
              <a:t>Queue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2B9293-24EB-43B4-8E1A-99E0A0A02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84873" y="451335"/>
            <a:ext cx="3973346" cy="813171"/>
          </a:xfrm>
        </p:spPr>
        <p:txBody>
          <a:bodyPr/>
          <a:lstStyle/>
          <a:p>
            <a:r>
              <a:rPr lang="de-DE" dirty="0"/>
              <a:t>Tabelle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Tabelle 92">
                <a:extLst>
                  <a:ext uri="{FF2B5EF4-FFF2-40B4-BE49-F238E27FC236}">
                    <a16:creationId xmlns:a16="http://schemas.microsoft.com/office/drawing/2014/main" id="{3DC5AB0E-3FE1-45CB-A56C-4E5554415AB2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722551545"/>
                  </p:ext>
                </p:extLst>
              </p:nvPr>
            </p:nvGraphicFramePr>
            <p:xfrm>
              <a:off x="7984873" y="1290054"/>
              <a:ext cx="3434910" cy="3308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542">
                      <a:extLst>
                        <a:ext uri="{9D8B030D-6E8A-4147-A177-3AD203B41FA5}">
                          <a16:colId xmlns:a16="http://schemas.microsoft.com/office/drawing/2014/main" val="3473853418"/>
                        </a:ext>
                      </a:extLst>
                    </a:gridCol>
                    <a:gridCol w="1086168">
                      <a:extLst>
                        <a:ext uri="{9D8B030D-6E8A-4147-A177-3AD203B41FA5}">
                          <a16:colId xmlns:a16="http://schemas.microsoft.com/office/drawing/2014/main" val="3650827087"/>
                        </a:ext>
                      </a:extLst>
                    </a:gridCol>
                    <a:gridCol w="1564200">
                      <a:extLst>
                        <a:ext uri="{9D8B030D-6E8A-4147-A177-3AD203B41FA5}">
                          <a16:colId xmlns:a16="http://schemas.microsoft.com/office/drawing/2014/main" val="1319403143"/>
                        </a:ext>
                      </a:extLst>
                    </a:gridCol>
                  </a:tblGrid>
                  <a:tr h="4090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bfs_num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comp_num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189790"/>
                      </a:ext>
                    </a:extLst>
                  </a:tr>
                  <a:tr h="44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i="0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967898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1179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54970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801801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85964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7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339473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196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Tabelle 92">
                <a:extLst>
                  <a:ext uri="{FF2B5EF4-FFF2-40B4-BE49-F238E27FC236}">
                    <a16:creationId xmlns:a16="http://schemas.microsoft.com/office/drawing/2014/main" id="{3DC5AB0E-3FE1-45CB-A56C-4E5554415AB2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722551545"/>
                  </p:ext>
                </p:extLst>
              </p:nvPr>
            </p:nvGraphicFramePr>
            <p:xfrm>
              <a:off x="7984873" y="1290054"/>
              <a:ext cx="3434910" cy="3308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542">
                      <a:extLst>
                        <a:ext uri="{9D8B030D-6E8A-4147-A177-3AD203B41FA5}">
                          <a16:colId xmlns:a16="http://schemas.microsoft.com/office/drawing/2014/main" val="3473853418"/>
                        </a:ext>
                      </a:extLst>
                    </a:gridCol>
                    <a:gridCol w="1086168">
                      <a:extLst>
                        <a:ext uri="{9D8B030D-6E8A-4147-A177-3AD203B41FA5}">
                          <a16:colId xmlns:a16="http://schemas.microsoft.com/office/drawing/2014/main" val="3650827087"/>
                        </a:ext>
                      </a:extLst>
                    </a:gridCol>
                    <a:gridCol w="1564200">
                      <a:extLst>
                        <a:ext uri="{9D8B030D-6E8A-4147-A177-3AD203B41FA5}">
                          <a16:colId xmlns:a16="http://schemas.microsoft.com/office/drawing/2014/main" val="1319403143"/>
                        </a:ext>
                      </a:extLst>
                    </a:gridCol>
                  </a:tblGrid>
                  <a:tr h="4090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7463" r="-341085" b="-7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bfs_num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comp_num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189790"/>
                      </a:ext>
                    </a:extLst>
                  </a:tr>
                  <a:tr h="44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i="0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967898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1179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54970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801801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859645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7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339473"/>
                      </a:ext>
                    </a:extLst>
                  </a:tr>
                  <a:tr h="409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1964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Ellipse 7">
            <a:extLst>
              <a:ext uri="{FF2B5EF4-FFF2-40B4-BE49-F238E27FC236}">
                <a16:creationId xmlns:a16="http://schemas.microsoft.com/office/drawing/2014/main" id="{828F3184-8486-4010-87C8-0DFA11FCDC42}"/>
              </a:ext>
            </a:extLst>
          </p:cNvPr>
          <p:cNvSpPr/>
          <p:nvPr/>
        </p:nvSpPr>
        <p:spPr>
          <a:xfrm>
            <a:off x="3744009" y="3295702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65AB4F1-8ED5-49FD-86EB-535E1ADE74C9}"/>
              </a:ext>
            </a:extLst>
          </p:cNvPr>
          <p:cNvSpPr/>
          <p:nvPr/>
        </p:nvSpPr>
        <p:spPr>
          <a:xfrm>
            <a:off x="4443931" y="4306538"/>
            <a:ext cx="386177" cy="33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C34EB1-630B-4474-AADE-9425D955785A}"/>
              </a:ext>
            </a:extLst>
          </p:cNvPr>
          <p:cNvSpPr/>
          <p:nvPr/>
        </p:nvSpPr>
        <p:spPr>
          <a:xfrm>
            <a:off x="5104364" y="3295702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881B919-B76D-4660-B63E-3F39B02F9404}"/>
              </a:ext>
            </a:extLst>
          </p:cNvPr>
          <p:cNvSpPr/>
          <p:nvPr/>
        </p:nvSpPr>
        <p:spPr>
          <a:xfrm>
            <a:off x="6041289" y="2540070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6B8FB6-B945-4926-9231-7D4FFD7BB868}"/>
              </a:ext>
            </a:extLst>
          </p:cNvPr>
          <p:cNvSpPr/>
          <p:nvPr/>
        </p:nvSpPr>
        <p:spPr>
          <a:xfrm>
            <a:off x="6041289" y="4306538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57DB867-8196-4191-952C-4F111042ECFF}"/>
              </a:ext>
            </a:extLst>
          </p:cNvPr>
          <p:cNvSpPr/>
          <p:nvPr/>
        </p:nvSpPr>
        <p:spPr>
          <a:xfrm>
            <a:off x="3744008" y="2166179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F8EE165-4E00-45C9-9ADD-DED427B39410}"/>
              </a:ext>
            </a:extLst>
          </p:cNvPr>
          <p:cNvSpPr/>
          <p:nvPr/>
        </p:nvSpPr>
        <p:spPr>
          <a:xfrm>
            <a:off x="5104364" y="2166179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643E91-9D1D-4CDA-B488-35C0B6B8CAD8}"/>
              </a:ext>
            </a:extLst>
          </p:cNvPr>
          <p:cNvCxnSpPr>
            <a:stCxn id="13" idx="1"/>
            <a:endCxn id="10" idx="5"/>
          </p:cNvCxnSpPr>
          <p:nvPr/>
        </p:nvCxnSpPr>
        <p:spPr>
          <a:xfrm flipH="1" flipV="1">
            <a:off x="5452932" y="3646050"/>
            <a:ext cx="648162" cy="71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97F3E94-F950-44C5-8CCA-88CFB1CA7B8C}"/>
              </a:ext>
            </a:extLst>
          </p:cNvPr>
          <p:cNvCxnSpPr>
            <a:stCxn id="13" idx="0"/>
            <a:endCxn id="11" idx="4"/>
          </p:cNvCxnSpPr>
          <p:nvPr/>
        </p:nvCxnSpPr>
        <p:spPr>
          <a:xfrm flipV="1">
            <a:off x="6245476" y="2939565"/>
            <a:ext cx="0" cy="136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B11CA80-BC16-45B9-AE78-4B7262C32387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 flipV="1">
            <a:off x="4830108" y="4473595"/>
            <a:ext cx="1211181" cy="3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3B98B36-5D61-4B4A-846D-47945ECC878E}"/>
              </a:ext>
            </a:extLst>
          </p:cNvPr>
          <p:cNvCxnSpPr>
            <a:stCxn id="36" idx="2"/>
            <a:endCxn id="35" idx="6"/>
          </p:cNvCxnSpPr>
          <p:nvPr/>
        </p:nvCxnSpPr>
        <p:spPr>
          <a:xfrm flipH="1">
            <a:off x="4152381" y="2371408"/>
            <a:ext cx="951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A236CFD-FBE0-460C-B96A-A1264B629A5D}"/>
              </a:ext>
            </a:extLst>
          </p:cNvPr>
          <p:cNvCxnSpPr>
            <a:stCxn id="36" idx="3"/>
            <a:endCxn id="8" idx="7"/>
          </p:cNvCxnSpPr>
          <p:nvPr/>
        </p:nvCxnSpPr>
        <p:spPr>
          <a:xfrm flipH="1">
            <a:off x="4092577" y="2516527"/>
            <a:ext cx="1071592" cy="83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4EC88C2-5873-4A6D-9D58-25D47A78A165}"/>
              </a:ext>
            </a:extLst>
          </p:cNvPr>
          <p:cNvCxnSpPr>
            <a:cxnSpLocks/>
            <a:stCxn id="36" idx="6"/>
            <a:endCxn id="11" idx="1"/>
          </p:cNvCxnSpPr>
          <p:nvPr/>
        </p:nvCxnSpPr>
        <p:spPr>
          <a:xfrm>
            <a:off x="5512737" y="2371408"/>
            <a:ext cx="588357" cy="22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2C84F89-1624-4943-8047-60260D4C8259}"/>
              </a:ext>
            </a:extLst>
          </p:cNvPr>
          <p:cNvCxnSpPr>
            <a:stCxn id="11" idx="0"/>
            <a:endCxn id="35" idx="7"/>
          </p:cNvCxnSpPr>
          <p:nvPr/>
        </p:nvCxnSpPr>
        <p:spPr>
          <a:xfrm rot="16200000" flipV="1">
            <a:off x="5012136" y="1306730"/>
            <a:ext cx="313781" cy="2152900"/>
          </a:xfrm>
          <a:prstGeom prst="curvedConnector3">
            <a:avLst>
              <a:gd name="adj1" fmla="val 192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4B186ED-6947-4A4C-89C9-F0B75885541B}"/>
              </a:ext>
            </a:extLst>
          </p:cNvPr>
          <p:cNvCxnSpPr>
            <a:cxnSpLocks/>
            <a:stCxn id="35" idx="4"/>
            <a:endCxn id="8" idx="0"/>
          </p:cNvCxnSpPr>
          <p:nvPr/>
        </p:nvCxnSpPr>
        <p:spPr>
          <a:xfrm>
            <a:off x="3948195" y="2576637"/>
            <a:ext cx="1" cy="71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D4F69AE-96F5-4648-9FA4-9B324DC0B9B3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092577" y="3646050"/>
            <a:ext cx="407908" cy="70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805218A-805E-4108-B493-5C553277317E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5452932" y="2881060"/>
            <a:ext cx="648162" cy="47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A704B5C-69A0-4986-A8E1-261A074665B5}"/>
              </a:ext>
            </a:extLst>
          </p:cNvPr>
          <p:cNvCxnSpPr>
            <a:stCxn id="10" idx="0"/>
            <a:endCxn id="36" idx="4"/>
          </p:cNvCxnSpPr>
          <p:nvPr/>
        </p:nvCxnSpPr>
        <p:spPr>
          <a:xfrm flipV="1">
            <a:off x="5308551" y="2576637"/>
            <a:ext cx="0" cy="71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2EB71A9-C656-47E8-882B-30392A842F5F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4637020" y="3646050"/>
            <a:ext cx="527149" cy="66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3999F95-62CC-45F9-9305-566330E04E22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flipH="1">
            <a:off x="4152382" y="3500931"/>
            <a:ext cx="951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803800D7-C546-47C9-8291-B43DFAC1E785}"/>
              </a:ext>
            </a:extLst>
          </p:cNvPr>
          <p:cNvSpPr txBox="1"/>
          <p:nvPr/>
        </p:nvSpPr>
        <p:spPr>
          <a:xfrm>
            <a:off x="8788893" y="4847208"/>
            <a:ext cx="10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enqueue</a:t>
            </a:r>
            <a:endParaRPr lang="de-DE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9CE86B5-99C9-4378-AF3F-520391810DDA}"/>
              </a:ext>
            </a:extLst>
          </p:cNvPr>
          <p:cNvSpPr txBox="1"/>
          <p:nvPr/>
        </p:nvSpPr>
        <p:spPr>
          <a:xfrm>
            <a:off x="10201409" y="4847208"/>
            <a:ext cx="104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dequeue</a:t>
            </a:r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249534A-98BC-41C4-93FD-41E38EE18AC9}"/>
              </a:ext>
            </a:extLst>
          </p:cNvPr>
          <p:cNvSpPr txBox="1"/>
          <p:nvPr/>
        </p:nvSpPr>
        <p:spPr>
          <a:xfrm>
            <a:off x="3826276" y="656948"/>
            <a:ext cx="2334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Starte bei A</a:t>
            </a:r>
          </a:p>
          <a:p>
            <a:pPr algn="ctr"/>
            <a:r>
              <a:rPr lang="de-DE" sz="1400" dirty="0"/>
              <a:t>bei Mehrfachauswahl: alphabetisch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E6CA579-E458-4EDC-9027-C19E66F9A4BE}"/>
              </a:ext>
            </a:extLst>
          </p:cNvPr>
          <p:cNvSpPr txBox="1"/>
          <p:nvPr/>
        </p:nvSpPr>
        <p:spPr>
          <a:xfrm>
            <a:off x="4998899" y="572548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4290DC3B-EC77-4EDB-93B2-32A03408AA0F}"/>
              </a:ext>
            </a:extLst>
          </p:cNvPr>
          <p:cNvSpPr txBox="1"/>
          <p:nvPr/>
        </p:nvSpPr>
        <p:spPr>
          <a:xfrm>
            <a:off x="5435698" y="5725020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1C3BAA9-B971-4C07-AC9E-A494F1727E44}"/>
              </a:ext>
            </a:extLst>
          </p:cNvPr>
          <p:cNvSpPr txBox="1"/>
          <p:nvPr/>
        </p:nvSpPr>
        <p:spPr>
          <a:xfrm>
            <a:off x="6721788" y="5744421"/>
            <a:ext cx="36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D4991F3-207D-49EF-A9F6-973A9EE97B94}"/>
              </a:ext>
            </a:extLst>
          </p:cNvPr>
          <p:cNvSpPr txBox="1"/>
          <p:nvPr/>
        </p:nvSpPr>
        <p:spPr>
          <a:xfrm>
            <a:off x="7420365" y="5744421"/>
            <a:ext cx="3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9D66D220-C6D3-4EC7-A681-8BE52271523E}"/>
              </a:ext>
            </a:extLst>
          </p:cNvPr>
          <p:cNvSpPr txBox="1"/>
          <p:nvPr/>
        </p:nvSpPr>
        <p:spPr>
          <a:xfrm>
            <a:off x="5871210" y="57320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8C45091-BBF9-444C-873C-7B3F1519B811}"/>
              </a:ext>
            </a:extLst>
          </p:cNvPr>
          <p:cNvSpPr txBox="1"/>
          <p:nvPr/>
        </p:nvSpPr>
        <p:spPr>
          <a:xfrm flipH="1">
            <a:off x="6316340" y="5732016"/>
            <a:ext cx="30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116BE145-B294-4433-950C-9B51DA722B38}"/>
              </a:ext>
            </a:extLst>
          </p:cNvPr>
          <p:cNvSpPr txBox="1"/>
          <p:nvPr/>
        </p:nvSpPr>
        <p:spPr>
          <a:xfrm>
            <a:off x="7068182" y="5744421"/>
            <a:ext cx="38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985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  <p:bldP spid="82" grpId="0"/>
      <p:bldP spid="82" grpId="1"/>
      <p:bldP spid="83" grpId="0"/>
      <p:bldP spid="83" grpId="1"/>
      <p:bldP spid="87" grpId="0"/>
      <p:bldP spid="87" grpId="1"/>
      <p:bldP spid="88" grpId="0"/>
      <p:bldP spid="88" grpId="1"/>
      <p:bldP spid="69" grpId="0"/>
      <p:bldP spid="69" grpId="1"/>
      <p:bldP spid="71" grpId="0"/>
      <p:bldP spid="7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03E0B-9DDE-476B-B978-76D65CEC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3CBD-4E63-4BA5-93C6-F3638FDF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Baumkanten</a:t>
            </a:r>
            <a:r>
              <a:rPr lang="de-DE" dirty="0"/>
              <a:t>: werden bei DFS zum Durchsuchen des Graphen benutzt</a:t>
            </a:r>
          </a:p>
          <a:p>
            <a:r>
              <a:rPr lang="de-DE" b="1" dirty="0"/>
              <a:t>Vorwärtskanten</a:t>
            </a:r>
            <a:r>
              <a:rPr lang="de-DE" dirty="0"/>
              <a:t>: bei DFS wird ein Knoten entdeckt, der schon fertig ist</a:t>
            </a:r>
          </a:p>
          <a:p>
            <a:r>
              <a:rPr lang="de-DE" b="1" dirty="0"/>
              <a:t>Rückwärtskante</a:t>
            </a:r>
            <a:r>
              <a:rPr lang="de-DE" dirty="0"/>
              <a:t>: bei DFS wird ein Knoten entdeckt, der noch auf dem Stack ist</a:t>
            </a:r>
          </a:p>
          <a:p>
            <a:r>
              <a:rPr lang="de-DE" b="1" dirty="0"/>
              <a:t>Querkante</a:t>
            </a:r>
            <a:r>
              <a:rPr lang="de-DE" dirty="0"/>
              <a:t>: „alle anderen“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Bestimmen von Kantentypen: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Wie in der VL definiert, durch Vergleich von </a:t>
            </a:r>
            <a:r>
              <a:rPr lang="de-DE" dirty="0" err="1"/>
              <a:t>dfs_num</a:t>
            </a:r>
            <a:r>
              <a:rPr lang="de-DE" dirty="0"/>
              <a:t> und </a:t>
            </a:r>
            <a:r>
              <a:rPr lang="de-DE" dirty="0" err="1"/>
              <a:t>comp_num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Tiefensuchwald</a:t>
            </a:r>
          </a:p>
        </p:txBody>
      </p:sp>
    </p:spTree>
    <p:extLst>
      <p:ext uri="{BB962C8B-B14F-4D97-AF65-F5344CB8AC3E}">
        <p14:creationId xmlns:p14="http://schemas.microsoft.com/office/powerpoint/2010/main" val="392481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672</Words>
  <Application>Microsoft Office PowerPoint</Application>
  <PresentationFormat>Breitbild</PresentationFormat>
  <Paragraphs>192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Corbel</vt:lpstr>
      <vt:lpstr>Wingdings 2</vt:lpstr>
      <vt:lpstr>Rahmen</vt:lpstr>
      <vt:lpstr>Algo-Tutorium 7</vt:lpstr>
      <vt:lpstr>Check – In (für physisch Anwesende)</vt:lpstr>
      <vt:lpstr>Updates &amp; Feedback</vt:lpstr>
      <vt:lpstr>Durchmusterung von Graphen </vt:lpstr>
      <vt:lpstr>DFS/BFS  Grundlegender Algorithmus</vt:lpstr>
      <vt:lpstr>Finden der Zusammenhangskomponenten</vt:lpstr>
      <vt:lpstr>DFS – Beispiel </vt:lpstr>
      <vt:lpstr>BFS – Beispiel </vt:lpstr>
      <vt:lpstr>Kantentypen</vt:lpstr>
      <vt:lpstr>Kantentypen</vt:lpstr>
      <vt:lpstr>DFS-Wald</vt:lpstr>
      <vt:lpstr>PÜ</vt:lpstr>
      <vt:lpstr>A1</vt:lpstr>
      <vt:lpstr>A2</vt:lpstr>
      <vt:lpstr>Besprechung PÜ</vt:lpstr>
      <vt:lpstr>A1</vt:lpstr>
      <vt:lpstr>A2 a)</vt:lpstr>
      <vt:lpstr>A2 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Algo-Tutorium 2</dc:title>
  <dc:creator>xy xy</dc:creator>
  <cp:lastModifiedBy>Laura Zimmermann</cp:lastModifiedBy>
  <cp:revision>52</cp:revision>
  <dcterms:created xsi:type="dcterms:W3CDTF">2020-11-18T14:51:54Z</dcterms:created>
  <dcterms:modified xsi:type="dcterms:W3CDTF">2021-12-03T08:57:03Z</dcterms:modified>
</cp:coreProperties>
</file>