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309" r:id="rId2"/>
    <p:sldId id="262" r:id="rId3"/>
    <p:sldId id="308" r:id="rId4"/>
    <p:sldId id="303" r:id="rId5"/>
    <p:sldId id="290" r:id="rId6"/>
    <p:sldId id="274" r:id="rId7"/>
    <p:sldId id="286" r:id="rId8"/>
    <p:sldId id="310" r:id="rId9"/>
    <p:sldId id="275" r:id="rId10"/>
    <p:sldId id="31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" initials="M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2" autoAdjust="0"/>
    <p:restoredTop sz="84441" autoAdjust="0"/>
  </p:normalViewPr>
  <p:slideViewPr>
    <p:cSldViewPr>
      <p:cViewPr varScale="1">
        <p:scale>
          <a:sx n="63" d="100"/>
          <a:sy n="63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5C5DF-42CC-4B62-855F-1C28E8366074}" type="doc">
      <dgm:prSet loTypeId="urn:microsoft.com/office/officeart/2005/8/layout/vProcess5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7B6C924E-1F62-4A0E-8F47-DA6AE0E9188A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800" b="1" dirty="0" smtClean="0"/>
            <a:t>2. Study transcriptomic alteration in relevant tissues</a:t>
          </a:r>
          <a:endParaRPr lang="en-GB" sz="1800" b="1" dirty="0"/>
        </a:p>
      </dgm:t>
    </dgm:pt>
    <dgm:pt modelId="{F6A4CD20-014A-4750-A764-3205BCFAB0C6}" type="parTrans" cxnId="{DA3B33A4-A6BE-4643-96C9-BEF57EDAB986}">
      <dgm:prSet/>
      <dgm:spPr/>
      <dgm:t>
        <a:bodyPr/>
        <a:lstStyle/>
        <a:p>
          <a:endParaRPr lang="en-GB"/>
        </a:p>
      </dgm:t>
    </dgm:pt>
    <dgm:pt modelId="{5E3E00FB-403E-454C-8188-FBBFC9946E67}" type="sibTrans" cxnId="{DA3B33A4-A6BE-4643-96C9-BEF57EDAB986}">
      <dgm:prSet/>
      <dgm:spPr/>
      <dgm:t>
        <a:bodyPr/>
        <a:lstStyle/>
        <a:p>
          <a:endParaRPr lang="en-GB"/>
        </a:p>
      </dgm:t>
    </dgm:pt>
    <dgm:pt modelId="{278E5105-73A1-4ACB-9904-9B4C28CE739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800" b="1" dirty="0" smtClean="0"/>
            <a:t>3. </a:t>
          </a:r>
          <a:r>
            <a:rPr lang="en-US" sz="1800" b="1" dirty="0" smtClean="0"/>
            <a:t>Shortlist enriched /</a:t>
          </a:r>
          <a:r>
            <a:rPr lang="en-US" sz="1800" b="1" dirty="0" err="1" smtClean="0"/>
            <a:t>downregulated</a:t>
          </a:r>
          <a:r>
            <a:rPr lang="en-US" sz="1800" b="1" dirty="0" smtClean="0"/>
            <a:t> genes by comparing with previous GWAS candidates</a:t>
          </a:r>
          <a:endParaRPr lang="en-GB" sz="1800" b="1" dirty="0"/>
        </a:p>
      </dgm:t>
    </dgm:pt>
    <dgm:pt modelId="{C1A9FBDF-0125-4D99-9CA5-C48201FAFCB5}" type="parTrans" cxnId="{A5440371-13D8-4CA1-96AB-105C536ADBB6}">
      <dgm:prSet/>
      <dgm:spPr/>
      <dgm:t>
        <a:bodyPr/>
        <a:lstStyle/>
        <a:p>
          <a:endParaRPr lang="en-GB"/>
        </a:p>
      </dgm:t>
    </dgm:pt>
    <dgm:pt modelId="{BF15313F-E7EB-411D-AE00-35EB37D8E44D}" type="sibTrans" cxnId="{A5440371-13D8-4CA1-96AB-105C536ADBB6}">
      <dgm:prSet/>
      <dgm:spPr/>
      <dgm:t>
        <a:bodyPr/>
        <a:lstStyle/>
        <a:p>
          <a:endParaRPr lang="en-GB"/>
        </a:p>
      </dgm:t>
    </dgm:pt>
    <dgm:pt modelId="{C8D14987-EDC2-4F0A-99FA-E433FAE503A4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800" b="1" dirty="0" smtClean="0"/>
            <a:t>4. Functionally validate shortlisted genes in MetS background</a:t>
          </a:r>
          <a:endParaRPr lang="en-GB" sz="1800" b="1" dirty="0"/>
        </a:p>
      </dgm:t>
    </dgm:pt>
    <dgm:pt modelId="{387EFDBC-4A8A-406E-AD19-D8DD20D1E513}" type="parTrans" cxnId="{5D8EC151-CEE8-457A-A13D-62B96711CF44}">
      <dgm:prSet/>
      <dgm:spPr/>
      <dgm:t>
        <a:bodyPr/>
        <a:lstStyle/>
        <a:p>
          <a:endParaRPr lang="en-GB"/>
        </a:p>
      </dgm:t>
    </dgm:pt>
    <dgm:pt modelId="{915DFB16-861D-4DC5-89A7-2A951E9E7E34}" type="sibTrans" cxnId="{5D8EC151-CEE8-457A-A13D-62B96711CF44}">
      <dgm:prSet/>
      <dgm:spPr/>
      <dgm:t>
        <a:bodyPr/>
        <a:lstStyle/>
        <a:p>
          <a:endParaRPr lang="en-GB"/>
        </a:p>
      </dgm:t>
    </dgm:pt>
    <dgm:pt modelId="{9EF921C2-F408-4AB6-BFC6-C697C6C0798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1800" b="1" dirty="0" smtClean="0"/>
            <a:t>1. Induce MetS in flies through diet</a:t>
          </a:r>
          <a:endParaRPr lang="en-GB" sz="1800" b="1" dirty="0"/>
        </a:p>
      </dgm:t>
    </dgm:pt>
    <dgm:pt modelId="{C7989750-AF9C-42E5-8F7C-5FB48BEC6021}" type="parTrans" cxnId="{25C02FFB-6A10-43AC-A3F0-F8642DCE36E7}">
      <dgm:prSet/>
      <dgm:spPr/>
      <dgm:t>
        <a:bodyPr/>
        <a:lstStyle/>
        <a:p>
          <a:endParaRPr lang="en-GB"/>
        </a:p>
      </dgm:t>
    </dgm:pt>
    <dgm:pt modelId="{AB2CE933-E589-4C4A-942B-4D1847B57BA9}" type="sibTrans" cxnId="{25C02FFB-6A10-43AC-A3F0-F8642DCE36E7}">
      <dgm:prSet/>
      <dgm:spPr/>
      <dgm:t>
        <a:bodyPr/>
        <a:lstStyle/>
        <a:p>
          <a:endParaRPr lang="en-GB"/>
        </a:p>
      </dgm:t>
    </dgm:pt>
    <dgm:pt modelId="{882330DB-9A10-4623-BAE8-2CE83BC0E7E2}" type="pres">
      <dgm:prSet presAssocID="{1D55C5DF-42CC-4B62-855F-1C28E836607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B3FB703-71E6-4234-8F26-AE2EB90BF9F5}" type="pres">
      <dgm:prSet presAssocID="{1D55C5DF-42CC-4B62-855F-1C28E8366074}" presName="dummyMaxCanvas" presStyleCnt="0">
        <dgm:presLayoutVars/>
      </dgm:prSet>
      <dgm:spPr/>
      <dgm:t>
        <a:bodyPr/>
        <a:lstStyle/>
        <a:p>
          <a:endParaRPr lang="en-GB"/>
        </a:p>
      </dgm:t>
    </dgm:pt>
    <dgm:pt modelId="{4AF0BFBD-7BA0-42E1-8A15-5E28E67E9429}" type="pres">
      <dgm:prSet presAssocID="{1D55C5DF-42CC-4B62-855F-1C28E8366074}" presName="FourNodes_1" presStyleLbl="node1" presStyleIdx="0" presStyleCnt="4" custLinFactNeighborX="3571" custLinFactNeighborY="-26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CD0307-BE53-46A3-934C-8D53C7EAE75C}" type="pres">
      <dgm:prSet presAssocID="{1D55C5DF-42CC-4B62-855F-1C28E8366074}" presName="FourNodes_2" presStyleLbl="node1" presStyleIdx="1" presStyleCnt="4" custLinFactNeighborX="716" custLinFactNeighborY="20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BDC286D-46CC-4085-A4B2-2599AD7B1628}" type="pres">
      <dgm:prSet presAssocID="{1D55C5DF-42CC-4B62-855F-1C28E8366074}" presName="FourNodes_3" presStyleLbl="node1" presStyleIdx="2" presStyleCnt="4" custScaleX="1046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0576E91-0BDE-4E1A-8BE9-AF0BCC626F6C}" type="pres">
      <dgm:prSet presAssocID="{1D55C5DF-42CC-4B62-855F-1C28E8366074}" presName="FourNodes_4" presStyleLbl="node1" presStyleIdx="3" presStyleCnt="4" custScaleX="109524" custLinFactNeighborX="2381" custLinFactNeighborY="112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03A5AA-A511-41BE-9AE3-2EAF0E58270D}" type="pres">
      <dgm:prSet presAssocID="{1D55C5DF-42CC-4B62-855F-1C28E8366074}" presName="FourConn_1-2" presStyleLbl="fgAccFollowNode1" presStyleIdx="0" presStyleCnt="3" custLinFactNeighborX="29016" custLinFactNeighborY="-6690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9841E60-5A7B-4F44-B717-74B1097CC6A6}" type="pres">
      <dgm:prSet presAssocID="{1D55C5DF-42CC-4B62-855F-1C28E8366074}" presName="FourConn_2-3" presStyleLbl="fgAccFollowNode1" presStyleIdx="1" presStyleCnt="3" custLinFactNeighborX="18520" custLinFactNeighborY="416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7F3A799-CEF7-45D7-942E-33CA082F939A}" type="pres">
      <dgm:prSet presAssocID="{1D55C5DF-42CC-4B62-855F-1C28E8366074}" presName="FourConn_3-4" presStyleLbl="fgAccFollowNode1" presStyleIdx="2" presStyleCnt="3" custLinFactNeighborX="9089" custLinFactNeighborY="4878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710469-3C70-4F92-B59E-42E3602F6B3C}" type="pres">
      <dgm:prSet presAssocID="{1D55C5DF-42CC-4B62-855F-1C28E836607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14161E-B7CA-447F-9BA6-B83E923F64EA}" type="pres">
      <dgm:prSet presAssocID="{1D55C5DF-42CC-4B62-855F-1C28E836607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0ACA18-A8DF-4126-BB70-5346DAB0A796}" type="pres">
      <dgm:prSet presAssocID="{1D55C5DF-42CC-4B62-855F-1C28E836607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BEBE41E-D9CD-4F5F-90D1-354FC69F307D}" type="pres">
      <dgm:prSet presAssocID="{1D55C5DF-42CC-4B62-855F-1C28E836607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8F20FBC-7468-4D43-A949-EF6F9C6C8496}" type="presOf" srcId="{C8D14987-EDC2-4F0A-99FA-E433FAE503A4}" destId="{EBEBE41E-D9CD-4F5F-90D1-354FC69F307D}" srcOrd="1" destOrd="0" presId="urn:microsoft.com/office/officeart/2005/8/layout/vProcess5"/>
    <dgm:cxn modelId="{A5440371-13D8-4CA1-96AB-105C536ADBB6}" srcId="{1D55C5DF-42CC-4B62-855F-1C28E8366074}" destId="{278E5105-73A1-4ACB-9904-9B4C28CE7398}" srcOrd="2" destOrd="0" parTransId="{C1A9FBDF-0125-4D99-9CA5-C48201FAFCB5}" sibTransId="{BF15313F-E7EB-411D-AE00-35EB37D8E44D}"/>
    <dgm:cxn modelId="{C7631931-37C5-437E-B1FF-ECE8775B6B67}" type="presOf" srcId="{BF15313F-E7EB-411D-AE00-35EB37D8E44D}" destId="{97F3A799-CEF7-45D7-942E-33CA082F939A}" srcOrd="0" destOrd="0" presId="urn:microsoft.com/office/officeart/2005/8/layout/vProcess5"/>
    <dgm:cxn modelId="{B5034A2D-D9BF-48E7-9AE5-797BE27393DA}" type="presOf" srcId="{7B6C924E-1F62-4A0E-8F47-DA6AE0E9188A}" destId="{FFCD0307-BE53-46A3-934C-8D53C7EAE75C}" srcOrd="0" destOrd="0" presId="urn:microsoft.com/office/officeart/2005/8/layout/vProcess5"/>
    <dgm:cxn modelId="{DA3B33A4-A6BE-4643-96C9-BEF57EDAB986}" srcId="{1D55C5DF-42CC-4B62-855F-1C28E8366074}" destId="{7B6C924E-1F62-4A0E-8F47-DA6AE0E9188A}" srcOrd="1" destOrd="0" parTransId="{F6A4CD20-014A-4750-A764-3205BCFAB0C6}" sibTransId="{5E3E00FB-403E-454C-8188-FBBFC9946E67}"/>
    <dgm:cxn modelId="{15889876-F1DF-449A-AFA3-BF136A1C8297}" type="presOf" srcId="{278E5105-73A1-4ACB-9904-9B4C28CE7398}" destId="{E20ACA18-A8DF-4126-BB70-5346DAB0A796}" srcOrd="1" destOrd="0" presId="urn:microsoft.com/office/officeart/2005/8/layout/vProcess5"/>
    <dgm:cxn modelId="{F3813BC0-2395-40C9-9894-A2C370749F79}" type="presOf" srcId="{9EF921C2-F408-4AB6-BFC6-C697C6C07981}" destId="{A5710469-3C70-4F92-B59E-42E3602F6B3C}" srcOrd="1" destOrd="0" presId="urn:microsoft.com/office/officeart/2005/8/layout/vProcess5"/>
    <dgm:cxn modelId="{0A459048-B8F4-4FBF-96E8-1644510DF96D}" type="presOf" srcId="{5E3E00FB-403E-454C-8188-FBBFC9946E67}" destId="{B9841E60-5A7B-4F44-B717-74B1097CC6A6}" srcOrd="0" destOrd="0" presId="urn:microsoft.com/office/officeart/2005/8/layout/vProcess5"/>
    <dgm:cxn modelId="{AB9AA824-8B45-4EB2-AE1D-427FF93CBF30}" type="presOf" srcId="{9EF921C2-F408-4AB6-BFC6-C697C6C07981}" destId="{4AF0BFBD-7BA0-42E1-8A15-5E28E67E9429}" srcOrd="0" destOrd="0" presId="urn:microsoft.com/office/officeart/2005/8/layout/vProcess5"/>
    <dgm:cxn modelId="{90A4D3A8-4510-4DDA-B525-F964DD71FB5F}" type="presOf" srcId="{C8D14987-EDC2-4F0A-99FA-E433FAE503A4}" destId="{30576E91-0BDE-4E1A-8BE9-AF0BCC626F6C}" srcOrd="0" destOrd="0" presId="urn:microsoft.com/office/officeart/2005/8/layout/vProcess5"/>
    <dgm:cxn modelId="{6BF20991-B045-4C8C-862B-ADF5143F5322}" type="presOf" srcId="{1D55C5DF-42CC-4B62-855F-1C28E8366074}" destId="{882330DB-9A10-4623-BAE8-2CE83BC0E7E2}" srcOrd="0" destOrd="0" presId="urn:microsoft.com/office/officeart/2005/8/layout/vProcess5"/>
    <dgm:cxn modelId="{25C02FFB-6A10-43AC-A3F0-F8642DCE36E7}" srcId="{1D55C5DF-42CC-4B62-855F-1C28E8366074}" destId="{9EF921C2-F408-4AB6-BFC6-C697C6C07981}" srcOrd="0" destOrd="0" parTransId="{C7989750-AF9C-42E5-8F7C-5FB48BEC6021}" sibTransId="{AB2CE933-E589-4C4A-942B-4D1847B57BA9}"/>
    <dgm:cxn modelId="{C26ABF21-E4A7-4089-B63A-000CBF3E9169}" type="presOf" srcId="{278E5105-73A1-4ACB-9904-9B4C28CE7398}" destId="{7BDC286D-46CC-4085-A4B2-2599AD7B1628}" srcOrd="0" destOrd="0" presId="urn:microsoft.com/office/officeart/2005/8/layout/vProcess5"/>
    <dgm:cxn modelId="{CDD0B3CE-8455-4FE9-87AA-E51DC2C4D29D}" type="presOf" srcId="{7B6C924E-1F62-4A0E-8F47-DA6AE0E9188A}" destId="{3114161E-B7CA-447F-9BA6-B83E923F64EA}" srcOrd="1" destOrd="0" presId="urn:microsoft.com/office/officeart/2005/8/layout/vProcess5"/>
    <dgm:cxn modelId="{3EFC4658-3DE9-45F4-A9D9-2E80CD3E97F2}" type="presOf" srcId="{AB2CE933-E589-4C4A-942B-4D1847B57BA9}" destId="{0E03A5AA-A511-41BE-9AE3-2EAF0E58270D}" srcOrd="0" destOrd="0" presId="urn:microsoft.com/office/officeart/2005/8/layout/vProcess5"/>
    <dgm:cxn modelId="{5D8EC151-CEE8-457A-A13D-62B96711CF44}" srcId="{1D55C5DF-42CC-4B62-855F-1C28E8366074}" destId="{C8D14987-EDC2-4F0A-99FA-E433FAE503A4}" srcOrd="3" destOrd="0" parTransId="{387EFDBC-4A8A-406E-AD19-D8DD20D1E513}" sibTransId="{915DFB16-861D-4DC5-89A7-2A951E9E7E34}"/>
    <dgm:cxn modelId="{8E0CBF70-7445-40C2-9603-49C69704AD1C}" type="presParOf" srcId="{882330DB-9A10-4623-BAE8-2CE83BC0E7E2}" destId="{CB3FB703-71E6-4234-8F26-AE2EB90BF9F5}" srcOrd="0" destOrd="0" presId="urn:microsoft.com/office/officeart/2005/8/layout/vProcess5"/>
    <dgm:cxn modelId="{B9E63F54-0745-4B0A-806C-16B55D230D45}" type="presParOf" srcId="{882330DB-9A10-4623-BAE8-2CE83BC0E7E2}" destId="{4AF0BFBD-7BA0-42E1-8A15-5E28E67E9429}" srcOrd="1" destOrd="0" presId="urn:microsoft.com/office/officeart/2005/8/layout/vProcess5"/>
    <dgm:cxn modelId="{DC718866-C7BF-4380-BFF2-08C5122F3842}" type="presParOf" srcId="{882330DB-9A10-4623-BAE8-2CE83BC0E7E2}" destId="{FFCD0307-BE53-46A3-934C-8D53C7EAE75C}" srcOrd="2" destOrd="0" presId="urn:microsoft.com/office/officeart/2005/8/layout/vProcess5"/>
    <dgm:cxn modelId="{63EA876C-B205-49A5-AA90-4B5D4536EC79}" type="presParOf" srcId="{882330DB-9A10-4623-BAE8-2CE83BC0E7E2}" destId="{7BDC286D-46CC-4085-A4B2-2599AD7B1628}" srcOrd="3" destOrd="0" presId="urn:microsoft.com/office/officeart/2005/8/layout/vProcess5"/>
    <dgm:cxn modelId="{A44D525C-EA09-4C15-AF69-7E19667475E3}" type="presParOf" srcId="{882330DB-9A10-4623-BAE8-2CE83BC0E7E2}" destId="{30576E91-0BDE-4E1A-8BE9-AF0BCC626F6C}" srcOrd="4" destOrd="0" presId="urn:microsoft.com/office/officeart/2005/8/layout/vProcess5"/>
    <dgm:cxn modelId="{46628886-4F0E-4F63-8D0B-C291B14DA507}" type="presParOf" srcId="{882330DB-9A10-4623-BAE8-2CE83BC0E7E2}" destId="{0E03A5AA-A511-41BE-9AE3-2EAF0E58270D}" srcOrd="5" destOrd="0" presId="urn:microsoft.com/office/officeart/2005/8/layout/vProcess5"/>
    <dgm:cxn modelId="{28E299C0-287B-4C31-A232-81EDC108468C}" type="presParOf" srcId="{882330DB-9A10-4623-BAE8-2CE83BC0E7E2}" destId="{B9841E60-5A7B-4F44-B717-74B1097CC6A6}" srcOrd="6" destOrd="0" presId="urn:microsoft.com/office/officeart/2005/8/layout/vProcess5"/>
    <dgm:cxn modelId="{9909CA9F-CDAB-4C33-A3B0-1AC4E73AB035}" type="presParOf" srcId="{882330DB-9A10-4623-BAE8-2CE83BC0E7E2}" destId="{97F3A799-CEF7-45D7-942E-33CA082F939A}" srcOrd="7" destOrd="0" presId="urn:microsoft.com/office/officeart/2005/8/layout/vProcess5"/>
    <dgm:cxn modelId="{CDD2EB76-DA7F-4673-9F9A-7AAF5BD768CA}" type="presParOf" srcId="{882330DB-9A10-4623-BAE8-2CE83BC0E7E2}" destId="{A5710469-3C70-4F92-B59E-42E3602F6B3C}" srcOrd="8" destOrd="0" presId="urn:microsoft.com/office/officeart/2005/8/layout/vProcess5"/>
    <dgm:cxn modelId="{FEA3E8A3-590B-43F2-973E-08A4D7ABB92E}" type="presParOf" srcId="{882330DB-9A10-4623-BAE8-2CE83BC0E7E2}" destId="{3114161E-B7CA-447F-9BA6-B83E923F64EA}" srcOrd="9" destOrd="0" presId="urn:microsoft.com/office/officeart/2005/8/layout/vProcess5"/>
    <dgm:cxn modelId="{82FBCCFC-21F0-4B0B-8008-7E00BE5C9B75}" type="presParOf" srcId="{882330DB-9A10-4623-BAE8-2CE83BC0E7E2}" destId="{E20ACA18-A8DF-4126-BB70-5346DAB0A796}" srcOrd="10" destOrd="0" presId="urn:microsoft.com/office/officeart/2005/8/layout/vProcess5"/>
    <dgm:cxn modelId="{9CDDCC45-247B-49B2-9078-6B92967E0E1B}" type="presParOf" srcId="{882330DB-9A10-4623-BAE8-2CE83BC0E7E2}" destId="{EBEBE41E-D9CD-4F5F-90D1-354FC69F307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AA34D9-59BC-442A-86D0-BEB26A592A8A}" type="doc">
      <dgm:prSet loTypeId="urn:microsoft.com/office/officeart/2005/8/layout/hierarchy6" loCatId="hierarchy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GB"/>
        </a:p>
      </dgm:t>
    </dgm:pt>
    <dgm:pt modelId="{21E512D9-B819-4CB9-BD93-B577BE121483}">
      <dgm:prSet phldrT="[Text]" custT="1"/>
      <dgm:spPr/>
      <dgm:t>
        <a:bodyPr/>
        <a:lstStyle/>
        <a:p>
          <a:r>
            <a:rPr lang="en-US" sz="1600" dirty="0" smtClean="0"/>
            <a:t>3-4 days old </a:t>
          </a:r>
        </a:p>
        <a:p>
          <a:r>
            <a:rPr lang="en-US" sz="1600" dirty="0" smtClean="0"/>
            <a:t>adult flies</a:t>
          </a:r>
          <a:endParaRPr lang="en-GB" sz="1600" dirty="0"/>
        </a:p>
      </dgm:t>
    </dgm:pt>
    <dgm:pt modelId="{71CF24BE-7A47-4077-989A-4EFA9E354DCA}" type="parTrans" cxnId="{BF6F327B-3209-44FE-9F44-DFD57081F18F}">
      <dgm:prSet/>
      <dgm:spPr/>
      <dgm:t>
        <a:bodyPr/>
        <a:lstStyle/>
        <a:p>
          <a:endParaRPr lang="en-GB"/>
        </a:p>
      </dgm:t>
    </dgm:pt>
    <dgm:pt modelId="{60EB7B5A-37D8-400F-8309-0509E082BB0B}" type="sibTrans" cxnId="{BF6F327B-3209-44FE-9F44-DFD57081F18F}">
      <dgm:prSet/>
      <dgm:spPr/>
      <dgm:t>
        <a:bodyPr/>
        <a:lstStyle/>
        <a:p>
          <a:endParaRPr lang="en-GB"/>
        </a:p>
      </dgm:t>
    </dgm:pt>
    <dgm:pt modelId="{D91DEBEC-26CB-4FFB-9BB6-DFD549F398AC}">
      <dgm:prSet phldrT="[Text]" custT="1"/>
      <dgm:spPr/>
      <dgm:t>
        <a:bodyPr/>
        <a:lstStyle/>
        <a:p>
          <a:r>
            <a:rPr lang="en-US" sz="1600" dirty="0" smtClean="0"/>
            <a:t>Normal Diet</a:t>
          </a:r>
          <a:endParaRPr lang="en-GB" sz="1600" dirty="0"/>
        </a:p>
      </dgm:t>
    </dgm:pt>
    <dgm:pt modelId="{0CB953CC-9B89-447C-9A66-075BE598A390}" type="parTrans" cxnId="{21E4E247-C655-4490-8FF7-87686588FC91}">
      <dgm:prSet/>
      <dgm:spPr/>
      <dgm:t>
        <a:bodyPr/>
        <a:lstStyle/>
        <a:p>
          <a:endParaRPr lang="en-GB"/>
        </a:p>
      </dgm:t>
    </dgm:pt>
    <dgm:pt modelId="{7830EDA0-9561-4253-A3CA-FF46FE4884CE}" type="sibTrans" cxnId="{21E4E247-C655-4490-8FF7-87686588FC91}">
      <dgm:prSet/>
      <dgm:spPr/>
      <dgm:t>
        <a:bodyPr/>
        <a:lstStyle/>
        <a:p>
          <a:endParaRPr lang="en-GB"/>
        </a:p>
      </dgm:t>
    </dgm:pt>
    <dgm:pt modelId="{E0DF36AB-1FB1-4303-B2C3-62CE7A9797F3}">
      <dgm:prSet phldrT="[Text]" custT="1"/>
      <dgm:spPr/>
      <dgm:t>
        <a:bodyPr/>
        <a:lstStyle/>
        <a:p>
          <a:r>
            <a:rPr lang="en-US" sz="1600" dirty="0" smtClean="0"/>
            <a:t>Male</a:t>
          </a:r>
          <a:endParaRPr lang="en-GB" sz="1000" dirty="0"/>
        </a:p>
      </dgm:t>
    </dgm:pt>
    <dgm:pt modelId="{410FD2D4-21B3-4163-AD0E-947565262527}" type="parTrans" cxnId="{5753AF56-4096-470C-B5E7-CE0C6E1C1075}">
      <dgm:prSet/>
      <dgm:spPr/>
      <dgm:t>
        <a:bodyPr/>
        <a:lstStyle/>
        <a:p>
          <a:endParaRPr lang="en-GB"/>
        </a:p>
      </dgm:t>
    </dgm:pt>
    <dgm:pt modelId="{0B70BD5E-810B-4975-A4C0-43ABA38DB083}" type="sibTrans" cxnId="{5753AF56-4096-470C-B5E7-CE0C6E1C1075}">
      <dgm:prSet/>
      <dgm:spPr/>
      <dgm:t>
        <a:bodyPr/>
        <a:lstStyle/>
        <a:p>
          <a:endParaRPr lang="en-GB"/>
        </a:p>
      </dgm:t>
    </dgm:pt>
    <dgm:pt modelId="{D1F397BD-A1CD-44C9-AD5D-F19A0A5971FA}">
      <dgm:prSet phldrT="[Text]" custT="1"/>
      <dgm:spPr/>
      <dgm:t>
        <a:bodyPr/>
        <a:lstStyle/>
        <a:p>
          <a:r>
            <a:rPr lang="en-US" sz="1600" dirty="0" smtClean="0"/>
            <a:t>Female</a:t>
          </a:r>
          <a:endParaRPr lang="en-GB" sz="1600" dirty="0"/>
        </a:p>
      </dgm:t>
    </dgm:pt>
    <dgm:pt modelId="{10324724-45F8-4B17-AADB-D67A6E6F9FCF}" type="parTrans" cxnId="{A8BFE220-1CD3-475D-A346-2FD96589F524}">
      <dgm:prSet/>
      <dgm:spPr/>
      <dgm:t>
        <a:bodyPr/>
        <a:lstStyle/>
        <a:p>
          <a:endParaRPr lang="en-GB"/>
        </a:p>
      </dgm:t>
    </dgm:pt>
    <dgm:pt modelId="{0B4E44EB-B983-44D2-8FEB-1DD8B03A1749}" type="sibTrans" cxnId="{A8BFE220-1CD3-475D-A346-2FD96589F524}">
      <dgm:prSet/>
      <dgm:spPr/>
      <dgm:t>
        <a:bodyPr/>
        <a:lstStyle/>
        <a:p>
          <a:endParaRPr lang="en-GB"/>
        </a:p>
      </dgm:t>
    </dgm:pt>
    <dgm:pt modelId="{F0E0D7F3-CE4A-4E1D-A456-8FD7535D1D91}">
      <dgm:prSet phldrT="[Text]" custT="1"/>
      <dgm:spPr/>
      <dgm:t>
        <a:bodyPr/>
        <a:lstStyle/>
        <a:p>
          <a:r>
            <a:rPr lang="en-US" sz="1600" dirty="0" smtClean="0"/>
            <a:t>Male</a:t>
          </a:r>
          <a:endParaRPr lang="en-GB" sz="1000" dirty="0"/>
        </a:p>
      </dgm:t>
    </dgm:pt>
    <dgm:pt modelId="{B22443FE-78E3-48E4-906D-135497306EE7}" type="parTrans" cxnId="{55686A71-B5C1-4741-9860-763339B6A3F3}">
      <dgm:prSet/>
      <dgm:spPr/>
      <dgm:t>
        <a:bodyPr/>
        <a:lstStyle/>
        <a:p>
          <a:endParaRPr lang="en-GB"/>
        </a:p>
      </dgm:t>
    </dgm:pt>
    <dgm:pt modelId="{09D68764-D432-471A-BECF-C3A5F7E79346}" type="sibTrans" cxnId="{55686A71-B5C1-4741-9860-763339B6A3F3}">
      <dgm:prSet/>
      <dgm:spPr/>
      <dgm:t>
        <a:bodyPr/>
        <a:lstStyle/>
        <a:p>
          <a:endParaRPr lang="en-GB"/>
        </a:p>
      </dgm:t>
    </dgm:pt>
    <dgm:pt modelId="{8D339652-BC89-48C0-A113-17CE22261CD3}">
      <dgm:prSet phldrT="[Text]" custT="1"/>
      <dgm:spPr/>
      <dgm:t>
        <a:bodyPr/>
        <a:lstStyle/>
        <a:p>
          <a:r>
            <a:rPr lang="en-US" sz="1600" dirty="0" smtClean="0"/>
            <a:t>Female</a:t>
          </a:r>
          <a:endParaRPr lang="en-GB" sz="1000" dirty="0"/>
        </a:p>
      </dgm:t>
    </dgm:pt>
    <dgm:pt modelId="{E758BF66-0070-4AD7-B9E1-1E45E323D89C}" type="parTrans" cxnId="{347D684C-3B99-4DD1-A485-28B4F6EA048C}">
      <dgm:prSet/>
      <dgm:spPr/>
      <dgm:t>
        <a:bodyPr/>
        <a:lstStyle/>
        <a:p>
          <a:endParaRPr lang="en-GB"/>
        </a:p>
      </dgm:t>
    </dgm:pt>
    <dgm:pt modelId="{003147B2-3B67-4489-A362-FFE5A5CFCFF0}" type="sibTrans" cxnId="{347D684C-3B99-4DD1-A485-28B4F6EA048C}">
      <dgm:prSet/>
      <dgm:spPr/>
      <dgm:t>
        <a:bodyPr/>
        <a:lstStyle/>
        <a:p>
          <a:endParaRPr lang="en-GB"/>
        </a:p>
      </dgm:t>
    </dgm:pt>
    <dgm:pt modelId="{75BE7BE4-5F81-4078-99D2-92B92362795D}">
      <dgm:prSet/>
      <dgm:spPr/>
      <dgm:t>
        <a:bodyPr/>
        <a:lstStyle/>
        <a:p>
          <a:endParaRPr lang="en-GB" dirty="0"/>
        </a:p>
      </dgm:t>
    </dgm:pt>
    <dgm:pt modelId="{83B5EB4D-1FF6-4601-84B7-530D5E9D225D}" type="parTrans" cxnId="{A85FF872-5F7B-4279-A639-86B515F8E911}">
      <dgm:prSet/>
      <dgm:spPr/>
      <dgm:t>
        <a:bodyPr/>
        <a:lstStyle/>
        <a:p>
          <a:endParaRPr lang="en-GB"/>
        </a:p>
      </dgm:t>
    </dgm:pt>
    <dgm:pt modelId="{85A0C795-9D1F-4DB3-8F78-7B7AA7F7321E}" type="sibTrans" cxnId="{A85FF872-5F7B-4279-A639-86B515F8E911}">
      <dgm:prSet/>
      <dgm:spPr/>
      <dgm:t>
        <a:bodyPr/>
        <a:lstStyle/>
        <a:p>
          <a:endParaRPr lang="en-GB"/>
        </a:p>
      </dgm:t>
    </dgm:pt>
    <dgm:pt modelId="{443C54E5-8490-45DD-B7F6-14DB8D55743A}">
      <dgm:prSet/>
      <dgm:spPr/>
      <dgm:t>
        <a:bodyPr/>
        <a:lstStyle/>
        <a:p>
          <a:endParaRPr lang="en-GB" dirty="0"/>
        </a:p>
      </dgm:t>
    </dgm:pt>
    <dgm:pt modelId="{2FCF6310-B662-4B84-ADB9-261B1AE479A0}" type="parTrans" cxnId="{A49D6B31-8D04-4450-BAFD-31A6F0E479BD}">
      <dgm:prSet/>
      <dgm:spPr/>
      <dgm:t>
        <a:bodyPr/>
        <a:lstStyle/>
        <a:p>
          <a:endParaRPr lang="en-GB"/>
        </a:p>
      </dgm:t>
    </dgm:pt>
    <dgm:pt modelId="{C1B0E4EA-8E9A-472D-91E5-8D97D6A02291}" type="sibTrans" cxnId="{A49D6B31-8D04-4450-BAFD-31A6F0E479BD}">
      <dgm:prSet/>
      <dgm:spPr/>
      <dgm:t>
        <a:bodyPr/>
        <a:lstStyle/>
        <a:p>
          <a:endParaRPr lang="en-GB"/>
        </a:p>
      </dgm:t>
    </dgm:pt>
    <dgm:pt modelId="{4917EFE6-870D-440E-96B2-F32606653801}">
      <dgm:prSet phldrT="[Text]" custT="1"/>
      <dgm:spPr/>
      <dgm:t>
        <a:bodyPr/>
        <a:lstStyle/>
        <a:p>
          <a:r>
            <a:rPr lang="en-US" sz="1600" dirty="0" smtClean="0"/>
            <a:t>High-sugar Diet</a:t>
          </a:r>
          <a:endParaRPr lang="en-GB" sz="1600" dirty="0"/>
        </a:p>
      </dgm:t>
    </dgm:pt>
    <dgm:pt modelId="{F2562B20-3BBB-4D95-8741-955406E39451}" type="sibTrans" cxnId="{BCA2766C-21F4-4D0E-9BEF-D0718C8F1E81}">
      <dgm:prSet/>
      <dgm:spPr/>
      <dgm:t>
        <a:bodyPr/>
        <a:lstStyle/>
        <a:p>
          <a:endParaRPr lang="en-GB"/>
        </a:p>
      </dgm:t>
    </dgm:pt>
    <dgm:pt modelId="{A74A221D-3F63-46EA-886C-D05D2878BE39}" type="parTrans" cxnId="{BCA2766C-21F4-4D0E-9BEF-D0718C8F1E81}">
      <dgm:prSet/>
      <dgm:spPr/>
      <dgm:t>
        <a:bodyPr/>
        <a:lstStyle/>
        <a:p>
          <a:endParaRPr lang="en-GB"/>
        </a:p>
      </dgm:t>
    </dgm:pt>
    <dgm:pt modelId="{6EB30CE7-6434-4C74-9D27-17C8B2B7FA7F}">
      <dgm:prSet/>
      <dgm:spPr/>
      <dgm:t>
        <a:bodyPr/>
        <a:lstStyle/>
        <a:p>
          <a:endParaRPr lang="en-GB" dirty="0"/>
        </a:p>
      </dgm:t>
    </dgm:pt>
    <dgm:pt modelId="{A067ED11-0F7D-489E-8CE9-EE57D9164331}" type="parTrans" cxnId="{F427DCD4-5685-4698-8BC9-C55D6942BDE2}">
      <dgm:prSet/>
      <dgm:spPr/>
      <dgm:t>
        <a:bodyPr/>
        <a:lstStyle/>
        <a:p>
          <a:endParaRPr lang="en-GB"/>
        </a:p>
      </dgm:t>
    </dgm:pt>
    <dgm:pt modelId="{3CCFDBF8-5F13-4B61-B7F2-1EDA61467EE6}" type="sibTrans" cxnId="{F427DCD4-5685-4698-8BC9-C55D6942BDE2}">
      <dgm:prSet/>
      <dgm:spPr/>
      <dgm:t>
        <a:bodyPr/>
        <a:lstStyle/>
        <a:p>
          <a:endParaRPr lang="en-GB"/>
        </a:p>
      </dgm:t>
    </dgm:pt>
    <dgm:pt modelId="{A08A7488-DF5A-4C73-9214-A01F837CA32D}">
      <dgm:prSet phldrT="[Text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1600" dirty="0" smtClean="0"/>
            <a:t>Assays of various metabolites</a:t>
          </a:r>
          <a:endParaRPr lang="en-GB" sz="1600" dirty="0"/>
        </a:p>
      </dgm:t>
    </dgm:pt>
    <dgm:pt modelId="{2780A16C-CBA7-4F3D-8E3A-74A1010C9CB9}" type="parTrans" cxnId="{C77F1CEB-8E33-4A58-A1DD-9D71198BC93C}">
      <dgm:prSet/>
      <dgm:spPr/>
      <dgm:t>
        <a:bodyPr/>
        <a:lstStyle/>
        <a:p>
          <a:endParaRPr lang="en-GB"/>
        </a:p>
      </dgm:t>
    </dgm:pt>
    <dgm:pt modelId="{EBB12F12-2DC8-48DF-8604-8A2588105851}" type="sibTrans" cxnId="{C77F1CEB-8E33-4A58-A1DD-9D71198BC93C}">
      <dgm:prSet/>
      <dgm:spPr/>
      <dgm:t>
        <a:bodyPr/>
        <a:lstStyle/>
        <a:p>
          <a:endParaRPr lang="en-GB"/>
        </a:p>
      </dgm:t>
    </dgm:pt>
    <dgm:pt modelId="{51F7E55A-6146-46CB-A166-A77BFCA45860}" type="pres">
      <dgm:prSet presAssocID="{17AA34D9-59BC-442A-86D0-BEB26A592A8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12DB8EB-45D7-4B15-BE6C-52F6F96619A8}" type="pres">
      <dgm:prSet presAssocID="{17AA34D9-59BC-442A-86D0-BEB26A592A8A}" presName="hierFlow" presStyleCnt="0"/>
      <dgm:spPr/>
      <dgm:t>
        <a:bodyPr/>
        <a:lstStyle/>
        <a:p>
          <a:endParaRPr lang="en-GB"/>
        </a:p>
      </dgm:t>
    </dgm:pt>
    <dgm:pt modelId="{323F56C1-9F08-4262-836F-78127D3EE945}" type="pres">
      <dgm:prSet presAssocID="{17AA34D9-59BC-442A-86D0-BEB26A592A8A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DE1558A4-AB5D-4C9B-B0A9-35B10616AF47}" type="pres">
      <dgm:prSet presAssocID="{21E512D9-B819-4CB9-BD93-B577BE121483}" presName="Name14" presStyleCnt="0"/>
      <dgm:spPr/>
      <dgm:t>
        <a:bodyPr/>
        <a:lstStyle/>
        <a:p>
          <a:endParaRPr lang="en-GB"/>
        </a:p>
      </dgm:t>
    </dgm:pt>
    <dgm:pt modelId="{F91FDF08-C5BC-445E-BA9B-475EAB10DED8}" type="pres">
      <dgm:prSet presAssocID="{21E512D9-B819-4CB9-BD93-B577BE121483}" presName="level1Shape" presStyleLbl="node0" presStyleIdx="0" presStyleCnt="1" custScaleX="154126" custLinFactX="15851" custLinFactNeighborX="100000" custLinFactNeighborY="-65089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EF2B6E9-FC95-4A3F-B59B-B5ACB26003F3}" type="pres">
      <dgm:prSet presAssocID="{21E512D9-B819-4CB9-BD93-B577BE121483}" presName="hierChild2" presStyleCnt="0"/>
      <dgm:spPr/>
      <dgm:t>
        <a:bodyPr/>
        <a:lstStyle/>
        <a:p>
          <a:endParaRPr lang="en-GB"/>
        </a:p>
      </dgm:t>
    </dgm:pt>
    <dgm:pt modelId="{AE84B034-A231-442E-9CC6-540A0F2EA07E}" type="pres">
      <dgm:prSet presAssocID="{0CB953CC-9B89-447C-9A66-075BE598A390}" presName="Name19" presStyleLbl="parChTrans1D2" presStyleIdx="0" presStyleCnt="2"/>
      <dgm:spPr/>
      <dgm:t>
        <a:bodyPr/>
        <a:lstStyle/>
        <a:p>
          <a:endParaRPr lang="en-GB"/>
        </a:p>
      </dgm:t>
    </dgm:pt>
    <dgm:pt modelId="{0F4443B8-9E0C-416F-AE27-3A57EAF4A603}" type="pres">
      <dgm:prSet presAssocID="{D91DEBEC-26CB-4FFB-9BB6-DFD549F398AC}" presName="Name21" presStyleCnt="0"/>
      <dgm:spPr/>
      <dgm:t>
        <a:bodyPr/>
        <a:lstStyle/>
        <a:p>
          <a:endParaRPr lang="en-GB"/>
        </a:p>
      </dgm:t>
    </dgm:pt>
    <dgm:pt modelId="{DA92F1CA-98BB-4B53-87B5-588AC78E7B01}" type="pres">
      <dgm:prSet presAssocID="{D91DEBEC-26CB-4FFB-9BB6-DFD549F398AC}" presName="level2Shape" presStyleLbl="node2" presStyleIdx="0" presStyleCnt="2" custScaleX="119680" custScaleY="110000" custLinFactNeighborX="69554" custLinFactNeighborY="3064"/>
      <dgm:spPr/>
      <dgm:t>
        <a:bodyPr/>
        <a:lstStyle/>
        <a:p>
          <a:endParaRPr lang="en-GB"/>
        </a:p>
      </dgm:t>
    </dgm:pt>
    <dgm:pt modelId="{5B46EDFA-DBBA-4738-9B36-02C093C5453F}" type="pres">
      <dgm:prSet presAssocID="{D91DEBEC-26CB-4FFB-9BB6-DFD549F398AC}" presName="hierChild3" presStyleCnt="0"/>
      <dgm:spPr/>
      <dgm:t>
        <a:bodyPr/>
        <a:lstStyle/>
        <a:p>
          <a:endParaRPr lang="en-GB"/>
        </a:p>
      </dgm:t>
    </dgm:pt>
    <dgm:pt modelId="{617D091B-FB20-433C-86C6-4D6CD4BE7F01}" type="pres">
      <dgm:prSet presAssocID="{410FD2D4-21B3-4163-AD0E-947565262527}" presName="Name19" presStyleLbl="parChTrans1D3" presStyleIdx="0" presStyleCnt="4"/>
      <dgm:spPr/>
      <dgm:t>
        <a:bodyPr/>
        <a:lstStyle/>
        <a:p>
          <a:endParaRPr lang="en-GB"/>
        </a:p>
      </dgm:t>
    </dgm:pt>
    <dgm:pt modelId="{A7331695-8988-4F96-A689-E1EEC658173F}" type="pres">
      <dgm:prSet presAssocID="{E0DF36AB-1FB1-4303-B2C3-62CE7A9797F3}" presName="Name21" presStyleCnt="0"/>
      <dgm:spPr/>
      <dgm:t>
        <a:bodyPr/>
        <a:lstStyle/>
        <a:p>
          <a:endParaRPr lang="en-GB"/>
        </a:p>
      </dgm:t>
    </dgm:pt>
    <dgm:pt modelId="{6625D401-A8E1-47E6-B4FB-956F853BDFB8}" type="pres">
      <dgm:prSet presAssocID="{E0DF36AB-1FB1-4303-B2C3-62CE7A9797F3}" presName="level2Shape" presStyleLbl="node3" presStyleIdx="0" presStyleCnt="4" custLinFactNeighborX="8121" custLinFactNeighborY="9310"/>
      <dgm:spPr/>
      <dgm:t>
        <a:bodyPr/>
        <a:lstStyle/>
        <a:p>
          <a:endParaRPr lang="en-GB"/>
        </a:p>
      </dgm:t>
    </dgm:pt>
    <dgm:pt modelId="{43B88FFC-B06E-412B-8405-3B05197DA774}" type="pres">
      <dgm:prSet presAssocID="{E0DF36AB-1FB1-4303-B2C3-62CE7A9797F3}" presName="hierChild3" presStyleCnt="0"/>
      <dgm:spPr/>
      <dgm:t>
        <a:bodyPr/>
        <a:lstStyle/>
        <a:p>
          <a:endParaRPr lang="en-GB"/>
        </a:p>
      </dgm:t>
    </dgm:pt>
    <dgm:pt modelId="{EC42DCD1-FC23-45BA-B667-6BE1DCE2712B}" type="pres">
      <dgm:prSet presAssocID="{2FCF6310-B662-4B84-ADB9-261B1AE479A0}" presName="Name19" presStyleLbl="parChTrans1D4" presStyleIdx="0" presStyleCnt="4"/>
      <dgm:spPr/>
      <dgm:t>
        <a:bodyPr/>
        <a:lstStyle/>
        <a:p>
          <a:endParaRPr lang="en-GB"/>
        </a:p>
      </dgm:t>
    </dgm:pt>
    <dgm:pt modelId="{C84EB82B-4699-45A7-A531-C29A3442D3B8}" type="pres">
      <dgm:prSet presAssocID="{443C54E5-8490-45DD-B7F6-14DB8D55743A}" presName="Name21" presStyleCnt="0"/>
      <dgm:spPr/>
      <dgm:t>
        <a:bodyPr/>
        <a:lstStyle/>
        <a:p>
          <a:endParaRPr lang="en-GB"/>
        </a:p>
      </dgm:t>
    </dgm:pt>
    <dgm:pt modelId="{A1FA99B9-860B-4F7F-AF2F-3C3E10DBF191}" type="pres">
      <dgm:prSet presAssocID="{443C54E5-8490-45DD-B7F6-14DB8D55743A}" presName="level2Shape" presStyleLbl="node4" presStyleIdx="0" presStyleCnt="4" custLinFactX="164373" custLinFactNeighborX="200000" custLinFactNeighborY="52625"/>
      <dgm:spPr/>
      <dgm:t>
        <a:bodyPr/>
        <a:lstStyle/>
        <a:p>
          <a:endParaRPr lang="en-GB"/>
        </a:p>
      </dgm:t>
    </dgm:pt>
    <dgm:pt modelId="{53BE52B8-B51B-438F-B31D-F4147CC5D670}" type="pres">
      <dgm:prSet presAssocID="{443C54E5-8490-45DD-B7F6-14DB8D55743A}" presName="hierChild3" presStyleCnt="0"/>
      <dgm:spPr/>
      <dgm:t>
        <a:bodyPr/>
        <a:lstStyle/>
        <a:p>
          <a:endParaRPr lang="en-GB"/>
        </a:p>
      </dgm:t>
    </dgm:pt>
    <dgm:pt modelId="{FE35BDFD-6142-4041-9257-F46FFFD2145E}" type="pres">
      <dgm:prSet presAssocID="{10324724-45F8-4B17-AADB-D67A6E6F9FCF}" presName="Name19" presStyleLbl="parChTrans1D3" presStyleIdx="1" presStyleCnt="4"/>
      <dgm:spPr/>
      <dgm:t>
        <a:bodyPr/>
        <a:lstStyle/>
        <a:p>
          <a:endParaRPr lang="en-GB"/>
        </a:p>
      </dgm:t>
    </dgm:pt>
    <dgm:pt modelId="{FC00199F-64EB-4A9C-8364-85F81F1932E3}" type="pres">
      <dgm:prSet presAssocID="{D1F397BD-A1CD-44C9-AD5D-F19A0A5971FA}" presName="Name21" presStyleCnt="0"/>
      <dgm:spPr/>
      <dgm:t>
        <a:bodyPr/>
        <a:lstStyle/>
        <a:p>
          <a:endParaRPr lang="en-GB"/>
        </a:p>
      </dgm:t>
    </dgm:pt>
    <dgm:pt modelId="{42AA1DFE-F060-4C54-94A1-DD1E933D4A66}" type="pres">
      <dgm:prSet presAssocID="{D1F397BD-A1CD-44C9-AD5D-F19A0A5971FA}" presName="level2Shape" presStyleLbl="node3" presStyleIdx="1" presStyleCnt="4" custLinFactX="20310" custLinFactNeighborX="100000" custLinFactNeighborY="9310"/>
      <dgm:spPr/>
      <dgm:t>
        <a:bodyPr/>
        <a:lstStyle/>
        <a:p>
          <a:endParaRPr lang="en-GB"/>
        </a:p>
      </dgm:t>
    </dgm:pt>
    <dgm:pt modelId="{EBEFCF65-767C-4A82-BAC8-66FEFE6B7BA6}" type="pres">
      <dgm:prSet presAssocID="{D1F397BD-A1CD-44C9-AD5D-F19A0A5971FA}" presName="hierChild3" presStyleCnt="0"/>
      <dgm:spPr/>
      <dgm:t>
        <a:bodyPr/>
        <a:lstStyle/>
        <a:p>
          <a:endParaRPr lang="en-GB"/>
        </a:p>
      </dgm:t>
    </dgm:pt>
    <dgm:pt modelId="{77964CA1-9972-409B-A3CA-2330EF737324}" type="pres">
      <dgm:prSet presAssocID="{83B5EB4D-1FF6-4601-84B7-530D5E9D225D}" presName="Name19" presStyleLbl="parChTrans1D4" presStyleIdx="1" presStyleCnt="4"/>
      <dgm:spPr/>
      <dgm:t>
        <a:bodyPr/>
        <a:lstStyle/>
        <a:p>
          <a:endParaRPr lang="en-GB"/>
        </a:p>
      </dgm:t>
    </dgm:pt>
    <dgm:pt modelId="{0D437F57-45EC-4C26-8FB3-AC350F272011}" type="pres">
      <dgm:prSet presAssocID="{75BE7BE4-5F81-4078-99D2-92B92362795D}" presName="Name21" presStyleCnt="0"/>
      <dgm:spPr/>
      <dgm:t>
        <a:bodyPr/>
        <a:lstStyle/>
        <a:p>
          <a:endParaRPr lang="en-GB"/>
        </a:p>
      </dgm:t>
    </dgm:pt>
    <dgm:pt modelId="{F4F958A9-0913-450F-A441-75844F866596}" type="pres">
      <dgm:prSet presAssocID="{75BE7BE4-5F81-4078-99D2-92B92362795D}" presName="level2Shape" presStyleLbl="node4" presStyleIdx="1" presStyleCnt="4" custLinFactX="100000" custLinFactNeighborX="134373" custLinFactNeighborY="54857"/>
      <dgm:spPr/>
      <dgm:t>
        <a:bodyPr/>
        <a:lstStyle/>
        <a:p>
          <a:endParaRPr lang="en-GB"/>
        </a:p>
      </dgm:t>
    </dgm:pt>
    <dgm:pt modelId="{B12075F3-C524-4759-B61D-4A042E9393FC}" type="pres">
      <dgm:prSet presAssocID="{75BE7BE4-5F81-4078-99D2-92B92362795D}" presName="hierChild3" presStyleCnt="0"/>
      <dgm:spPr/>
      <dgm:t>
        <a:bodyPr/>
        <a:lstStyle/>
        <a:p>
          <a:endParaRPr lang="en-GB"/>
        </a:p>
      </dgm:t>
    </dgm:pt>
    <dgm:pt modelId="{F3AC5CF5-A760-442E-A4BF-51540D957F84}" type="pres">
      <dgm:prSet presAssocID="{A74A221D-3F63-46EA-886C-D05D2878BE39}" presName="Name19" presStyleLbl="parChTrans1D2" presStyleIdx="1" presStyleCnt="2"/>
      <dgm:spPr/>
      <dgm:t>
        <a:bodyPr/>
        <a:lstStyle/>
        <a:p>
          <a:endParaRPr lang="en-GB"/>
        </a:p>
      </dgm:t>
    </dgm:pt>
    <dgm:pt modelId="{8A0A1A92-5C25-41E2-A0A1-11C39F90466C}" type="pres">
      <dgm:prSet presAssocID="{4917EFE6-870D-440E-96B2-F32606653801}" presName="Name21" presStyleCnt="0"/>
      <dgm:spPr/>
      <dgm:t>
        <a:bodyPr/>
        <a:lstStyle/>
        <a:p>
          <a:endParaRPr lang="en-GB"/>
        </a:p>
      </dgm:t>
    </dgm:pt>
    <dgm:pt modelId="{2FCD6FD4-6A5A-479B-B88A-9B975B3DE5EA}" type="pres">
      <dgm:prSet presAssocID="{4917EFE6-870D-440E-96B2-F32606653801}" presName="level2Shape" presStyleLbl="node2" presStyleIdx="1" presStyleCnt="2" custScaleX="128600" custLinFactX="5216" custLinFactNeighborX="100000" custLinFactNeighborY="3197"/>
      <dgm:spPr/>
      <dgm:t>
        <a:bodyPr/>
        <a:lstStyle/>
        <a:p>
          <a:endParaRPr lang="en-GB"/>
        </a:p>
      </dgm:t>
    </dgm:pt>
    <dgm:pt modelId="{F518FF3C-8802-43F3-A094-22F8D69F31B6}" type="pres">
      <dgm:prSet presAssocID="{4917EFE6-870D-440E-96B2-F32606653801}" presName="hierChild3" presStyleCnt="0"/>
      <dgm:spPr/>
      <dgm:t>
        <a:bodyPr/>
        <a:lstStyle/>
        <a:p>
          <a:endParaRPr lang="en-GB"/>
        </a:p>
      </dgm:t>
    </dgm:pt>
    <dgm:pt modelId="{B9712D3E-FBD3-46A6-8F92-8312C30FE9A7}" type="pres">
      <dgm:prSet presAssocID="{B22443FE-78E3-48E4-906D-135497306EE7}" presName="Name19" presStyleLbl="parChTrans1D3" presStyleIdx="2" presStyleCnt="4"/>
      <dgm:spPr/>
      <dgm:t>
        <a:bodyPr/>
        <a:lstStyle/>
        <a:p>
          <a:endParaRPr lang="en-GB"/>
        </a:p>
      </dgm:t>
    </dgm:pt>
    <dgm:pt modelId="{3E2C0C31-B0AD-4C72-ACC1-36C36ED00F03}" type="pres">
      <dgm:prSet presAssocID="{F0E0D7F3-CE4A-4E1D-A456-8FD7535D1D91}" presName="Name21" presStyleCnt="0"/>
      <dgm:spPr/>
      <dgm:t>
        <a:bodyPr/>
        <a:lstStyle/>
        <a:p>
          <a:endParaRPr lang="en-GB"/>
        </a:p>
      </dgm:t>
    </dgm:pt>
    <dgm:pt modelId="{CCEEDC6F-E3E0-406F-83A1-9C19DD83A466}" type="pres">
      <dgm:prSet presAssocID="{F0E0D7F3-CE4A-4E1D-A456-8FD7535D1D91}" presName="level2Shape" presStyleLbl="node3" presStyleIdx="2" presStyleCnt="4" custLinFactNeighborX="50000" custLinFactNeighborY="19310"/>
      <dgm:spPr/>
      <dgm:t>
        <a:bodyPr/>
        <a:lstStyle/>
        <a:p>
          <a:endParaRPr lang="en-GB"/>
        </a:p>
      </dgm:t>
    </dgm:pt>
    <dgm:pt modelId="{495BECA4-1EF4-4AA4-A331-1363B2937DBA}" type="pres">
      <dgm:prSet presAssocID="{F0E0D7F3-CE4A-4E1D-A456-8FD7535D1D91}" presName="hierChild3" presStyleCnt="0"/>
      <dgm:spPr/>
      <dgm:t>
        <a:bodyPr/>
        <a:lstStyle/>
        <a:p>
          <a:endParaRPr lang="en-GB"/>
        </a:p>
      </dgm:t>
    </dgm:pt>
    <dgm:pt modelId="{C16B8942-B942-445B-B5A7-53BF0515CCD3}" type="pres">
      <dgm:prSet presAssocID="{E758BF66-0070-4AD7-B9E1-1E45E323D89C}" presName="Name19" presStyleLbl="parChTrans1D3" presStyleIdx="3" presStyleCnt="4"/>
      <dgm:spPr/>
      <dgm:t>
        <a:bodyPr/>
        <a:lstStyle/>
        <a:p>
          <a:endParaRPr lang="en-GB"/>
        </a:p>
      </dgm:t>
    </dgm:pt>
    <dgm:pt modelId="{F32FB61C-416A-4377-B4C5-F76FA2EB1E3C}" type="pres">
      <dgm:prSet presAssocID="{8D339652-BC89-48C0-A113-17CE22261CD3}" presName="Name21" presStyleCnt="0"/>
      <dgm:spPr/>
      <dgm:t>
        <a:bodyPr/>
        <a:lstStyle/>
        <a:p>
          <a:endParaRPr lang="en-GB"/>
        </a:p>
      </dgm:t>
    </dgm:pt>
    <dgm:pt modelId="{DD24DC7E-4FA7-439F-B567-564BD02D115A}" type="pres">
      <dgm:prSet presAssocID="{8D339652-BC89-48C0-A113-17CE22261CD3}" presName="level2Shape" presStyleLbl="node3" presStyleIdx="3" presStyleCnt="4" custLinFactX="100000" custLinFactNeighborX="102926" custLinFactNeighborY="19310"/>
      <dgm:spPr/>
      <dgm:t>
        <a:bodyPr/>
        <a:lstStyle/>
        <a:p>
          <a:endParaRPr lang="en-GB"/>
        </a:p>
      </dgm:t>
    </dgm:pt>
    <dgm:pt modelId="{9442EB86-D4D1-4E0C-BE83-E79326F32F80}" type="pres">
      <dgm:prSet presAssocID="{8D339652-BC89-48C0-A113-17CE22261CD3}" presName="hierChild3" presStyleCnt="0"/>
      <dgm:spPr/>
      <dgm:t>
        <a:bodyPr/>
        <a:lstStyle/>
        <a:p>
          <a:endParaRPr lang="en-GB"/>
        </a:p>
      </dgm:t>
    </dgm:pt>
    <dgm:pt modelId="{3F123545-48FE-487D-9C27-B8B9525B2B67}" type="pres">
      <dgm:prSet presAssocID="{A067ED11-0F7D-489E-8CE9-EE57D9164331}" presName="Name19" presStyleLbl="parChTrans1D4" presStyleIdx="2" presStyleCnt="4"/>
      <dgm:spPr/>
      <dgm:t>
        <a:bodyPr/>
        <a:lstStyle/>
        <a:p>
          <a:endParaRPr lang="en-GB"/>
        </a:p>
      </dgm:t>
    </dgm:pt>
    <dgm:pt modelId="{6665065A-EA79-4F62-B942-8214F5E4CD9E}" type="pres">
      <dgm:prSet presAssocID="{6EB30CE7-6434-4C74-9D27-17C8B2B7FA7F}" presName="Name21" presStyleCnt="0"/>
      <dgm:spPr/>
      <dgm:t>
        <a:bodyPr/>
        <a:lstStyle/>
        <a:p>
          <a:endParaRPr lang="en-GB"/>
        </a:p>
      </dgm:t>
    </dgm:pt>
    <dgm:pt modelId="{41149F3D-2CCA-47F2-B0E8-FBB97B6389D4}" type="pres">
      <dgm:prSet presAssocID="{6EB30CE7-6434-4C74-9D27-17C8B2B7FA7F}" presName="level2Shape" presStyleLbl="node4" presStyleIdx="2" presStyleCnt="4" custLinFactX="4373" custLinFactNeighborX="100000" custLinFactNeighborY="70116"/>
      <dgm:spPr/>
      <dgm:t>
        <a:bodyPr/>
        <a:lstStyle/>
        <a:p>
          <a:endParaRPr lang="en-GB"/>
        </a:p>
      </dgm:t>
    </dgm:pt>
    <dgm:pt modelId="{D40FA481-7A0D-4E77-B5BB-6778DF76DCC1}" type="pres">
      <dgm:prSet presAssocID="{6EB30CE7-6434-4C74-9D27-17C8B2B7FA7F}" presName="hierChild3" presStyleCnt="0"/>
      <dgm:spPr/>
      <dgm:t>
        <a:bodyPr/>
        <a:lstStyle/>
        <a:p>
          <a:endParaRPr lang="en-GB"/>
        </a:p>
      </dgm:t>
    </dgm:pt>
    <dgm:pt modelId="{2A42B12B-C115-480B-8952-24421E558CB5}" type="pres">
      <dgm:prSet presAssocID="{2780A16C-CBA7-4F3D-8E3A-74A1010C9CB9}" presName="Name19" presStyleLbl="parChTrans1D4" presStyleIdx="3" presStyleCnt="4"/>
      <dgm:spPr/>
      <dgm:t>
        <a:bodyPr/>
        <a:lstStyle/>
        <a:p>
          <a:endParaRPr lang="en-GB"/>
        </a:p>
      </dgm:t>
    </dgm:pt>
    <dgm:pt modelId="{113CD54C-579A-4A5F-9C35-1B9F36323BB1}" type="pres">
      <dgm:prSet presAssocID="{A08A7488-DF5A-4C73-9214-A01F837CA32D}" presName="Name21" presStyleCnt="0"/>
      <dgm:spPr/>
      <dgm:t>
        <a:bodyPr/>
        <a:lstStyle/>
        <a:p>
          <a:endParaRPr lang="en-GB"/>
        </a:p>
      </dgm:t>
    </dgm:pt>
    <dgm:pt modelId="{006DDFB0-79EE-4197-8789-FE2EA5A9603B}" type="pres">
      <dgm:prSet presAssocID="{A08A7488-DF5A-4C73-9214-A01F837CA32D}" presName="level2Shape" presStyleLbl="node4" presStyleIdx="3" presStyleCnt="4" custScaleX="489861" custScaleY="195304" custLinFactX="-100000" custLinFactNeighborX="-120570" custLinFactNeighborY="62725"/>
      <dgm:spPr/>
      <dgm:t>
        <a:bodyPr/>
        <a:lstStyle/>
        <a:p>
          <a:endParaRPr lang="en-GB"/>
        </a:p>
      </dgm:t>
    </dgm:pt>
    <dgm:pt modelId="{30A6788B-B724-40C0-B930-44066FBCC46D}" type="pres">
      <dgm:prSet presAssocID="{A08A7488-DF5A-4C73-9214-A01F837CA32D}" presName="hierChild3" presStyleCnt="0"/>
      <dgm:spPr/>
      <dgm:t>
        <a:bodyPr/>
        <a:lstStyle/>
        <a:p>
          <a:endParaRPr lang="en-GB"/>
        </a:p>
      </dgm:t>
    </dgm:pt>
    <dgm:pt modelId="{7E35DADC-D820-4264-8D08-393EE3ADF703}" type="pres">
      <dgm:prSet presAssocID="{17AA34D9-59BC-442A-86D0-BEB26A592A8A}" presName="bgShapesFlow" presStyleCnt="0"/>
      <dgm:spPr/>
      <dgm:t>
        <a:bodyPr/>
        <a:lstStyle/>
        <a:p>
          <a:endParaRPr lang="en-GB"/>
        </a:p>
      </dgm:t>
    </dgm:pt>
  </dgm:ptLst>
  <dgm:cxnLst>
    <dgm:cxn modelId="{C15B0B75-5442-4EC7-BB29-5E9FB4EFF6E8}" type="presOf" srcId="{4917EFE6-870D-440E-96B2-F32606653801}" destId="{2FCD6FD4-6A5A-479B-B88A-9B975B3DE5EA}" srcOrd="0" destOrd="0" presId="urn:microsoft.com/office/officeart/2005/8/layout/hierarchy6"/>
    <dgm:cxn modelId="{8227E5B7-B330-4D28-B890-57AC82579314}" type="presOf" srcId="{10324724-45F8-4B17-AADB-D67A6E6F9FCF}" destId="{FE35BDFD-6142-4041-9257-F46FFFD2145E}" srcOrd="0" destOrd="0" presId="urn:microsoft.com/office/officeart/2005/8/layout/hierarchy6"/>
    <dgm:cxn modelId="{BD84FA71-4E5E-4FE3-AC7E-15C661A8602C}" type="presOf" srcId="{F0E0D7F3-CE4A-4E1D-A456-8FD7535D1D91}" destId="{CCEEDC6F-E3E0-406F-83A1-9C19DD83A466}" srcOrd="0" destOrd="0" presId="urn:microsoft.com/office/officeart/2005/8/layout/hierarchy6"/>
    <dgm:cxn modelId="{F5F9B520-8447-4309-BBB1-FBA6E5345558}" type="presOf" srcId="{A08A7488-DF5A-4C73-9214-A01F837CA32D}" destId="{006DDFB0-79EE-4197-8789-FE2EA5A9603B}" srcOrd="0" destOrd="0" presId="urn:microsoft.com/office/officeart/2005/8/layout/hierarchy6"/>
    <dgm:cxn modelId="{C6EFF455-2C70-4BE8-8FFF-679CA6F68F70}" type="presOf" srcId="{6EB30CE7-6434-4C74-9D27-17C8B2B7FA7F}" destId="{41149F3D-2CCA-47F2-B0E8-FBB97B6389D4}" srcOrd="0" destOrd="0" presId="urn:microsoft.com/office/officeart/2005/8/layout/hierarchy6"/>
    <dgm:cxn modelId="{3DC9D33C-23FA-46F7-BEAA-5BF48D209506}" type="presOf" srcId="{D91DEBEC-26CB-4FFB-9BB6-DFD549F398AC}" destId="{DA92F1CA-98BB-4B53-87B5-588AC78E7B01}" srcOrd="0" destOrd="0" presId="urn:microsoft.com/office/officeart/2005/8/layout/hierarchy6"/>
    <dgm:cxn modelId="{55686A71-B5C1-4741-9860-763339B6A3F3}" srcId="{4917EFE6-870D-440E-96B2-F32606653801}" destId="{F0E0D7F3-CE4A-4E1D-A456-8FD7535D1D91}" srcOrd="0" destOrd="0" parTransId="{B22443FE-78E3-48E4-906D-135497306EE7}" sibTransId="{09D68764-D432-471A-BECF-C3A5F7E79346}"/>
    <dgm:cxn modelId="{A49D6B31-8D04-4450-BAFD-31A6F0E479BD}" srcId="{E0DF36AB-1FB1-4303-B2C3-62CE7A9797F3}" destId="{443C54E5-8490-45DD-B7F6-14DB8D55743A}" srcOrd="0" destOrd="0" parTransId="{2FCF6310-B662-4B84-ADB9-261B1AE479A0}" sibTransId="{C1B0E4EA-8E9A-472D-91E5-8D97D6A02291}"/>
    <dgm:cxn modelId="{F850639F-B655-428E-97BC-A57A7A3EDA46}" type="presOf" srcId="{21E512D9-B819-4CB9-BD93-B577BE121483}" destId="{F91FDF08-C5BC-445E-BA9B-475EAB10DED8}" srcOrd="0" destOrd="0" presId="urn:microsoft.com/office/officeart/2005/8/layout/hierarchy6"/>
    <dgm:cxn modelId="{BF6F327B-3209-44FE-9F44-DFD57081F18F}" srcId="{17AA34D9-59BC-442A-86D0-BEB26A592A8A}" destId="{21E512D9-B819-4CB9-BD93-B577BE121483}" srcOrd="0" destOrd="0" parTransId="{71CF24BE-7A47-4077-989A-4EFA9E354DCA}" sibTransId="{60EB7B5A-37D8-400F-8309-0509E082BB0B}"/>
    <dgm:cxn modelId="{5840F69B-93B7-40AA-BF93-9C4DFDD08B1A}" type="presOf" srcId="{75BE7BE4-5F81-4078-99D2-92B92362795D}" destId="{F4F958A9-0913-450F-A441-75844F866596}" srcOrd="0" destOrd="0" presId="urn:microsoft.com/office/officeart/2005/8/layout/hierarchy6"/>
    <dgm:cxn modelId="{B862666B-8D5A-4CAE-B008-345601489573}" type="presOf" srcId="{B22443FE-78E3-48E4-906D-135497306EE7}" destId="{B9712D3E-FBD3-46A6-8F92-8312C30FE9A7}" srcOrd="0" destOrd="0" presId="urn:microsoft.com/office/officeart/2005/8/layout/hierarchy6"/>
    <dgm:cxn modelId="{BCA2766C-21F4-4D0E-9BEF-D0718C8F1E81}" srcId="{21E512D9-B819-4CB9-BD93-B577BE121483}" destId="{4917EFE6-870D-440E-96B2-F32606653801}" srcOrd="1" destOrd="0" parTransId="{A74A221D-3F63-46EA-886C-D05D2878BE39}" sibTransId="{F2562B20-3BBB-4D95-8741-955406E39451}"/>
    <dgm:cxn modelId="{8F8B3EB3-B253-44EA-8DBF-7B3E40F053E8}" type="presOf" srcId="{E758BF66-0070-4AD7-B9E1-1E45E323D89C}" destId="{C16B8942-B942-445B-B5A7-53BF0515CCD3}" srcOrd="0" destOrd="0" presId="urn:microsoft.com/office/officeart/2005/8/layout/hierarchy6"/>
    <dgm:cxn modelId="{7B6E1EB5-2E99-4929-BB9A-BFBFEFA82C9F}" type="presOf" srcId="{E0DF36AB-1FB1-4303-B2C3-62CE7A9797F3}" destId="{6625D401-A8E1-47E6-B4FB-956F853BDFB8}" srcOrd="0" destOrd="0" presId="urn:microsoft.com/office/officeart/2005/8/layout/hierarchy6"/>
    <dgm:cxn modelId="{07CFD02A-DE8A-4F13-AB52-44FE7F914816}" type="presOf" srcId="{2FCF6310-B662-4B84-ADB9-261B1AE479A0}" destId="{EC42DCD1-FC23-45BA-B667-6BE1DCE2712B}" srcOrd="0" destOrd="0" presId="urn:microsoft.com/office/officeart/2005/8/layout/hierarchy6"/>
    <dgm:cxn modelId="{E915C300-E344-4A52-AFAC-30378D003D53}" type="presOf" srcId="{0CB953CC-9B89-447C-9A66-075BE598A390}" destId="{AE84B034-A231-442E-9CC6-540A0F2EA07E}" srcOrd="0" destOrd="0" presId="urn:microsoft.com/office/officeart/2005/8/layout/hierarchy6"/>
    <dgm:cxn modelId="{967527BA-F835-4909-9EEA-EF91E279C39A}" type="presOf" srcId="{8D339652-BC89-48C0-A113-17CE22261CD3}" destId="{DD24DC7E-4FA7-439F-B567-564BD02D115A}" srcOrd="0" destOrd="0" presId="urn:microsoft.com/office/officeart/2005/8/layout/hierarchy6"/>
    <dgm:cxn modelId="{5753AF56-4096-470C-B5E7-CE0C6E1C1075}" srcId="{D91DEBEC-26CB-4FFB-9BB6-DFD549F398AC}" destId="{E0DF36AB-1FB1-4303-B2C3-62CE7A9797F3}" srcOrd="0" destOrd="0" parTransId="{410FD2D4-21B3-4163-AD0E-947565262527}" sibTransId="{0B70BD5E-810B-4975-A4C0-43ABA38DB083}"/>
    <dgm:cxn modelId="{F427DCD4-5685-4698-8BC9-C55D6942BDE2}" srcId="{8D339652-BC89-48C0-A113-17CE22261CD3}" destId="{6EB30CE7-6434-4C74-9D27-17C8B2B7FA7F}" srcOrd="0" destOrd="0" parTransId="{A067ED11-0F7D-489E-8CE9-EE57D9164331}" sibTransId="{3CCFDBF8-5F13-4B61-B7F2-1EDA61467EE6}"/>
    <dgm:cxn modelId="{A85FF872-5F7B-4279-A639-86B515F8E911}" srcId="{D1F397BD-A1CD-44C9-AD5D-F19A0A5971FA}" destId="{75BE7BE4-5F81-4078-99D2-92B92362795D}" srcOrd="0" destOrd="0" parTransId="{83B5EB4D-1FF6-4601-84B7-530D5E9D225D}" sibTransId="{85A0C795-9D1F-4DB3-8F78-7B7AA7F7321E}"/>
    <dgm:cxn modelId="{347D684C-3B99-4DD1-A485-28B4F6EA048C}" srcId="{4917EFE6-870D-440E-96B2-F32606653801}" destId="{8D339652-BC89-48C0-A113-17CE22261CD3}" srcOrd="1" destOrd="0" parTransId="{E758BF66-0070-4AD7-B9E1-1E45E323D89C}" sibTransId="{003147B2-3B67-4489-A362-FFE5A5CFCFF0}"/>
    <dgm:cxn modelId="{A3E4C9D3-1C09-4CDA-8259-42664EB216E4}" type="presOf" srcId="{D1F397BD-A1CD-44C9-AD5D-F19A0A5971FA}" destId="{42AA1DFE-F060-4C54-94A1-DD1E933D4A66}" srcOrd="0" destOrd="0" presId="urn:microsoft.com/office/officeart/2005/8/layout/hierarchy6"/>
    <dgm:cxn modelId="{47F0E56A-3019-4940-85D0-0936A7182367}" type="presOf" srcId="{83B5EB4D-1FF6-4601-84B7-530D5E9D225D}" destId="{77964CA1-9972-409B-A3CA-2330EF737324}" srcOrd="0" destOrd="0" presId="urn:microsoft.com/office/officeart/2005/8/layout/hierarchy6"/>
    <dgm:cxn modelId="{C77F1CEB-8E33-4A58-A1DD-9D71198BC93C}" srcId="{8D339652-BC89-48C0-A113-17CE22261CD3}" destId="{A08A7488-DF5A-4C73-9214-A01F837CA32D}" srcOrd="1" destOrd="0" parTransId="{2780A16C-CBA7-4F3D-8E3A-74A1010C9CB9}" sibTransId="{EBB12F12-2DC8-48DF-8604-8A2588105851}"/>
    <dgm:cxn modelId="{DF253586-0E91-4FAA-94B1-548D6D11A47E}" type="presOf" srcId="{443C54E5-8490-45DD-B7F6-14DB8D55743A}" destId="{A1FA99B9-860B-4F7F-AF2F-3C3E10DBF191}" srcOrd="0" destOrd="0" presId="urn:microsoft.com/office/officeart/2005/8/layout/hierarchy6"/>
    <dgm:cxn modelId="{21E4E247-C655-4490-8FF7-87686588FC91}" srcId="{21E512D9-B819-4CB9-BD93-B577BE121483}" destId="{D91DEBEC-26CB-4FFB-9BB6-DFD549F398AC}" srcOrd="0" destOrd="0" parTransId="{0CB953CC-9B89-447C-9A66-075BE598A390}" sibTransId="{7830EDA0-9561-4253-A3CA-FF46FE4884CE}"/>
    <dgm:cxn modelId="{3120C265-4AE4-4453-94E8-12B56BEF84C5}" type="presOf" srcId="{A067ED11-0F7D-489E-8CE9-EE57D9164331}" destId="{3F123545-48FE-487D-9C27-B8B9525B2B67}" srcOrd="0" destOrd="0" presId="urn:microsoft.com/office/officeart/2005/8/layout/hierarchy6"/>
    <dgm:cxn modelId="{FA74E625-7FA3-4738-BAA8-1F167633CCE3}" type="presOf" srcId="{410FD2D4-21B3-4163-AD0E-947565262527}" destId="{617D091B-FB20-433C-86C6-4D6CD4BE7F01}" srcOrd="0" destOrd="0" presId="urn:microsoft.com/office/officeart/2005/8/layout/hierarchy6"/>
    <dgm:cxn modelId="{C07F2396-B566-4BBD-B6BE-70480098B69B}" type="presOf" srcId="{A74A221D-3F63-46EA-886C-D05D2878BE39}" destId="{F3AC5CF5-A760-442E-A4BF-51540D957F84}" srcOrd="0" destOrd="0" presId="urn:microsoft.com/office/officeart/2005/8/layout/hierarchy6"/>
    <dgm:cxn modelId="{763E7C37-249D-4F7A-A2FC-09ABC086561F}" type="presOf" srcId="{2780A16C-CBA7-4F3D-8E3A-74A1010C9CB9}" destId="{2A42B12B-C115-480B-8952-24421E558CB5}" srcOrd="0" destOrd="0" presId="urn:microsoft.com/office/officeart/2005/8/layout/hierarchy6"/>
    <dgm:cxn modelId="{64B15594-C7A0-4E76-92DD-441BC43E112E}" type="presOf" srcId="{17AA34D9-59BC-442A-86D0-BEB26A592A8A}" destId="{51F7E55A-6146-46CB-A166-A77BFCA45860}" srcOrd="0" destOrd="0" presId="urn:microsoft.com/office/officeart/2005/8/layout/hierarchy6"/>
    <dgm:cxn modelId="{A8BFE220-1CD3-475D-A346-2FD96589F524}" srcId="{D91DEBEC-26CB-4FFB-9BB6-DFD549F398AC}" destId="{D1F397BD-A1CD-44C9-AD5D-F19A0A5971FA}" srcOrd="1" destOrd="0" parTransId="{10324724-45F8-4B17-AADB-D67A6E6F9FCF}" sibTransId="{0B4E44EB-B983-44D2-8FEB-1DD8B03A1749}"/>
    <dgm:cxn modelId="{099C1F29-0099-48C6-B69F-E5C56417A3D7}" type="presParOf" srcId="{51F7E55A-6146-46CB-A166-A77BFCA45860}" destId="{712DB8EB-45D7-4B15-BE6C-52F6F96619A8}" srcOrd="0" destOrd="0" presId="urn:microsoft.com/office/officeart/2005/8/layout/hierarchy6"/>
    <dgm:cxn modelId="{F1089A2F-3D06-4104-87C8-872B5879E4F4}" type="presParOf" srcId="{712DB8EB-45D7-4B15-BE6C-52F6F96619A8}" destId="{323F56C1-9F08-4262-836F-78127D3EE945}" srcOrd="0" destOrd="0" presId="urn:microsoft.com/office/officeart/2005/8/layout/hierarchy6"/>
    <dgm:cxn modelId="{6429A78C-0FE5-416A-9FB8-37343FF3F725}" type="presParOf" srcId="{323F56C1-9F08-4262-836F-78127D3EE945}" destId="{DE1558A4-AB5D-4C9B-B0A9-35B10616AF47}" srcOrd="0" destOrd="0" presId="urn:microsoft.com/office/officeart/2005/8/layout/hierarchy6"/>
    <dgm:cxn modelId="{2A5E8FCE-B9AD-4801-A2B3-3E0EB49C5F0C}" type="presParOf" srcId="{DE1558A4-AB5D-4C9B-B0A9-35B10616AF47}" destId="{F91FDF08-C5BC-445E-BA9B-475EAB10DED8}" srcOrd="0" destOrd="0" presId="urn:microsoft.com/office/officeart/2005/8/layout/hierarchy6"/>
    <dgm:cxn modelId="{53801FD7-0641-42BF-AB2F-B1350EB275C2}" type="presParOf" srcId="{DE1558A4-AB5D-4C9B-B0A9-35B10616AF47}" destId="{AEF2B6E9-FC95-4A3F-B59B-B5ACB26003F3}" srcOrd="1" destOrd="0" presId="urn:microsoft.com/office/officeart/2005/8/layout/hierarchy6"/>
    <dgm:cxn modelId="{E8924FE2-604C-4D53-8155-4E388A579C9C}" type="presParOf" srcId="{AEF2B6E9-FC95-4A3F-B59B-B5ACB26003F3}" destId="{AE84B034-A231-442E-9CC6-540A0F2EA07E}" srcOrd="0" destOrd="0" presId="urn:microsoft.com/office/officeart/2005/8/layout/hierarchy6"/>
    <dgm:cxn modelId="{0720FFF9-DB7B-44DB-A7EC-AC931A0310F0}" type="presParOf" srcId="{AEF2B6E9-FC95-4A3F-B59B-B5ACB26003F3}" destId="{0F4443B8-9E0C-416F-AE27-3A57EAF4A603}" srcOrd="1" destOrd="0" presId="urn:microsoft.com/office/officeart/2005/8/layout/hierarchy6"/>
    <dgm:cxn modelId="{5B0D5469-E466-49DF-986E-B72E438BE5E3}" type="presParOf" srcId="{0F4443B8-9E0C-416F-AE27-3A57EAF4A603}" destId="{DA92F1CA-98BB-4B53-87B5-588AC78E7B01}" srcOrd="0" destOrd="0" presId="urn:microsoft.com/office/officeart/2005/8/layout/hierarchy6"/>
    <dgm:cxn modelId="{E56BE94E-1DF7-4283-B303-D08797FF0DC2}" type="presParOf" srcId="{0F4443B8-9E0C-416F-AE27-3A57EAF4A603}" destId="{5B46EDFA-DBBA-4738-9B36-02C093C5453F}" srcOrd="1" destOrd="0" presId="urn:microsoft.com/office/officeart/2005/8/layout/hierarchy6"/>
    <dgm:cxn modelId="{2DA597FA-FB7A-4C08-AFFE-BC9F3BADF4EF}" type="presParOf" srcId="{5B46EDFA-DBBA-4738-9B36-02C093C5453F}" destId="{617D091B-FB20-433C-86C6-4D6CD4BE7F01}" srcOrd="0" destOrd="0" presId="urn:microsoft.com/office/officeart/2005/8/layout/hierarchy6"/>
    <dgm:cxn modelId="{A1C2EBC0-9E9D-4E1A-B2CF-7B346A72C809}" type="presParOf" srcId="{5B46EDFA-DBBA-4738-9B36-02C093C5453F}" destId="{A7331695-8988-4F96-A689-E1EEC658173F}" srcOrd="1" destOrd="0" presId="urn:microsoft.com/office/officeart/2005/8/layout/hierarchy6"/>
    <dgm:cxn modelId="{A459D9D2-33D3-4218-B3E6-A8A915AD9055}" type="presParOf" srcId="{A7331695-8988-4F96-A689-E1EEC658173F}" destId="{6625D401-A8E1-47E6-B4FB-956F853BDFB8}" srcOrd="0" destOrd="0" presId="urn:microsoft.com/office/officeart/2005/8/layout/hierarchy6"/>
    <dgm:cxn modelId="{0590B5AD-09E7-44CC-B893-D929833F3512}" type="presParOf" srcId="{A7331695-8988-4F96-A689-E1EEC658173F}" destId="{43B88FFC-B06E-412B-8405-3B05197DA774}" srcOrd="1" destOrd="0" presId="urn:microsoft.com/office/officeart/2005/8/layout/hierarchy6"/>
    <dgm:cxn modelId="{BBF8C4A8-CB4E-4147-9B6D-CBFA9223DBAF}" type="presParOf" srcId="{43B88FFC-B06E-412B-8405-3B05197DA774}" destId="{EC42DCD1-FC23-45BA-B667-6BE1DCE2712B}" srcOrd="0" destOrd="0" presId="urn:microsoft.com/office/officeart/2005/8/layout/hierarchy6"/>
    <dgm:cxn modelId="{0D9668D7-E100-4086-A2BE-EA0507E76279}" type="presParOf" srcId="{43B88FFC-B06E-412B-8405-3B05197DA774}" destId="{C84EB82B-4699-45A7-A531-C29A3442D3B8}" srcOrd="1" destOrd="0" presId="urn:microsoft.com/office/officeart/2005/8/layout/hierarchy6"/>
    <dgm:cxn modelId="{C7EA55DF-4CBC-4339-A403-E5C21D71C500}" type="presParOf" srcId="{C84EB82B-4699-45A7-A531-C29A3442D3B8}" destId="{A1FA99B9-860B-4F7F-AF2F-3C3E10DBF191}" srcOrd="0" destOrd="0" presId="urn:microsoft.com/office/officeart/2005/8/layout/hierarchy6"/>
    <dgm:cxn modelId="{BA267C76-434F-4070-B865-59D77E6E678C}" type="presParOf" srcId="{C84EB82B-4699-45A7-A531-C29A3442D3B8}" destId="{53BE52B8-B51B-438F-B31D-F4147CC5D670}" srcOrd="1" destOrd="0" presId="urn:microsoft.com/office/officeart/2005/8/layout/hierarchy6"/>
    <dgm:cxn modelId="{9576DDBE-2B29-4133-BCD6-4F94B9D153A7}" type="presParOf" srcId="{5B46EDFA-DBBA-4738-9B36-02C093C5453F}" destId="{FE35BDFD-6142-4041-9257-F46FFFD2145E}" srcOrd="2" destOrd="0" presId="urn:microsoft.com/office/officeart/2005/8/layout/hierarchy6"/>
    <dgm:cxn modelId="{271E001F-C487-44A6-99C2-9B4023B87B42}" type="presParOf" srcId="{5B46EDFA-DBBA-4738-9B36-02C093C5453F}" destId="{FC00199F-64EB-4A9C-8364-85F81F1932E3}" srcOrd="3" destOrd="0" presId="urn:microsoft.com/office/officeart/2005/8/layout/hierarchy6"/>
    <dgm:cxn modelId="{9FDFF075-C328-487F-8EFB-3FECB540F6FA}" type="presParOf" srcId="{FC00199F-64EB-4A9C-8364-85F81F1932E3}" destId="{42AA1DFE-F060-4C54-94A1-DD1E933D4A66}" srcOrd="0" destOrd="0" presId="urn:microsoft.com/office/officeart/2005/8/layout/hierarchy6"/>
    <dgm:cxn modelId="{668D9071-D8C1-46DD-9750-22D9D08FA07F}" type="presParOf" srcId="{FC00199F-64EB-4A9C-8364-85F81F1932E3}" destId="{EBEFCF65-767C-4A82-BAC8-66FEFE6B7BA6}" srcOrd="1" destOrd="0" presId="urn:microsoft.com/office/officeart/2005/8/layout/hierarchy6"/>
    <dgm:cxn modelId="{3E51EAA0-5C85-4B55-BAA6-9177F9A9FD72}" type="presParOf" srcId="{EBEFCF65-767C-4A82-BAC8-66FEFE6B7BA6}" destId="{77964CA1-9972-409B-A3CA-2330EF737324}" srcOrd="0" destOrd="0" presId="urn:microsoft.com/office/officeart/2005/8/layout/hierarchy6"/>
    <dgm:cxn modelId="{27F839CD-B339-4102-A924-DD7D66E0C903}" type="presParOf" srcId="{EBEFCF65-767C-4A82-BAC8-66FEFE6B7BA6}" destId="{0D437F57-45EC-4C26-8FB3-AC350F272011}" srcOrd="1" destOrd="0" presId="urn:microsoft.com/office/officeart/2005/8/layout/hierarchy6"/>
    <dgm:cxn modelId="{DE1357BC-CB40-4572-B480-A23CAE3C17E7}" type="presParOf" srcId="{0D437F57-45EC-4C26-8FB3-AC350F272011}" destId="{F4F958A9-0913-450F-A441-75844F866596}" srcOrd="0" destOrd="0" presId="urn:microsoft.com/office/officeart/2005/8/layout/hierarchy6"/>
    <dgm:cxn modelId="{A06E2081-B7AC-4F75-AACD-5C45CB9CBB82}" type="presParOf" srcId="{0D437F57-45EC-4C26-8FB3-AC350F272011}" destId="{B12075F3-C524-4759-B61D-4A042E9393FC}" srcOrd="1" destOrd="0" presId="urn:microsoft.com/office/officeart/2005/8/layout/hierarchy6"/>
    <dgm:cxn modelId="{2EE92E9D-7893-4D10-8632-DF250900AFA7}" type="presParOf" srcId="{AEF2B6E9-FC95-4A3F-B59B-B5ACB26003F3}" destId="{F3AC5CF5-A760-442E-A4BF-51540D957F84}" srcOrd="2" destOrd="0" presId="urn:microsoft.com/office/officeart/2005/8/layout/hierarchy6"/>
    <dgm:cxn modelId="{73AFECF5-AA95-4B10-9DE5-B17C604CD85F}" type="presParOf" srcId="{AEF2B6E9-FC95-4A3F-B59B-B5ACB26003F3}" destId="{8A0A1A92-5C25-41E2-A0A1-11C39F90466C}" srcOrd="3" destOrd="0" presId="urn:microsoft.com/office/officeart/2005/8/layout/hierarchy6"/>
    <dgm:cxn modelId="{49056D4F-296E-48A6-90CF-9DD99F422619}" type="presParOf" srcId="{8A0A1A92-5C25-41E2-A0A1-11C39F90466C}" destId="{2FCD6FD4-6A5A-479B-B88A-9B975B3DE5EA}" srcOrd="0" destOrd="0" presId="urn:microsoft.com/office/officeart/2005/8/layout/hierarchy6"/>
    <dgm:cxn modelId="{362587F1-5B4D-4940-AA7C-55A02D961696}" type="presParOf" srcId="{8A0A1A92-5C25-41E2-A0A1-11C39F90466C}" destId="{F518FF3C-8802-43F3-A094-22F8D69F31B6}" srcOrd="1" destOrd="0" presId="urn:microsoft.com/office/officeart/2005/8/layout/hierarchy6"/>
    <dgm:cxn modelId="{B23972DC-610C-4999-B708-4B212C5097A0}" type="presParOf" srcId="{F518FF3C-8802-43F3-A094-22F8D69F31B6}" destId="{B9712D3E-FBD3-46A6-8F92-8312C30FE9A7}" srcOrd="0" destOrd="0" presId="urn:microsoft.com/office/officeart/2005/8/layout/hierarchy6"/>
    <dgm:cxn modelId="{BC98EA47-E821-48BD-81EE-79052BA26503}" type="presParOf" srcId="{F518FF3C-8802-43F3-A094-22F8D69F31B6}" destId="{3E2C0C31-B0AD-4C72-ACC1-36C36ED00F03}" srcOrd="1" destOrd="0" presId="urn:microsoft.com/office/officeart/2005/8/layout/hierarchy6"/>
    <dgm:cxn modelId="{9A4A54A7-AAAE-478A-8F6F-667AF6B24F0B}" type="presParOf" srcId="{3E2C0C31-B0AD-4C72-ACC1-36C36ED00F03}" destId="{CCEEDC6F-E3E0-406F-83A1-9C19DD83A466}" srcOrd="0" destOrd="0" presId="urn:microsoft.com/office/officeart/2005/8/layout/hierarchy6"/>
    <dgm:cxn modelId="{7696E913-243F-4C7E-B44A-0FF5DACFE028}" type="presParOf" srcId="{3E2C0C31-B0AD-4C72-ACC1-36C36ED00F03}" destId="{495BECA4-1EF4-4AA4-A331-1363B2937DBA}" srcOrd="1" destOrd="0" presId="urn:microsoft.com/office/officeart/2005/8/layout/hierarchy6"/>
    <dgm:cxn modelId="{C9B7F5F3-F021-459A-B88C-9D033304AAD4}" type="presParOf" srcId="{F518FF3C-8802-43F3-A094-22F8D69F31B6}" destId="{C16B8942-B942-445B-B5A7-53BF0515CCD3}" srcOrd="2" destOrd="0" presId="urn:microsoft.com/office/officeart/2005/8/layout/hierarchy6"/>
    <dgm:cxn modelId="{92073B72-EED0-45E7-B871-43C85F1193F5}" type="presParOf" srcId="{F518FF3C-8802-43F3-A094-22F8D69F31B6}" destId="{F32FB61C-416A-4377-B4C5-F76FA2EB1E3C}" srcOrd="3" destOrd="0" presId="urn:microsoft.com/office/officeart/2005/8/layout/hierarchy6"/>
    <dgm:cxn modelId="{CD721017-98A4-47BB-947F-EF4F5FB5939B}" type="presParOf" srcId="{F32FB61C-416A-4377-B4C5-F76FA2EB1E3C}" destId="{DD24DC7E-4FA7-439F-B567-564BD02D115A}" srcOrd="0" destOrd="0" presId="urn:microsoft.com/office/officeart/2005/8/layout/hierarchy6"/>
    <dgm:cxn modelId="{9FF6FA1B-8896-4833-90FA-782941173A57}" type="presParOf" srcId="{F32FB61C-416A-4377-B4C5-F76FA2EB1E3C}" destId="{9442EB86-D4D1-4E0C-BE83-E79326F32F80}" srcOrd="1" destOrd="0" presId="urn:microsoft.com/office/officeart/2005/8/layout/hierarchy6"/>
    <dgm:cxn modelId="{43AAF57A-D2EF-4329-984C-75B371C20946}" type="presParOf" srcId="{9442EB86-D4D1-4E0C-BE83-E79326F32F80}" destId="{3F123545-48FE-487D-9C27-B8B9525B2B67}" srcOrd="0" destOrd="0" presId="urn:microsoft.com/office/officeart/2005/8/layout/hierarchy6"/>
    <dgm:cxn modelId="{FBFE84EF-49C1-4699-BC1C-DCAB9B917CB5}" type="presParOf" srcId="{9442EB86-D4D1-4E0C-BE83-E79326F32F80}" destId="{6665065A-EA79-4F62-B942-8214F5E4CD9E}" srcOrd="1" destOrd="0" presId="urn:microsoft.com/office/officeart/2005/8/layout/hierarchy6"/>
    <dgm:cxn modelId="{0FA2F345-081D-4758-ACC4-9C3E7E87C144}" type="presParOf" srcId="{6665065A-EA79-4F62-B942-8214F5E4CD9E}" destId="{41149F3D-2CCA-47F2-B0E8-FBB97B6389D4}" srcOrd="0" destOrd="0" presId="urn:microsoft.com/office/officeart/2005/8/layout/hierarchy6"/>
    <dgm:cxn modelId="{508289A0-C00F-42B6-94CD-266DF970F031}" type="presParOf" srcId="{6665065A-EA79-4F62-B942-8214F5E4CD9E}" destId="{D40FA481-7A0D-4E77-B5BB-6778DF76DCC1}" srcOrd="1" destOrd="0" presId="urn:microsoft.com/office/officeart/2005/8/layout/hierarchy6"/>
    <dgm:cxn modelId="{DE0566B3-384C-440B-97CB-A52998291FA1}" type="presParOf" srcId="{9442EB86-D4D1-4E0C-BE83-E79326F32F80}" destId="{2A42B12B-C115-480B-8952-24421E558CB5}" srcOrd="2" destOrd="0" presId="urn:microsoft.com/office/officeart/2005/8/layout/hierarchy6"/>
    <dgm:cxn modelId="{52C2B1B0-9231-49D4-84B1-16EE427AD7C7}" type="presParOf" srcId="{9442EB86-D4D1-4E0C-BE83-E79326F32F80}" destId="{113CD54C-579A-4A5F-9C35-1B9F36323BB1}" srcOrd="3" destOrd="0" presId="urn:microsoft.com/office/officeart/2005/8/layout/hierarchy6"/>
    <dgm:cxn modelId="{5D772D16-1301-4C13-A80C-E2ED68B27F19}" type="presParOf" srcId="{113CD54C-579A-4A5F-9C35-1B9F36323BB1}" destId="{006DDFB0-79EE-4197-8789-FE2EA5A9603B}" srcOrd="0" destOrd="0" presId="urn:microsoft.com/office/officeart/2005/8/layout/hierarchy6"/>
    <dgm:cxn modelId="{130EECD8-66D9-41BC-AB65-A702621EF5BF}" type="presParOf" srcId="{113CD54C-579A-4A5F-9C35-1B9F36323BB1}" destId="{30A6788B-B724-40C0-B930-44066FBCC46D}" srcOrd="1" destOrd="0" presId="urn:microsoft.com/office/officeart/2005/8/layout/hierarchy6"/>
    <dgm:cxn modelId="{DF7B7F9B-62E7-458D-BB58-540E63C5212B}" type="presParOf" srcId="{51F7E55A-6146-46CB-A166-A77BFCA45860}" destId="{7E35DADC-D820-4264-8D08-393EE3ADF70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27A9D0-8E80-4C38-928F-1D802A54C1D2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09DD8F2-3166-43A4-AE4A-395D7882A709}">
      <dgm:prSet phldrT="[Text]"/>
      <dgm:spPr/>
      <dgm:t>
        <a:bodyPr/>
        <a:lstStyle/>
        <a:p>
          <a:r>
            <a:rPr lang="en-US" dirty="0" smtClean="0"/>
            <a:t>Treatment Groups</a:t>
          </a:r>
          <a:endParaRPr lang="en-GB" dirty="0"/>
        </a:p>
      </dgm:t>
    </dgm:pt>
    <dgm:pt modelId="{D30509F2-0CC8-46ED-AA8F-607C1FE80D59}" type="parTrans" cxnId="{B0FC5FD8-29DF-46ED-BE15-5E7E8385E6E0}">
      <dgm:prSet/>
      <dgm:spPr/>
      <dgm:t>
        <a:bodyPr/>
        <a:lstStyle/>
        <a:p>
          <a:endParaRPr lang="en-GB"/>
        </a:p>
      </dgm:t>
    </dgm:pt>
    <dgm:pt modelId="{529A6FBE-EE87-4542-97EB-D86F917CDC5E}" type="sibTrans" cxnId="{B0FC5FD8-29DF-46ED-BE15-5E7E8385E6E0}">
      <dgm:prSet/>
      <dgm:spPr/>
      <dgm:t>
        <a:bodyPr/>
        <a:lstStyle/>
        <a:p>
          <a:endParaRPr lang="en-GB"/>
        </a:p>
      </dgm:t>
    </dgm:pt>
    <dgm:pt modelId="{5277DB7A-025F-47FC-A611-79D72C9986D5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/>
            <a:t>Control Male</a:t>
          </a:r>
          <a:endParaRPr lang="en-GB" sz="1400" dirty="0"/>
        </a:p>
      </dgm:t>
    </dgm:pt>
    <dgm:pt modelId="{F998DC65-36E9-4A07-BAC4-4C0CEB6E1B85}" type="parTrans" cxnId="{FAF11203-289F-4D5F-9CDF-F6EF73901934}">
      <dgm:prSet/>
      <dgm:spPr/>
      <dgm:t>
        <a:bodyPr/>
        <a:lstStyle/>
        <a:p>
          <a:endParaRPr lang="en-GB"/>
        </a:p>
      </dgm:t>
    </dgm:pt>
    <dgm:pt modelId="{F4A23808-7210-45FE-BCE0-130FF1476363}" type="sibTrans" cxnId="{FAF11203-289F-4D5F-9CDF-F6EF73901934}">
      <dgm:prSet/>
      <dgm:spPr/>
      <dgm:t>
        <a:bodyPr/>
        <a:lstStyle/>
        <a:p>
          <a:endParaRPr lang="en-GB"/>
        </a:p>
      </dgm:t>
    </dgm:pt>
    <dgm:pt modelId="{9E9347C9-AE04-4CA1-8E3D-788D967BD8EE}">
      <dgm:prSet phldrT="[Text]"/>
      <dgm:spPr/>
      <dgm:t>
        <a:bodyPr/>
        <a:lstStyle/>
        <a:p>
          <a:r>
            <a:rPr lang="en-US" dirty="0" smtClean="0"/>
            <a:t>Tissues Dissection</a:t>
          </a:r>
          <a:endParaRPr lang="en-GB" dirty="0"/>
        </a:p>
      </dgm:t>
    </dgm:pt>
    <dgm:pt modelId="{E39EDB86-205E-4EBB-8A4A-51012BAA88DA}" type="parTrans" cxnId="{E99DDE71-D999-4942-AE56-5847FD4067B6}">
      <dgm:prSet/>
      <dgm:spPr/>
      <dgm:t>
        <a:bodyPr/>
        <a:lstStyle/>
        <a:p>
          <a:endParaRPr lang="en-GB"/>
        </a:p>
      </dgm:t>
    </dgm:pt>
    <dgm:pt modelId="{04B542EE-7AC5-4308-B34F-9B4DE78E5F72}" type="sibTrans" cxnId="{E99DDE71-D999-4942-AE56-5847FD4067B6}">
      <dgm:prSet/>
      <dgm:spPr/>
      <dgm:t>
        <a:bodyPr/>
        <a:lstStyle/>
        <a:p>
          <a:endParaRPr lang="en-GB"/>
        </a:p>
      </dgm:t>
    </dgm:pt>
    <dgm:pt modelId="{CCDB6716-7CF2-4BF9-A016-2B74AC1A3974}">
      <dgm:prSet phldrT="[Text]" custT="1"/>
      <dgm:spPr/>
      <dgm:t>
        <a:bodyPr/>
        <a:lstStyle/>
        <a:p>
          <a:r>
            <a:rPr lang="en-US" sz="1400" dirty="0" smtClean="0"/>
            <a:t>Brain</a:t>
          </a:r>
          <a:endParaRPr lang="en-GB" sz="1400" dirty="0"/>
        </a:p>
      </dgm:t>
    </dgm:pt>
    <dgm:pt modelId="{8311C58E-16B7-45EC-9D5E-DA6F2C399D1E}" type="parTrans" cxnId="{3724483F-9605-4A82-AD74-AA0C7BBA6C5A}">
      <dgm:prSet/>
      <dgm:spPr/>
      <dgm:t>
        <a:bodyPr/>
        <a:lstStyle/>
        <a:p>
          <a:endParaRPr lang="en-GB"/>
        </a:p>
      </dgm:t>
    </dgm:pt>
    <dgm:pt modelId="{AB74BE53-3CAB-4AA5-BA7C-ECEFE3D95475}" type="sibTrans" cxnId="{3724483F-9605-4A82-AD74-AA0C7BBA6C5A}">
      <dgm:prSet/>
      <dgm:spPr/>
      <dgm:t>
        <a:bodyPr/>
        <a:lstStyle/>
        <a:p>
          <a:endParaRPr lang="en-GB"/>
        </a:p>
      </dgm:t>
    </dgm:pt>
    <dgm:pt modelId="{DF1E290A-8753-4971-8070-BA0D232BD647}">
      <dgm:prSet phldrT="[Text]"/>
      <dgm:spPr/>
      <dgm:t>
        <a:bodyPr/>
        <a:lstStyle/>
        <a:p>
          <a:r>
            <a:rPr lang="en-US" dirty="0" smtClean="0"/>
            <a:t>RNA extraction</a:t>
          </a:r>
          <a:endParaRPr lang="en-GB" dirty="0"/>
        </a:p>
      </dgm:t>
    </dgm:pt>
    <dgm:pt modelId="{141F86DF-50A6-49F9-9BDB-C3FF9F53963F}" type="parTrans" cxnId="{D602DB8D-CDD6-421E-AFA7-82C7D30B9FDE}">
      <dgm:prSet/>
      <dgm:spPr/>
      <dgm:t>
        <a:bodyPr/>
        <a:lstStyle/>
        <a:p>
          <a:endParaRPr lang="en-GB"/>
        </a:p>
      </dgm:t>
    </dgm:pt>
    <dgm:pt modelId="{E3CDF4BB-E531-4EC7-82B1-0E78DAA78CB1}" type="sibTrans" cxnId="{D602DB8D-CDD6-421E-AFA7-82C7D30B9FDE}">
      <dgm:prSet/>
      <dgm:spPr/>
      <dgm:t>
        <a:bodyPr/>
        <a:lstStyle/>
        <a:p>
          <a:endParaRPr lang="en-GB"/>
        </a:p>
      </dgm:t>
    </dgm:pt>
    <dgm:pt modelId="{694FEA16-B05E-47A9-A0D5-E5544E9195F0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/>
            <a:t>HSD Male</a:t>
          </a:r>
          <a:endParaRPr lang="en-GB" sz="1400" dirty="0"/>
        </a:p>
      </dgm:t>
    </dgm:pt>
    <dgm:pt modelId="{5E877435-816A-4417-98DC-0270F8FF4D61}" type="parTrans" cxnId="{505F3E56-4012-4AA2-AE15-32E852CEC8C8}">
      <dgm:prSet/>
      <dgm:spPr/>
      <dgm:t>
        <a:bodyPr/>
        <a:lstStyle/>
        <a:p>
          <a:endParaRPr lang="en-GB"/>
        </a:p>
      </dgm:t>
    </dgm:pt>
    <dgm:pt modelId="{863CE41A-4388-492B-B7CD-DD06A9E26A31}" type="sibTrans" cxnId="{505F3E56-4012-4AA2-AE15-32E852CEC8C8}">
      <dgm:prSet/>
      <dgm:spPr/>
      <dgm:t>
        <a:bodyPr/>
        <a:lstStyle/>
        <a:p>
          <a:endParaRPr lang="en-GB"/>
        </a:p>
      </dgm:t>
    </dgm:pt>
    <dgm:pt modelId="{4ECCAAF1-7A64-4666-AB07-B9D3C206E9E4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/>
            <a:t>Control Female</a:t>
          </a:r>
          <a:endParaRPr lang="en-GB" sz="1400" dirty="0"/>
        </a:p>
      </dgm:t>
    </dgm:pt>
    <dgm:pt modelId="{94704BEB-CAD6-4F41-A6FA-C64A1F20B528}" type="parTrans" cxnId="{6BDACCF5-8E95-496C-A694-FA9C7A938A95}">
      <dgm:prSet/>
      <dgm:spPr/>
      <dgm:t>
        <a:bodyPr/>
        <a:lstStyle/>
        <a:p>
          <a:endParaRPr lang="en-GB"/>
        </a:p>
      </dgm:t>
    </dgm:pt>
    <dgm:pt modelId="{D27893C3-3B9B-4642-87A9-14D349912C3F}" type="sibTrans" cxnId="{6BDACCF5-8E95-496C-A694-FA9C7A938A95}">
      <dgm:prSet/>
      <dgm:spPr/>
      <dgm:t>
        <a:bodyPr/>
        <a:lstStyle/>
        <a:p>
          <a:endParaRPr lang="en-GB"/>
        </a:p>
      </dgm:t>
    </dgm:pt>
    <dgm:pt modelId="{389CA82A-C444-4220-AC36-19E84DD1FF2A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smtClean="0"/>
            <a:t>HSD Female</a:t>
          </a:r>
          <a:endParaRPr lang="en-GB" sz="1400" dirty="0"/>
        </a:p>
      </dgm:t>
    </dgm:pt>
    <dgm:pt modelId="{327DF4E6-FDB8-4ADE-A2AE-F21D830E2CD3}" type="parTrans" cxnId="{3B23EABB-8CD1-499D-B28B-12412B52578D}">
      <dgm:prSet/>
      <dgm:spPr/>
      <dgm:t>
        <a:bodyPr/>
        <a:lstStyle/>
        <a:p>
          <a:endParaRPr lang="en-GB"/>
        </a:p>
      </dgm:t>
    </dgm:pt>
    <dgm:pt modelId="{407467C6-52E7-42A3-BA30-048BE42B92C2}" type="sibTrans" cxnId="{3B23EABB-8CD1-499D-B28B-12412B52578D}">
      <dgm:prSet/>
      <dgm:spPr/>
      <dgm:t>
        <a:bodyPr/>
        <a:lstStyle/>
        <a:p>
          <a:endParaRPr lang="en-GB"/>
        </a:p>
      </dgm:t>
    </dgm:pt>
    <dgm:pt modelId="{DFF9DF6D-9A49-4D3E-BE04-24E3FA1E0E3B}">
      <dgm:prSet phldrT="[Text]" custT="1"/>
      <dgm:spPr/>
      <dgm:t>
        <a:bodyPr/>
        <a:lstStyle/>
        <a:p>
          <a:r>
            <a:rPr lang="en-US" sz="1400" dirty="0" smtClean="0"/>
            <a:t>Fat Body &amp; Oenocytes</a:t>
          </a:r>
          <a:endParaRPr lang="en-GB" sz="1400" dirty="0"/>
        </a:p>
      </dgm:t>
    </dgm:pt>
    <dgm:pt modelId="{0CFE1B9C-F0B2-49EE-8967-CDD7805E38B8}" type="parTrans" cxnId="{517B14B2-81B1-4CA3-90CF-83CC26C2F349}">
      <dgm:prSet/>
      <dgm:spPr/>
      <dgm:t>
        <a:bodyPr/>
        <a:lstStyle/>
        <a:p>
          <a:endParaRPr lang="en-GB"/>
        </a:p>
      </dgm:t>
    </dgm:pt>
    <dgm:pt modelId="{D9CAA3F6-EDE9-496B-8774-8C6AE47D4C52}" type="sibTrans" cxnId="{517B14B2-81B1-4CA3-90CF-83CC26C2F349}">
      <dgm:prSet/>
      <dgm:spPr/>
      <dgm:t>
        <a:bodyPr/>
        <a:lstStyle/>
        <a:p>
          <a:endParaRPr lang="en-GB"/>
        </a:p>
      </dgm:t>
    </dgm:pt>
    <dgm:pt modelId="{03868BAD-3F1F-433B-87CB-049143271567}">
      <dgm:prSet phldrT="[Text]" custT="1"/>
      <dgm:spPr/>
      <dgm:t>
        <a:bodyPr/>
        <a:lstStyle/>
        <a:p>
          <a:r>
            <a:rPr lang="en-US" sz="1400" dirty="0" smtClean="0"/>
            <a:t>Muscles</a:t>
          </a:r>
          <a:endParaRPr lang="en-GB" sz="1400" dirty="0"/>
        </a:p>
      </dgm:t>
    </dgm:pt>
    <dgm:pt modelId="{78E9A660-1A82-456D-AF82-FC931C8AAAF7}" type="parTrans" cxnId="{A98090B9-2E4B-46E7-93EF-0798054652D5}">
      <dgm:prSet/>
      <dgm:spPr/>
      <dgm:t>
        <a:bodyPr/>
        <a:lstStyle/>
        <a:p>
          <a:endParaRPr lang="en-GB"/>
        </a:p>
      </dgm:t>
    </dgm:pt>
    <dgm:pt modelId="{FD68C800-5905-4C02-A1FF-AA2C40075BD3}" type="sibTrans" cxnId="{A98090B9-2E4B-46E7-93EF-0798054652D5}">
      <dgm:prSet/>
      <dgm:spPr/>
      <dgm:t>
        <a:bodyPr/>
        <a:lstStyle/>
        <a:p>
          <a:endParaRPr lang="en-GB"/>
        </a:p>
      </dgm:t>
    </dgm:pt>
    <dgm:pt modelId="{2F32F49E-5BEF-4BD0-BDBF-F980429D1F6A}">
      <dgm:prSet phldrT="[Text]"/>
      <dgm:spPr/>
      <dgm:t>
        <a:bodyPr/>
        <a:lstStyle/>
        <a:p>
          <a:r>
            <a:rPr lang="en-US" dirty="0" smtClean="0"/>
            <a:t>Transcriptome</a:t>
          </a:r>
        </a:p>
        <a:p>
          <a:r>
            <a:rPr lang="en-US" dirty="0" smtClean="0"/>
            <a:t>Profiling</a:t>
          </a:r>
          <a:endParaRPr lang="en-GB" dirty="0"/>
        </a:p>
      </dgm:t>
    </dgm:pt>
    <dgm:pt modelId="{1B2CD1C6-B74D-4901-BE82-DEFA558703C7}" type="parTrans" cxnId="{3D8E75C2-2F28-4C16-A612-33C2055887E9}">
      <dgm:prSet/>
      <dgm:spPr/>
      <dgm:t>
        <a:bodyPr/>
        <a:lstStyle/>
        <a:p>
          <a:endParaRPr lang="en-GB"/>
        </a:p>
      </dgm:t>
    </dgm:pt>
    <dgm:pt modelId="{0C1428CB-F9FE-476B-8F9D-26AA5C9ABBA6}" type="sibTrans" cxnId="{3D8E75C2-2F28-4C16-A612-33C2055887E9}">
      <dgm:prSet/>
      <dgm:spPr/>
      <dgm:t>
        <a:bodyPr/>
        <a:lstStyle/>
        <a:p>
          <a:endParaRPr lang="en-GB"/>
        </a:p>
      </dgm:t>
    </dgm:pt>
    <dgm:pt modelId="{11F75A27-23FD-415C-B8EF-3B3F6CC2BDA2}">
      <dgm:prSet phldrT="[Text]" custT="1"/>
      <dgm:spPr/>
      <dgm:t>
        <a:bodyPr/>
        <a:lstStyle/>
        <a:p>
          <a:r>
            <a:rPr lang="en-US" sz="1400" dirty="0" smtClean="0"/>
            <a:t>Three Biological Replicates (min.)</a:t>
          </a:r>
          <a:endParaRPr lang="en-GB" sz="1400" dirty="0"/>
        </a:p>
      </dgm:t>
    </dgm:pt>
    <dgm:pt modelId="{8478E45A-C1CD-4F90-B1BB-B258B585943A}" type="parTrans" cxnId="{A875C4A9-7256-4870-A844-3EB114FB8371}">
      <dgm:prSet/>
      <dgm:spPr/>
      <dgm:t>
        <a:bodyPr/>
        <a:lstStyle/>
        <a:p>
          <a:endParaRPr lang="en-GB"/>
        </a:p>
      </dgm:t>
    </dgm:pt>
    <dgm:pt modelId="{2687D839-7BE3-4493-903D-A55438498D07}" type="sibTrans" cxnId="{A875C4A9-7256-4870-A844-3EB114FB8371}">
      <dgm:prSet/>
      <dgm:spPr/>
      <dgm:t>
        <a:bodyPr/>
        <a:lstStyle/>
        <a:p>
          <a:endParaRPr lang="en-GB"/>
        </a:p>
      </dgm:t>
    </dgm:pt>
    <dgm:pt modelId="{7D688ADF-5DBC-4724-A6E9-22884DFABB13}">
      <dgm:prSet phldrT="[Text]"/>
      <dgm:spPr/>
      <dgm:t>
        <a:bodyPr/>
        <a:lstStyle/>
        <a:p>
          <a:r>
            <a:rPr lang="en-US" smtClean="0"/>
            <a:t>Comparison with previous GWAS candidates</a:t>
          </a:r>
          <a:endParaRPr lang="en-GB" dirty="0"/>
        </a:p>
      </dgm:t>
    </dgm:pt>
    <dgm:pt modelId="{5F20C2E4-3DCE-4AC0-8998-39C0A9B78863}" type="parTrans" cxnId="{D087B5A2-45C7-4E25-AD3A-FE53C988470C}">
      <dgm:prSet/>
      <dgm:spPr/>
      <dgm:t>
        <a:bodyPr/>
        <a:lstStyle/>
        <a:p>
          <a:endParaRPr lang="en-GB"/>
        </a:p>
      </dgm:t>
    </dgm:pt>
    <dgm:pt modelId="{D791317B-D852-4A08-B01E-914D600DA76B}" type="sibTrans" cxnId="{D087B5A2-45C7-4E25-AD3A-FE53C988470C}">
      <dgm:prSet/>
      <dgm:spPr/>
      <dgm:t>
        <a:bodyPr/>
        <a:lstStyle/>
        <a:p>
          <a:endParaRPr lang="en-GB"/>
        </a:p>
      </dgm:t>
    </dgm:pt>
    <dgm:pt modelId="{EE015531-AA81-41BD-851C-C6D16F9A82B0}" type="pres">
      <dgm:prSet presAssocID="{A127A9D0-8E80-4C38-928F-1D802A54C1D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GB"/>
        </a:p>
      </dgm:t>
    </dgm:pt>
    <dgm:pt modelId="{C5FD94E7-35D3-4CA0-923F-675CDEAEA889}" type="pres">
      <dgm:prSet presAssocID="{309DD8F2-3166-43A4-AE4A-395D7882A709}" presName="composite" presStyleCnt="0"/>
      <dgm:spPr/>
    </dgm:pt>
    <dgm:pt modelId="{1AFDDFD2-829E-4E44-93EA-C772F14C8DA7}" type="pres">
      <dgm:prSet presAssocID="{309DD8F2-3166-43A4-AE4A-395D7882A709}" presName="bentUpArrow1" presStyleLbl="alignImgPlace1" presStyleIdx="0" presStyleCnt="4"/>
      <dgm:spPr/>
    </dgm:pt>
    <dgm:pt modelId="{24045B0F-5812-42C8-A210-47C95F5ED395}" type="pres">
      <dgm:prSet presAssocID="{309DD8F2-3166-43A4-AE4A-395D7882A70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67323B3-F02B-48D8-8778-12FD1BC6834B}" type="pres">
      <dgm:prSet presAssocID="{309DD8F2-3166-43A4-AE4A-395D7882A709}" presName="ChildText" presStyleLbl="revTx" presStyleIdx="0" presStyleCnt="4" custScaleX="157735" custScaleY="119896" custLinFactNeighborX="34979" custLinFactNeighborY="37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54332ED-D9A0-4ABC-9D8F-FED1ECDF523A}" type="pres">
      <dgm:prSet presAssocID="{529A6FBE-EE87-4542-97EB-D86F917CDC5E}" presName="sibTrans" presStyleCnt="0"/>
      <dgm:spPr/>
    </dgm:pt>
    <dgm:pt modelId="{77EB79B5-EB50-4561-9560-B173719466CE}" type="pres">
      <dgm:prSet presAssocID="{9E9347C9-AE04-4CA1-8E3D-788D967BD8EE}" presName="composite" presStyleCnt="0"/>
      <dgm:spPr/>
    </dgm:pt>
    <dgm:pt modelId="{18BA054C-6287-4D46-A6CF-CD3ACC534221}" type="pres">
      <dgm:prSet presAssocID="{9E9347C9-AE04-4CA1-8E3D-788D967BD8EE}" presName="bentUpArrow1" presStyleLbl="alignImgPlace1" presStyleIdx="1" presStyleCnt="4"/>
      <dgm:spPr/>
    </dgm:pt>
    <dgm:pt modelId="{2033448C-B18F-4B94-BC67-4D88E72D132A}" type="pres">
      <dgm:prSet presAssocID="{9E9347C9-AE04-4CA1-8E3D-788D967BD8EE}" presName="ParentText" presStyleLbl="node1" presStyleIdx="1" presStyleCnt="5" custLinFactNeighborX="-15998" custLinFactNeighborY="103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6BF69D5-0B81-46AD-A2B1-4F6F09F80325}" type="pres">
      <dgm:prSet presAssocID="{9E9347C9-AE04-4CA1-8E3D-788D967BD8EE}" presName="ChildText" presStyleLbl="revTx" presStyleIdx="1" presStyleCnt="4" custScaleX="206848" custScaleY="126002" custLinFactNeighborX="49469" custLinFactNeighborY="24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E929DA1-A15A-4020-85D6-C2CCA39252ED}" type="pres">
      <dgm:prSet presAssocID="{04B542EE-7AC5-4308-B34F-9B4DE78E5F72}" presName="sibTrans" presStyleCnt="0"/>
      <dgm:spPr/>
    </dgm:pt>
    <dgm:pt modelId="{D81ADCC2-EAE2-459E-8346-A723AE4D3B81}" type="pres">
      <dgm:prSet presAssocID="{DF1E290A-8753-4971-8070-BA0D232BD647}" presName="composite" presStyleCnt="0"/>
      <dgm:spPr/>
    </dgm:pt>
    <dgm:pt modelId="{3F28393B-E411-4A4F-8BF8-5E08CB1248AA}" type="pres">
      <dgm:prSet presAssocID="{DF1E290A-8753-4971-8070-BA0D232BD647}" presName="bentUpArrow1" presStyleLbl="alignImgPlace1" presStyleIdx="2" presStyleCnt="4"/>
      <dgm:spPr/>
    </dgm:pt>
    <dgm:pt modelId="{AF1FABC1-1294-44B4-9673-189F5023E268}" type="pres">
      <dgm:prSet presAssocID="{DF1E290A-8753-4971-8070-BA0D232BD647}" presName="ParentText" presStyleLbl="node1" presStyleIdx="2" presStyleCnt="5" custLinFactNeighborX="-15641" custLinFactNeighborY="-147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728E84-8298-4EFB-8FD7-1E869390C84A}" type="pres">
      <dgm:prSet presAssocID="{DF1E290A-8753-4971-8070-BA0D232BD647}" presName="ChildText" presStyleLbl="revTx" presStyleIdx="2" presStyleCnt="4" custScaleX="116013" custLinFactNeighborX="7550" custLinFactNeighborY="28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F072D63-2AF1-4D64-8C42-2A15429BE79B}" type="pres">
      <dgm:prSet presAssocID="{E3CDF4BB-E531-4EC7-82B1-0E78DAA78CB1}" presName="sibTrans" presStyleCnt="0"/>
      <dgm:spPr/>
    </dgm:pt>
    <dgm:pt modelId="{F059AA8A-9166-4B25-9D23-201EB1D66A31}" type="pres">
      <dgm:prSet presAssocID="{2F32F49E-5BEF-4BD0-BDBF-F980429D1F6A}" presName="composite" presStyleCnt="0"/>
      <dgm:spPr/>
    </dgm:pt>
    <dgm:pt modelId="{36D911B8-CE0C-4F13-BFA4-E8E0078BB7F5}" type="pres">
      <dgm:prSet presAssocID="{2F32F49E-5BEF-4BD0-BDBF-F980429D1F6A}" presName="bentUpArrow1" presStyleLbl="alignImgPlace1" presStyleIdx="3" presStyleCnt="4"/>
      <dgm:spPr/>
    </dgm:pt>
    <dgm:pt modelId="{3ACF49F3-1EE5-44EE-9C60-6739D03162F5}" type="pres">
      <dgm:prSet presAssocID="{2F32F49E-5BEF-4BD0-BDBF-F980429D1F6A}" presName="ParentText" presStyleLbl="node1" presStyleIdx="3" presStyleCnt="5" custLinFactNeighborX="-15284" custLinFactNeighborY="-398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76FD08A-C21F-4962-B785-49D96E7E933B}" type="pres">
      <dgm:prSet presAssocID="{2F32F49E-5BEF-4BD0-BDBF-F980429D1F6A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6EBE3C3-8AD5-4CD2-A16D-E9AAF7D5E2C7}" type="pres">
      <dgm:prSet presAssocID="{0C1428CB-F9FE-476B-8F9D-26AA5C9ABBA6}" presName="sibTrans" presStyleCnt="0"/>
      <dgm:spPr/>
    </dgm:pt>
    <dgm:pt modelId="{3ACE8541-F4CD-47EE-AE3C-225EB9BCE155}" type="pres">
      <dgm:prSet presAssocID="{7D688ADF-5DBC-4724-A6E9-22884DFABB13}" presName="composite" presStyleCnt="0"/>
      <dgm:spPr/>
    </dgm:pt>
    <dgm:pt modelId="{90BAB777-5E63-471F-A824-0B89C0DD3146}" type="pres">
      <dgm:prSet presAssocID="{7D688ADF-5DBC-4724-A6E9-22884DFABB13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0FC5FD8-29DF-46ED-BE15-5E7E8385E6E0}" srcId="{A127A9D0-8E80-4C38-928F-1D802A54C1D2}" destId="{309DD8F2-3166-43A4-AE4A-395D7882A709}" srcOrd="0" destOrd="0" parTransId="{D30509F2-0CC8-46ED-AA8F-607C1FE80D59}" sibTransId="{529A6FBE-EE87-4542-97EB-D86F917CDC5E}"/>
    <dgm:cxn modelId="{E99DDE71-D999-4942-AE56-5847FD4067B6}" srcId="{A127A9D0-8E80-4C38-928F-1D802A54C1D2}" destId="{9E9347C9-AE04-4CA1-8E3D-788D967BD8EE}" srcOrd="1" destOrd="0" parTransId="{E39EDB86-205E-4EBB-8A4A-51012BAA88DA}" sibTransId="{04B542EE-7AC5-4308-B34F-9B4DE78E5F72}"/>
    <dgm:cxn modelId="{3B23EABB-8CD1-499D-B28B-12412B52578D}" srcId="{309DD8F2-3166-43A4-AE4A-395D7882A709}" destId="{389CA82A-C444-4220-AC36-19E84DD1FF2A}" srcOrd="3" destOrd="0" parTransId="{327DF4E6-FDB8-4ADE-A2AE-F21D830E2CD3}" sibTransId="{407467C6-52E7-42A3-BA30-048BE42B92C2}"/>
    <dgm:cxn modelId="{B86FC726-2C63-4D03-B4BD-B456057C4264}" type="presOf" srcId="{2F32F49E-5BEF-4BD0-BDBF-F980429D1F6A}" destId="{3ACF49F3-1EE5-44EE-9C60-6739D03162F5}" srcOrd="0" destOrd="0" presId="urn:microsoft.com/office/officeart/2005/8/layout/StepDownProcess"/>
    <dgm:cxn modelId="{360D7F23-DB70-4085-9E74-0A99B7E5324B}" type="presOf" srcId="{4ECCAAF1-7A64-4666-AB07-B9D3C206E9E4}" destId="{D67323B3-F02B-48D8-8778-12FD1BC6834B}" srcOrd="0" destOrd="2" presId="urn:microsoft.com/office/officeart/2005/8/layout/StepDownProcess"/>
    <dgm:cxn modelId="{505F3E56-4012-4AA2-AE15-32E852CEC8C8}" srcId="{309DD8F2-3166-43A4-AE4A-395D7882A709}" destId="{694FEA16-B05E-47A9-A0D5-E5544E9195F0}" srcOrd="1" destOrd="0" parTransId="{5E877435-816A-4417-98DC-0270F8FF4D61}" sibTransId="{863CE41A-4388-492B-B7CD-DD06A9E26A31}"/>
    <dgm:cxn modelId="{70ECB85C-DA70-4DBD-8D0B-9729876F5B16}" type="presOf" srcId="{9E9347C9-AE04-4CA1-8E3D-788D967BD8EE}" destId="{2033448C-B18F-4B94-BC67-4D88E72D132A}" srcOrd="0" destOrd="0" presId="urn:microsoft.com/office/officeart/2005/8/layout/StepDownProcess"/>
    <dgm:cxn modelId="{A875C4A9-7256-4870-A844-3EB114FB8371}" srcId="{DF1E290A-8753-4971-8070-BA0D232BD647}" destId="{11F75A27-23FD-415C-B8EF-3B3F6CC2BDA2}" srcOrd="0" destOrd="0" parTransId="{8478E45A-C1CD-4F90-B1BB-B258B585943A}" sibTransId="{2687D839-7BE3-4493-903D-A55438498D07}"/>
    <dgm:cxn modelId="{A98090B9-2E4B-46E7-93EF-0798054652D5}" srcId="{9E9347C9-AE04-4CA1-8E3D-788D967BD8EE}" destId="{03868BAD-3F1F-433B-87CB-049143271567}" srcOrd="2" destOrd="0" parTransId="{78E9A660-1A82-456D-AF82-FC931C8AAAF7}" sibTransId="{FD68C800-5905-4C02-A1FF-AA2C40075BD3}"/>
    <dgm:cxn modelId="{CBF9C077-B810-49B7-8C0C-DD5D345173DF}" type="presOf" srcId="{7D688ADF-5DBC-4724-A6E9-22884DFABB13}" destId="{90BAB777-5E63-471F-A824-0B89C0DD3146}" srcOrd="0" destOrd="0" presId="urn:microsoft.com/office/officeart/2005/8/layout/StepDownProcess"/>
    <dgm:cxn modelId="{C104CFDE-E66B-4BEF-B50F-BC28A11DEBE9}" type="presOf" srcId="{389CA82A-C444-4220-AC36-19E84DD1FF2A}" destId="{D67323B3-F02B-48D8-8778-12FD1BC6834B}" srcOrd="0" destOrd="3" presId="urn:microsoft.com/office/officeart/2005/8/layout/StepDownProcess"/>
    <dgm:cxn modelId="{FAF11203-289F-4D5F-9CDF-F6EF73901934}" srcId="{309DD8F2-3166-43A4-AE4A-395D7882A709}" destId="{5277DB7A-025F-47FC-A611-79D72C9986D5}" srcOrd="0" destOrd="0" parTransId="{F998DC65-36E9-4A07-BAC4-4C0CEB6E1B85}" sibTransId="{F4A23808-7210-45FE-BCE0-130FF1476363}"/>
    <dgm:cxn modelId="{EA7B18B1-9D74-4D05-8612-0612E9467E1B}" type="presOf" srcId="{309DD8F2-3166-43A4-AE4A-395D7882A709}" destId="{24045B0F-5812-42C8-A210-47C95F5ED395}" srcOrd="0" destOrd="0" presId="urn:microsoft.com/office/officeart/2005/8/layout/StepDownProcess"/>
    <dgm:cxn modelId="{C7ED7BA5-7053-458D-B51D-553869929E80}" type="presOf" srcId="{CCDB6716-7CF2-4BF9-A016-2B74AC1A3974}" destId="{B6BF69D5-0B81-46AD-A2B1-4F6F09F80325}" srcOrd="0" destOrd="0" presId="urn:microsoft.com/office/officeart/2005/8/layout/StepDownProcess"/>
    <dgm:cxn modelId="{52CE0DCA-C64E-4F37-820B-60F8E3A82DD1}" type="presOf" srcId="{03868BAD-3F1F-433B-87CB-049143271567}" destId="{B6BF69D5-0B81-46AD-A2B1-4F6F09F80325}" srcOrd="0" destOrd="2" presId="urn:microsoft.com/office/officeart/2005/8/layout/StepDownProcess"/>
    <dgm:cxn modelId="{3D8E75C2-2F28-4C16-A612-33C2055887E9}" srcId="{A127A9D0-8E80-4C38-928F-1D802A54C1D2}" destId="{2F32F49E-5BEF-4BD0-BDBF-F980429D1F6A}" srcOrd="3" destOrd="0" parTransId="{1B2CD1C6-B74D-4901-BE82-DEFA558703C7}" sibTransId="{0C1428CB-F9FE-476B-8F9D-26AA5C9ABBA6}"/>
    <dgm:cxn modelId="{F02E6206-2D26-497E-B96E-5F2FBAC3E7B9}" type="presOf" srcId="{DFF9DF6D-9A49-4D3E-BE04-24E3FA1E0E3B}" destId="{B6BF69D5-0B81-46AD-A2B1-4F6F09F80325}" srcOrd="0" destOrd="1" presId="urn:microsoft.com/office/officeart/2005/8/layout/StepDownProcess"/>
    <dgm:cxn modelId="{0A0F3146-0201-40A5-83C8-9BFD63822228}" type="presOf" srcId="{5277DB7A-025F-47FC-A611-79D72C9986D5}" destId="{D67323B3-F02B-48D8-8778-12FD1BC6834B}" srcOrd="0" destOrd="0" presId="urn:microsoft.com/office/officeart/2005/8/layout/StepDownProcess"/>
    <dgm:cxn modelId="{D087B5A2-45C7-4E25-AD3A-FE53C988470C}" srcId="{A127A9D0-8E80-4C38-928F-1D802A54C1D2}" destId="{7D688ADF-5DBC-4724-A6E9-22884DFABB13}" srcOrd="4" destOrd="0" parTransId="{5F20C2E4-3DCE-4AC0-8998-39C0A9B78863}" sibTransId="{D791317B-D852-4A08-B01E-914D600DA76B}"/>
    <dgm:cxn modelId="{D602DB8D-CDD6-421E-AFA7-82C7D30B9FDE}" srcId="{A127A9D0-8E80-4C38-928F-1D802A54C1D2}" destId="{DF1E290A-8753-4971-8070-BA0D232BD647}" srcOrd="2" destOrd="0" parTransId="{141F86DF-50A6-49F9-9BDB-C3FF9F53963F}" sibTransId="{E3CDF4BB-E531-4EC7-82B1-0E78DAA78CB1}"/>
    <dgm:cxn modelId="{652F3399-1149-4B69-8ABD-0ABA6785D1DF}" type="presOf" srcId="{694FEA16-B05E-47A9-A0D5-E5544E9195F0}" destId="{D67323B3-F02B-48D8-8778-12FD1BC6834B}" srcOrd="0" destOrd="1" presId="urn:microsoft.com/office/officeart/2005/8/layout/StepDownProcess"/>
    <dgm:cxn modelId="{6BDACCF5-8E95-496C-A694-FA9C7A938A95}" srcId="{309DD8F2-3166-43A4-AE4A-395D7882A709}" destId="{4ECCAAF1-7A64-4666-AB07-B9D3C206E9E4}" srcOrd="2" destOrd="0" parTransId="{94704BEB-CAD6-4F41-A6FA-C64A1F20B528}" sibTransId="{D27893C3-3B9B-4642-87A9-14D349912C3F}"/>
    <dgm:cxn modelId="{7C7EBE04-79B4-43BF-854E-5A02077DFF8A}" type="presOf" srcId="{11F75A27-23FD-415C-B8EF-3B3F6CC2BDA2}" destId="{0C728E84-8298-4EFB-8FD7-1E869390C84A}" srcOrd="0" destOrd="0" presId="urn:microsoft.com/office/officeart/2005/8/layout/StepDownProcess"/>
    <dgm:cxn modelId="{6924CEC2-DF01-4D2F-BB2D-21A695FB5380}" type="presOf" srcId="{DF1E290A-8753-4971-8070-BA0D232BD647}" destId="{AF1FABC1-1294-44B4-9673-189F5023E268}" srcOrd="0" destOrd="0" presId="urn:microsoft.com/office/officeart/2005/8/layout/StepDownProcess"/>
    <dgm:cxn modelId="{4E98D653-E31A-4A37-BE02-EFE9A1451264}" type="presOf" srcId="{A127A9D0-8E80-4C38-928F-1D802A54C1D2}" destId="{EE015531-AA81-41BD-851C-C6D16F9A82B0}" srcOrd="0" destOrd="0" presId="urn:microsoft.com/office/officeart/2005/8/layout/StepDownProcess"/>
    <dgm:cxn modelId="{3724483F-9605-4A82-AD74-AA0C7BBA6C5A}" srcId="{9E9347C9-AE04-4CA1-8E3D-788D967BD8EE}" destId="{CCDB6716-7CF2-4BF9-A016-2B74AC1A3974}" srcOrd="0" destOrd="0" parTransId="{8311C58E-16B7-45EC-9D5E-DA6F2C399D1E}" sibTransId="{AB74BE53-3CAB-4AA5-BA7C-ECEFE3D95475}"/>
    <dgm:cxn modelId="{517B14B2-81B1-4CA3-90CF-83CC26C2F349}" srcId="{9E9347C9-AE04-4CA1-8E3D-788D967BD8EE}" destId="{DFF9DF6D-9A49-4D3E-BE04-24E3FA1E0E3B}" srcOrd="1" destOrd="0" parTransId="{0CFE1B9C-F0B2-49EE-8967-CDD7805E38B8}" sibTransId="{D9CAA3F6-EDE9-496B-8774-8C6AE47D4C52}"/>
    <dgm:cxn modelId="{3FCE5B3C-4E0A-45F7-857E-325FA619DAF5}" type="presParOf" srcId="{EE015531-AA81-41BD-851C-C6D16F9A82B0}" destId="{C5FD94E7-35D3-4CA0-923F-675CDEAEA889}" srcOrd="0" destOrd="0" presId="urn:microsoft.com/office/officeart/2005/8/layout/StepDownProcess"/>
    <dgm:cxn modelId="{28439845-1E11-4309-9BFB-C0F0FED8247D}" type="presParOf" srcId="{C5FD94E7-35D3-4CA0-923F-675CDEAEA889}" destId="{1AFDDFD2-829E-4E44-93EA-C772F14C8DA7}" srcOrd="0" destOrd="0" presId="urn:microsoft.com/office/officeart/2005/8/layout/StepDownProcess"/>
    <dgm:cxn modelId="{56371134-6A9C-4B4C-A52E-2F124488882C}" type="presParOf" srcId="{C5FD94E7-35D3-4CA0-923F-675CDEAEA889}" destId="{24045B0F-5812-42C8-A210-47C95F5ED395}" srcOrd="1" destOrd="0" presId="urn:microsoft.com/office/officeart/2005/8/layout/StepDownProcess"/>
    <dgm:cxn modelId="{BCAB2549-E0F5-4956-927F-BCF6B0944A41}" type="presParOf" srcId="{C5FD94E7-35D3-4CA0-923F-675CDEAEA889}" destId="{D67323B3-F02B-48D8-8778-12FD1BC6834B}" srcOrd="2" destOrd="0" presId="urn:microsoft.com/office/officeart/2005/8/layout/StepDownProcess"/>
    <dgm:cxn modelId="{5A75BEF1-CDF5-4813-AC1F-E9502DE15973}" type="presParOf" srcId="{EE015531-AA81-41BD-851C-C6D16F9A82B0}" destId="{554332ED-D9A0-4ABC-9D8F-FED1ECDF523A}" srcOrd="1" destOrd="0" presId="urn:microsoft.com/office/officeart/2005/8/layout/StepDownProcess"/>
    <dgm:cxn modelId="{EAA7FF09-FC1B-4AFF-8061-EF3D275391A2}" type="presParOf" srcId="{EE015531-AA81-41BD-851C-C6D16F9A82B0}" destId="{77EB79B5-EB50-4561-9560-B173719466CE}" srcOrd="2" destOrd="0" presId="urn:microsoft.com/office/officeart/2005/8/layout/StepDownProcess"/>
    <dgm:cxn modelId="{5F6BA510-0BE5-45C9-B985-CFCB5D0DEE0E}" type="presParOf" srcId="{77EB79B5-EB50-4561-9560-B173719466CE}" destId="{18BA054C-6287-4D46-A6CF-CD3ACC534221}" srcOrd="0" destOrd="0" presId="urn:microsoft.com/office/officeart/2005/8/layout/StepDownProcess"/>
    <dgm:cxn modelId="{283FE514-3A48-4A59-A8B4-06CB4F22001F}" type="presParOf" srcId="{77EB79B5-EB50-4561-9560-B173719466CE}" destId="{2033448C-B18F-4B94-BC67-4D88E72D132A}" srcOrd="1" destOrd="0" presId="urn:microsoft.com/office/officeart/2005/8/layout/StepDownProcess"/>
    <dgm:cxn modelId="{4E61B395-00CD-44E6-AA89-E7EEA0CF2AAE}" type="presParOf" srcId="{77EB79B5-EB50-4561-9560-B173719466CE}" destId="{B6BF69D5-0B81-46AD-A2B1-4F6F09F80325}" srcOrd="2" destOrd="0" presId="urn:microsoft.com/office/officeart/2005/8/layout/StepDownProcess"/>
    <dgm:cxn modelId="{334ADC38-1C64-48BA-A7BC-BD97F1BC52DF}" type="presParOf" srcId="{EE015531-AA81-41BD-851C-C6D16F9A82B0}" destId="{2E929DA1-A15A-4020-85D6-C2CCA39252ED}" srcOrd="3" destOrd="0" presId="urn:microsoft.com/office/officeart/2005/8/layout/StepDownProcess"/>
    <dgm:cxn modelId="{E955D33D-2123-4369-A3B4-8471D0ABF786}" type="presParOf" srcId="{EE015531-AA81-41BD-851C-C6D16F9A82B0}" destId="{D81ADCC2-EAE2-459E-8346-A723AE4D3B81}" srcOrd="4" destOrd="0" presId="urn:microsoft.com/office/officeart/2005/8/layout/StepDownProcess"/>
    <dgm:cxn modelId="{79CDED16-A5C4-438C-AD48-330CFF2E5A39}" type="presParOf" srcId="{D81ADCC2-EAE2-459E-8346-A723AE4D3B81}" destId="{3F28393B-E411-4A4F-8BF8-5E08CB1248AA}" srcOrd="0" destOrd="0" presId="urn:microsoft.com/office/officeart/2005/8/layout/StepDownProcess"/>
    <dgm:cxn modelId="{1A6DA2FF-A051-4127-8ED4-BE90F572E3C7}" type="presParOf" srcId="{D81ADCC2-EAE2-459E-8346-A723AE4D3B81}" destId="{AF1FABC1-1294-44B4-9673-189F5023E268}" srcOrd="1" destOrd="0" presId="urn:microsoft.com/office/officeart/2005/8/layout/StepDownProcess"/>
    <dgm:cxn modelId="{CC11B7A4-0C26-42D1-A729-A6F20FCCF2CD}" type="presParOf" srcId="{D81ADCC2-EAE2-459E-8346-A723AE4D3B81}" destId="{0C728E84-8298-4EFB-8FD7-1E869390C84A}" srcOrd="2" destOrd="0" presId="urn:microsoft.com/office/officeart/2005/8/layout/StepDownProcess"/>
    <dgm:cxn modelId="{89AF3B95-9A92-46D1-A163-F580EBE7ABE1}" type="presParOf" srcId="{EE015531-AA81-41BD-851C-C6D16F9A82B0}" destId="{BF072D63-2AF1-4D64-8C42-2A15429BE79B}" srcOrd="5" destOrd="0" presId="urn:microsoft.com/office/officeart/2005/8/layout/StepDownProcess"/>
    <dgm:cxn modelId="{279B9062-B568-44A7-9335-FA8CF5366B29}" type="presParOf" srcId="{EE015531-AA81-41BD-851C-C6D16F9A82B0}" destId="{F059AA8A-9166-4B25-9D23-201EB1D66A31}" srcOrd="6" destOrd="0" presId="urn:microsoft.com/office/officeart/2005/8/layout/StepDownProcess"/>
    <dgm:cxn modelId="{7B149563-7014-42EA-A84E-51603BEBE181}" type="presParOf" srcId="{F059AA8A-9166-4B25-9D23-201EB1D66A31}" destId="{36D911B8-CE0C-4F13-BFA4-E8E0078BB7F5}" srcOrd="0" destOrd="0" presId="urn:microsoft.com/office/officeart/2005/8/layout/StepDownProcess"/>
    <dgm:cxn modelId="{307862D3-8F5A-4274-9A51-D91B08D16D51}" type="presParOf" srcId="{F059AA8A-9166-4B25-9D23-201EB1D66A31}" destId="{3ACF49F3-1EE5-44EE-9C60-6739D03162F5}" srcOrd="1" destOrd="0" presId="urn:microsoft.com/office/officeart/2005/8/layout/StepDownProcess"/>
    <dgm:cxn modelId="{26495B0A-7590-4F97-955D-3E615751111C}" type="presParOf" srcId="{F059AA8A-9166-4B25-9D23-201EB1D66A31}" destId="{476FD08A-C21F-4962-B785-49D96E7E933B}" srcOrd="2" destOrd="0" presId="urn:microsoft.com/office/officeart/2005/8/layout/StepDownProcess"/>
    <dgm:cxn modelId="{4B9C6389-A6EF-4424-AD3C-0067984C4110}" type="presParOf" srcId="{EE015531-AA81-41BD-851C-C6D16F9A82B0}" destId="{D6EBE3C3-8AD5-4CD2-A16D-E9AAF7D5E2C7}" srcOrd="7" destOrd="0" presId="urn:microsoft.com/office/officeart/2005/8/layout/StepDownProcess"/>
    <dgm:cxn modelId="{23D5804E-2D3D-4CB8-B0FE-6E7129AFCEB8}" type="presParOf" srcId="{EE015531-AA81-41BD-851C-C6D16F9A82B0}" destId="{3ACE8541-F4CD-47EE-AE3C-225EB9BCE155}" srcOrd="8" destOrd="0" presId="urn:microsoft.com/office/officeart/2005/8/layout/StepDownProcess"/>
    <dgm:cxn modelId="{E8033F5A-CFA3-4D6B-B725-B9CFFD2872F8}" type="presParOf" srcId="{3ACE8541-F4CD-47EE-AE3C-225EB9BCE155}" destId="{90BAB777-5E63-471F-A824-0B89C0DD314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0BFBD-7BA0-42E1-8A15-5E28E67E9429}">
      <dsp:nvSpPr>
        <dsp:cNvPr id="0" name=""/>
        <dsp:cNvSpPr/>
      </dsp:nvSpPr>
      <dsp:spPr>
        <a:xfrm>
          <a:off x="76169" y="0"/>
          <a:ext cx="6400800" cy="1156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1. Induce MetS in flies through diet</a:t>
          </a:r>
          <a:endParaRPr lang="en-GB" sz="1800" b="1" kern="1200" dirty="0"/>
        </a:p>
      </dsp:txBody>
      <dsp:txXfrm>
        <a:off x="110028" y="33859"/>
        <a:ext cx="5055651" cy="1088327"/>
      </dsp:txXfrm>
    </dsp:sp>
    <dsp:sp modelId="{FFCD0307-BE53-46A3-934C-8D53C7EAE75C}">
      <dsp:nvSpPr>
        <dsp:cNvPr id="0" name=""/>
        <dsp:cNvSpPr/>
      </dsp:nvSpPr>
      <dsp:spPr>
        <a:xfrm>
          <a:off x="429493" y="1368547"/>
          <a:ext cx="6400800" cy="1156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2. Study transcriptomic alteration in relevant tissues</a:t>
          </a:r>
          <a:endParaRPr lang="en-GB" sz="1800" b="1" kern="1200" dirty="0"/>
        </a:p>
      </dsp:txBody>
      <dsp:txXfrm>
        <a:off x="463352" y="1402406"/>
        <a:ext cx="5045585" cy="1088327"/>
      </dsp:txXfrm>
    </dsp:sp>
    <dsp:sp modelId="{7BDC286D-46CC-4085-A4B2-2599AD7B1628}">
      <dsp:nvSpPr>
        <dsp:cNvPr id="0" name=""/>
        <dsp:cNvSpPr/>
      </dsp:nvSpPr>
      <dsp:spPr>
        <a:xfrm>
          <a:off x="762015" y="2732471"/>
          <a:ext cx="6700229" cy="1156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3. </a:t>
          </a:r>
          <a:r>
            <a:rPr lang="en-US" sz="1800" b="1" kern="1200" dirty="0" smtClean="0"/>
            <a:t>Shortlist enriched /</a:t>
          </a:r>
          <a:r>
            <a:rPr lang="en-US" sz="1800" b="1" kern="1200" dirty="0" err="1" smtClean="0"/>
            <a:t>downregulated</a:t>
          </a:r>
          <a:r>
            <a:rPr lang="en-US" sz="1800" b="1" kern="1200" dirty="0" smtClean="0"/>
            <a:t> genes by comparing with previous GWAS candidates</a:t>
          </a:r>
          <a:endParaRPr lang="en-GB" sz="1800" b="1" kern="1200" dirty="0"/>
        </a:p>
      </dsp:txBody>
      <dsp:txXfrm>
        <a:off x="795874" y="2766330"/>
        <a:ext cx="5293161" cy="1088327"/>
      </dsp:txXfrm>
    </dsp:sp>
    <dsp:sp modelId="{30576E91-0BDE-4E1A-8BE9-AF0BCC626F6C}">
      <dsp:nvSpPr>
        <dsp:cNvPr id="0" name=""/>
        <dsp:cNvSpPr/>
      </dsp:nvSpPr>
      <dsp:spPr>
        <a:xfrm>
          <a:off x="1142990" y="4098706"/>
          <a:ext cx="7010412" cy="11560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4. Functionally validate shortlisted genes in MetS background</a:t>
          </a:r>
          <a:endParaRPr lang="en-GB" sz="1800" b="1" kern="1200" dirty="0"/>
        </a:p>
      </dsp:txBody>
      <dsp:txXfrm>
        <a:off x="1176849" y="4132565"/>
        <a:ext cx="5532576" cy="1088327"/>
      </dsp:txXfrm>
    </dsp:sp>
    <dsp:sp modelId="{0E03A5AA-A511-41BE-9AE3-2EAF0E58270D}">
      <dsp:nvSpPr>
        <dsp:cNvPr id="0" name=""/>
        <dsp:cNvSpPr/>
      </dsp:nvSpPr>
      <dsp:spPr>
        <a:xfrm>
          <a:off x="5715002" y="835155"/>
          <a:ext cx="751429" cy="7514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/>
        </a:p>
      </dsp:txBody>
      <dsp:txXfrm>
        <a:off x="5884074" y="835155"/>
        <a:ext cx="413285" cy="565450"/>
      </dsp:txXfrm>
    </dsp:sp>
    <dsp:sp modelId="{B9841E60-5A7B-4F44-B717-74B1097CC6A6}">
      <dsp:nvSpPr>
        <dsp:cNvPr id="0" name=""/>
        <dsp:cNvSpPr/>
      </dsp:nvSpPr>
      <dsp:spPr>
        <a:xfrm>
          <a:off x="6172199" y="2282950"/>
          <a:ext cx="751429" cy="7514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/>
        </a:p>
      </dsp:txBody>
      <dsp:txXfrm>
        <a:off x="6341271" y="2282950"/>
        <a:ext cx="413285" cy="565450"/>
      </dsp:txXfrm>
    </dsp:sp>
    <dsp:sp modelId="{97F3A799-CEF7-45D7-942E-33CA082F939A}">
      <dsp:nvSpPr>
        <dsp:cNvPr id="0" name=""/>
        <dsp:cNvSpPr/>
      </dsp:nvSpPr>
      <dsp:spPr>
        <a:xfrm>
          <a:off x="6629397" y="3654551"/>
          <a:ext cx="751429" cy="75142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700" kern="1200"/>
        </a:p>
      </dsp:txBody>
      <dsp:txXfrm>
        <a:off x="6798469" y="3654551"/>
        <a:ext cx="413285" cy="565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FDF08-C5BC-445E-BA9B-475EAB10DED8}">
      <dsp:nvSpPr>
        <dsp:cNvPr id="0" name=""/>
        <dsp:cNvSpPr/>
      </dsp:nvSpPr>
      <dsp:spPr>
        <a:xfrm>
          <a:off x="3282900" y="304802"/>
          <a:ext cx="1441499" cy="62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3-4 days old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adult flies</a:t>
          </a:r>
          <a:endParaRPr lang="en-GB" sz="1600" kern="1200" dirty="0"/>
        </a:p>
      </dsp:txBody>
      <dsp:txXfrm>
        <a:off x="3301162" y="323064"/>
        <a:ext cx="1404975" cy="586991"/>
      </dsp:txXfrm>
    </dsp:sp>
    <dsp:sp modelId="{AE84B034-A231-442E-9CC6-540A0F2EA07E}">
      <dsp:nvSpPr>
        <dsp:cNvPr id="0" name=""/>
        <dsp:cNvSpPr/>
      </dsp:nvSpPr>
      <dsp:spPr>
        <a:xfrm>
          <a:off x="1726332" y="928317"/>
          <a:ext cx="2277317" cy="674350"/>
        </a:xfrm>
        <a:custGeom>
          <a:avLst/>
          <a:gdLst/>
          <a:ahLst/>
          <a:cxnLst/>
          <a:rect l="0" t="0" r="0" b="0"/>
          <a:pathLst>
            <a:path>
              <a:moveTo>
                <a:pt x="2277317" y="0"/>
              </a:moveTo>
              <a:lnTo>
                <a:pt x="2277317" y="337175"/>
              </a:lnTo>
              <a:lnTo>
                <a:pt x="0" y="337175"/>
              </a:lnTo>
              <a:lnTo>
                <a:pt x="0" y="674350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2F1CA-98BB-4B53-87B5-588AC78E7B01}">
      <dsp:nvSpPr>
        <dsp:cNvPr id="0" name=""/>
        <dsp:cNvSpPr/>
      </dsp:nvSpPr>
      <dsp:spPr>
        <a:xfrm>
          <a:off x="1166664" y="1602668"/>
          <a:ext cx="1119334" cy="6858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Normal Diet</a:t>
          </a:r>
          <a:endParaRPr lang="en-GB" sz="1600" kern="1200" dirty="0"/>
        </a:p>
      </dsp:txBody>
      <dsp:txXfrm>
        <a:off x="1186752" y="1622756"/>
        <a:ext cx="1079158" cy="645690"/>
      </dsp:txXfrm>
    </dsp:sp>
    <dsp:sp modelId="{617D091B-FB20-433C-86C6-4D6CD4BE7F01}">
      <dsp:nvSpPr>
        <dsp:cNvPr id="0" name=""/>
        <dsp:cNvSpPr/>
      </dsp:nvSpPr>
      <dsp:spPr>
        <a:xfrm>
          <a:off x="543838" y="2288535"/>
          <a:ext cx="1182493" cy="288350"/>
        </a:xfrm>
        <a:custGeom>
          <a:avLst/>
          <a:gdLst/>
          <a:ahLst/>
          <a:cxnLst/>
          <a:rect l="0" t="0" r="0" b="0"/>
          <a:pathLst>
            <a:path>
              <a:moveTo>
                <a:pt x="1182493" y="0"/>
              </a:moveTo>
              <a:lnTo>
                <a:pt x="1182493" y="144175"/>
              </a:lnTo>
              <a:lnTo>
                <a:pt x="0" y="144175"/>
              </a:lnTo>
              <a:lnTo>
                <a:pt x="0" y="28835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5D401-A8E1-47E6-B4FB-956F853BDFB8}">
      <dsp:nvSpPr>
        <dsp:cNvPr id="0" name=""/>
        <dsp:cNvSpPr/>
      </dsp:nvSpPr>
      <dsp:spPr>
        <a:xfrm>
          <a:off x="76201" y="2576886"/>
          <a:ext cx="935273" cy="62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Male</a:t>
          </a:r>
          <a:endParaRPr lang="en-GB" sz="1000" kern="1200" dirty="0"/>
        </a:p>
      </dsp:txBody>
      <dsp:txXfrm>
        <a:off x="94463" y="2595148"/>
        <a:ext cx="898749" cy="586991"/>
      </dsp:txXfrm>
    </dsp:sp>
    <dsp:sp modelId="{EC42DCD1-FC23-45BA-B667-6BE1DCE2712B}">
      <dsp:nvSpPr>
        <dsp:cNvPr id="0" name=""/>
        <dsp:cNvSpPr/>
      </dsp:nvSpPr>
      <dsp:spPr>
        <a:xfrm>
          <a:off x="543838" y="3200401"/>
          <a:ext cx="3331929" cy="5194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9740"/>
              </a:lnTo>
              <a:lnTo>
                <a:pt x="3331929" y="259740"/>
              </a:lnTo>
              <a:lnTo>
                <a:pt x="3331929" y="519481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A99B9-860B-4F7F-AF2F-3C3E10DBF191}">
      <dsp:nvSpPr>
        <dsp:cNvPr id="0" name=""/>
        <dsp:cNvSpPr/>
      </dsp:nvSpPr>
      <dsp:spPr>
        <a:xfrm>
          <a:off x="3408130" y="3719883"/>
          <a:ext cx="935273" cy="62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 dirty="0"/>
        </a:p>
      </dsp:txBody>
      <dsp:txXfrm>
        <a:off x="3426392" y="3738145"/>
        <a:ext cx="898749" cy="586991"/>
      </dsp:txXfrm>
    </dsp:sp>
    <dsp:sp modelId="{FE35BDFD-6142-4041-9257-F46FFFD2145E}">
      <dsp:nvSpPr>
        <dsp:cNvPr id="0" name=""/>
        <dsp:cNvSpPr/>
      </dsp:nvSpPr>
      <dsp:spPr>
        <a:xfrm>
          <a:off x="1726332" y="2288535"/>
          <a:ext cx="1082634" cy="288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175"/>
              </a:lnTo>
              <a:lnTo>
                <a:pt x="1082634" y="144175"/>
              </a:lnTo>
              <a:lnTo>
                <a:pt x="1082634" y="288350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A1DFE-F060-4C54-94A1-DD1E933D4A66}">
      <dsp:nvSpPr>
        <dsp:cNvPr id="0" name=""/>
        <dsp:cNvSpPr/>
      </dsp:nvSpPr>
      <dsp:spPr>
        <a:xfrm>
          <a:off x="2341330" y="2576886"/>
          <a:ext cx="935273" cy="62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Female</a:t>
          </a:r>
          <a:endParaRPr lang="en-GB" sz="1600" kern="1200" dirty="0"/>
        </a:p>
      </dsp:txBody>
      <dsp:txXfrm>
        <a:off x="2359592" y="2595148"/>
        <a:ext cx="898749" cy="586991"/>
      </dsp:txXfrm>
    </dsp:sp>
    <dsp:sp modelId="{77964CA1-9972-409B-A3CA-2330EF737324}">
      <dsp:nvSpPr>
        <dsp:cNvPr id="0" name=""/>
        <dsp:cNvSpPr/>
      </dsp:nvSpPr>
      <dsp:spPr>
        <a:xfrm>
          <a:off x="2808966" y="3200401"/>
          <a:ext cx="1066800" cy="533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699"/>
              </a:lnTo>
              <a:lnTo>
                <a:pt x="1066800" y="266699"/>
              </a:lnTo>
              <a:lnTo>
                <a:pt x="1066800" y="533398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F958A9-0913-450F-A441-75844F866596}">
      <dsp:nvSpPr>
        <dsp:cNvPr id="0" name=""/>
        <dsp:cNvSpPr/>
      </dsp:nvSpPr>
      <dsp:spPr>
        <a:xfrm>
          <a:off x="3408130" y="3733800"/>
          <a:ext cx="935273" cy="62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 dirty="0"/>
        </a:p>
      </dsp:txBody>
      <dsp:txXfrm>
        <a:off x="3426392" y="3752062"/>
        <a:ext cx="898749" cy="586991"/>
      </dsp:txXfrm>
    </dsp:sp>
    <dsp:sp modelId="{F3AC5CF5-A760-442E-A4BF-51540D957F84}">
      <dsp:nvSpPr>
        <dsp:cNvPr id="0" name=""/>
        <dsp:cNvSpPr/>
      </dsp:nvSpPr>
      <dsp:spPr>
        <a:xfrm>
          <a:off x="4003649" y="928317"/>
          <a:ext cx="1703134" cy="67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7589"/>
              </a:lnTo>
              <a:lnTo>
                <a:pt x="1703134" y="337589"/>
              </a:lnTo>
              <a:lnTo>
                <a:pt x="1703134" y="675179"/>
              </a:lnTo>
            </a:path>
          </a:pathLst>
        </a:custGeom>
        <a:noFill/>
        <a:ln w="952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D6FD4-6A5A-479B-B88A-9B975B3DE5EA}">
      <dsp:nvSpPr>
        <dsp:cNvPr id="0" name=""/>
        <dsp:cNvSpPr/>
      </dsp:nvSpPr>
      <dsp:spPr>
        <a:xfrm>
          <a:off x="5105403" y="1603497"/>
          <a:ext cx="1202761" cy="62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High-sugar Diet</a:t>
          </a:r>
          <a:endParaRPr lang="en-GB" sz="1600" kern="1200" dirty="0"/>
        </a:p>
      </dsp:txBody>
      <dsp:txXfrm>
        <a:off x="5123665" y="1621759"/>
        <a:ext cx="1166237" cy="586991"/>
      </dsp:txXfrm>
    </dsp:sp>
    <dsp:sp modelId="{B9712D3E-FBD3-46A6-8F92-8312C30FE9A7}">
      <dsp:nvSpPr>
        <dsp:cNvPr id="0" name=""/>
        <dsp:cNvSpPr/>
      </dsp:nvSpPr>
      <dsp:spPr>
        <a:xfrm>
          <a:off x="4582436" y="2227013"/>
          <a:ext cx="1124347" cy="349873"/>
        </a:xfrm>
        <a:custGeom>
          <a:avLst/>
          <a:gdLst/>
          <a:ahLst/>
          <a:cxnLst/>
          <a:rect l="0" t="0" r="0" b="0"/>
          <a:pathLst>
            <a:path>
              <a:moveTo>
                <a:pt x="1124347" y="0"/>
              </a:moveTo>
              <a:lnTo>
                <a:pt x="1124347" y="174936"/>
              </a:lnTo>
              <a:lnTo>
                <a:pt x="0" y="174936"/>
              </a:lnTo>
              <a:lnTo>
                <a:pt x="0" y="349873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EEDC6F-E3E0-406F-83A1-9C19DD83A466}">
      <dsp:nvSpPr>
        <dsp:cNvPr id="0" name=""/>
        <dsp:cNvSpPr/>
      </dsp:nvSpPr>
      <dsp:spPr>
        <a:xfrm>
          <a:off x="4114800" y="2576886"/>
          <a:ext cx="935273" cy="62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Male</a:t>
          </a:r>
          <a:endParaRPr lang="en-GB" sz="1000" kern="1200" dirty="0"/>
        </a:p>
      </dsp:txBody>
      <dsp:txXfrm>
        <a:off x="4133062" y="2595148"/>
        <a:ext cx="898749" cy="586991"/>
      </dsp:txXfrm>
    </dsp:sp>
    <dsp:sp modelId="{C16B8942-B942-445B-B5A7-53BF0515CCD3}">
      <dsp:nvSpPr>
        <dsp:cNvPr id="0" name=""/>
        <dsp:cNvSpPr/>
      </dsp:nvSpPr>
      <dsp:spPr>
        <a:xfrm>
          <a:off x="5706784" y="2227013"/>
          <a:ext cx="1521782" cy="349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936"/>
              </a:lnTo>
              <a:lnTo>
                <a:pt x="1521782" y="174936"/>
              </a:lnTo>
              <a:lnTo>
                <a:pt x="1521782" y="349873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4DC7E-4FA7-439F-B567-564BD02D115A}">
      <dsp:nvSpPr>
        <dsp:cNvPr id="0" name=""/>
        <dsp:cNvSpPr/>
      </dsp:nvSpPr>
      <dsp:spPr>
        <a:xfrm>
          <a:off x="6760930" y="2576886"/>
          <a:ext cx="935273" cy="62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Female</a:t>
          </a:r>
          <a:endParaRPr lang="en-GB" sz="1000" kern="1200" dirty="0"/>
        </a:p>
      </dsp:txBody>
      <dsp:txXfrm>
        <a:off x="6779192" y="2595148"/>
        <a:ext cx="898749" cy="586991"/>
      </dsp:txXfrm>
    </dsp:sp>
    <dsp:sp modelId="{3F123545-48FE-487D-9C27-B8B9525B2B67}">
      <dsp:nvSpPr>
        <dsp:cNvPr id="0" name=""/>
        <dsp:cNvSpPr/>
      </dsp:nvSpPr>
      <dsp:spPr>
        <a:xfrm>
          <a:off x="3875767" y="3200401"/>
          <a:ext cx="3352799" cy="566189"/>
        </a:xfrm>
        <a:custGeom>
          <a:avLst/>
          <a:gdLst/>
          <a:ahLst/>
          <a:cxnLst/>
          <a:rect l="0" t="0" r="0" b="0"/>
          <a:pathLst>
            <a:path>
              <a:moveTo>
                <a:pt x="3352799" y="0"/>
              </a:moveTo>
              <a:lnTo>
                <a:pt x="3352799" y="283094"/>
              </a:lnTo>
              <a:lnTo>
                <a:pt x="0" y="283094"/>
              </a:lnTo>
              <a:lnTo>
                <a:pt x="0" y="566189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49F3D-2CCA-47F2-B0E8-FBB97B6389D4}">
      <dsp:nvSpPr>
        <dsp:cNvPr id="0" name=""/>
        <dsp:cNvSpPr/>
      </dsp:nvSpPr>
      <dsp:spPr>
        <a:xfrm>
          <a:off x="3408130" y="3766591"/>
          <a:ext cx="935273" cy="6235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2200" kern="1200" dirty="0"/>
        </a:p>
      </dsp:txBody>
      <dsp:txXfrm>
        <a:off x="3426392" y="3784853"/>
        <a:ext cx="898749" cy="586991"/>
      </dsp:txXfrm>
    </dsp:sp>
    <dsp:sp modelId="{2A42B12B-C115-480B-8952-24421E558CB5}">
      <dsp:nvSpPr>
        <dsp:cNvPr id="0" name=""/>
        <dsp:cNvSpPr/>
      </dsp:nvSpPr>
      <dsp:spPr>
        <a:xfrm>
          <a:off x="3875650" y="3200401"/>
          <a:ext cx="3352916" cy="520105"/>
        </a:xfrm>
        <a:custGeom>
          <a:avLst/>
          <a:gdLst/>
          <a:ahLst/>
          <a:cxnLst/>
          <a:rect l="0" t="0" r="0" b="0"/>
          <a:pathLst>
            <a:path>
              <a:moveTo>
                <a:pt x="3352916" y="0"/>
              </a:moveTo>
              <a:lnTo>
                <a:pt x="3352916" y="260052"/>
              </a:lnTo>
              <a:lnTo>
                <a:pt x="0" y="260052"/>
              </a:lnTo>
              <a:lnTo>
                <a:pt x="0" y="520105"/>
              </a:lnTo>
            </a:path>
          </a:pathLst>
        </a:custGeom>
        <a:noFill/>
        <a:ln w="952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6DDFB0-79EE-4197-8789-FE2EA5A9603B}">
      <dsp:nvSpPr>
        <dsp:cNvPr id="0" name=""/>
        <dsp:cNvSpPr/>
      </dsp:nvSpPr>
      <dsp:spPr>
        <a:xfrm>
          <a:off x="1584881" y="3720507"/>
          <a:ext cx="4581538" cy="12177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4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Assays of various metabolites</a:t>
          </a:r>
          <a:endParaRPr lang="en-GB" sz="1600" kern="1200" dirty="0"/>
        </a:p>
      </dsp:txBody>
      <dsp:txXfrm>
        <a:off x="1620548" y="3756174"/>
        <a:ext cx="4510204" cy="1146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DDFD2-829E-4E44-93EA-C772F14C8DA7}">
      <dsp:nvSpPr>
        <dsp:cNvPr id="0" name=""/>
        <dsp:cNvSpPr/>
      </dsp:nvSpPr>
      <dsp:spPr>
        <a:xfrm rot="5400000">
          <a:off x="1020334" y="946161"/>
          <a:ext cx="824368" cy="938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045B0F-5812-42C8-A210-47C95F5ED395}">
      <dsp:nvSpPr>
        <dsp:cNvPr id="0" name=""/>
        <dsp:cNvSpPr/>
      </dsp:nvSpPr>
      <dsp:spPr>
        <a:xfrm>
          <a:off x="801926" y="32331"/>
          <a:ext cx="1387751" cy="9713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Treatment Groups</a:t>
          </a:r>
          <a:endParaRPr lang="en-GB" sz="1100" kern="1200" dirty="0"/>
        </a:p>
      </dsp:txBody>
      <dsp:txXfrm>
        <a:off x="849353" y="79758"/>
        <a:ext cx="1292897" cy="876527"/>
      </dsp:txXfrm>
    </dsp:sp>
    <dsp:sp modelId="{D67323B3-F02B-48D8-8778-12FD1BC6834B}">
      <dsp:nvSpPr>
        <dsp:cNvPr id="0" name=""/>
        <dsp:cNvSpPr/>
      </dsp:nvSpPr>
      <dsp:spPr>
        <a:xfrm>
          <a:off x="2251362" y="76204"/>
          <a:ext cx="1592048" cy="94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Control Male</a:t>
          </a:r>
          <a:endParaRPr lang="en-GB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HSD Male</a:t>
          </a:r>
          <a:endParaRPr lang="en-GB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Control Female</a:t>
          </a:r>
          <a:endParaRPr lang="en-GB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HSD Female</a:t>
          </a:r>
          <a:endParaRPr lang="en-GB" sz="1400" kern="1200" dirty="0"/>
        </a:p>
      </dsp:txBody>
      <dsp:txXfrm>
        <a:off x="2251362" y="76204"/>
        <a:ext cx="1592048" cy="941319"/>
      </dsp:txXfrm>
    </dsp:sp>
    <dsp:sp modelId="{18BA054C-6287-4D46-A6CF-CD3ACC534221}">
      <dsp:nvSpPr>
        <dsp:cNvPr id="0" name=""/>
        <dsp:cNvSpPr/>
      </dsp:nvSpPr>
      <dsp:spPr>
        <a:xfrm rot="5400000">
          <a:off x="2310783" y="2046771"/>
          <a:ext cx="824368" cy="938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7005880"/>
            <a:satOff val="4633"/>
            <a:lumOff val="3689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33448C-B18F-4B94-BC67-4D88E72D132A}">
      <dsp:nvSpPr>
        <dsp:cNvPr id="0" name=""/>
        <dsp:cNvSpPr/>
      </dsp:nvSpPr>
      <dsp:spPr>
        <a:xfrm>
          <a:off x="1870363" y="1142996"/>
          <a:ext cx="1387751" cy="9713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5040797"/>
                <a:satOff val="2192"/>
                <a:lumOff val="637"/>
                <a:alphaOff val="0"/>
                <a:shade val="15000"/>
                <a:satMod val="180000"/>
              </a:schemeClr>
            </a:gs>
            <a:gs pos="50000">
              <a:schemeClr val="accent2">
                <a:hueOff val="-5040797"/>
                <a:satOff val="2192"/>
                <a:lumOff val="637"/>
                <a:alphaOff val="0"/>
                <a:shade val="45000"/>
                <a:satMod val="170000"/>
              </a:schemeClr>
            </a:gs>
            <a:gs pos="70000">
              <a:schemeClr val="accent2">
                <a:hueOff val="-5040797"/>
                <a:satOff val="2192"/>
                <a:lumOff val="637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5040797"/>
                <a:satOff val="2192"/>
                <a:lumOff val="637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Tissues Dissection</a:t>
          </a:r>
          <a:endParaRPr lang="en-GB" sz="1100" kern="1200" dirty="0"/>
        </a:p>
      </dsp:txBody>
      <dsp:txXfrm>
        <a:off x="1917790" y="1190423"/>
        <a:ext cx="1292897" cy="876527"/>
      </dsp:txXfrm>
    </dsp:sp>
    <dsp:sp modelId="{B6BF69D5-0B81-46AD-A2B1-4F6F09F80325}">
      <dsp:nvSpPr>
        <dsp:cNvPr id="0" name=""/>
        <dsp:cNvSpPr/>
      </dsp:nvSpPr>
      <dsp:spPr>
        <a:xfrm>
          <a:off x="3440208" y="1142999"/>
          <a:ext cx="2087754" cy="989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Brain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Fat Body &amp; Oenocytes</a:t>
          </a:r>
          <a:endParaRPr lang="en-GB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Muscles</a:t>
          </a:r>
          <a:endParaRPr lang="en-GB" sz="1400" kern="1200" dirty="0"/>
        </a:p>
      </dsp:txBody>
      <dsp:txXfrm>
        <a:off x="3440208" y="1142999"/>
        <a:ext cx="2087754" cy="989258"/>
      </dsp:txXfrm>
    </dsp:sp>
    <dsp:sp modelId="{3F28393B-E411-4A4F-8BF8-5E08CB1248AA}">
      <dsp:nvSpPr>
        <dsp:cNvPr id="0" name=""/>
        <dsp:cNvSpPr/>
      </dsp:nvSpPr>
      <dsp:spPr>
        <a:xfrm rot="5400000">
          <a:off x="3601231" y="3137953"/>
          <a:ext cx="824368" cy="938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14011760"/>
            <a:satOff val="9267"/>
            <a:lumOff val="7379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1FABC1-1294-44B4-9673-189F5023E268}">
      <dsp:nvSpPr>
        <dsp:cNvPr id="0" name=""/>
        <dsp:cNvSpPr/>
      </dsp:nvSpPr>
      <dsp:spPr>
        <a:xfrm>
          <a:off x="3165766" y="2209796"/>
          <a:ext cx="1387751" cy="9713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10081594"/>
                <a:satOff val="4384"/>
                <a:lumOff val="1275"/>
                <a:alphaOff val="0"/>
                <a:shade val="15000"/>
                <a:satMod val="180000"/>
              </a:schemeClr>
            </a:gs>
            <a:gs pos="50000">
              <a:schemeClr val="accent2">
                <a:hueOff val="-10081594"/>
                <a:satOff val="4384"/>
                <a:lumOff val="1275"/>
                <a:alphaOff val="0"/>
                <a:shade val="45000"/>
                <a:satMod val="170000"/>
              </a:schemeClr>
            </a:gs>
            <a:gs pos="70000">
              <a:schemeClr val="accent2">
                <a:hueOff val="-10081594"/>
                <a:satOff val="4384"/>
                <a:lumOff val="1275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0081594"/>
                <a:satOff val="4384"/>
                <a:lumOff val="1275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RNA extraction</a:t>
          </a:r>
          <a:endParaRPr lang="en-GB" sz="1100" kern="1200" dirty="0"/>
        </a:p>
      </dsp:txBody>
      <dsp:txXfrm>
        <a:off x="3213193" y="2257223"/>
        <a:ext cx="1292897" cy="876527"/>
      </dsp:txXfrm>
    </dsp:sp>
    <dsp:sp modelId="{0C728E84-8298-4EFB-8FD7-1E869390C84A}">
      <dsp:nvSpPr>
        <dsp:cNvPr id="0" name=""/>
        <dsp:cNvSpPr/>
      </dsp:nvSpPr>
      <dsp:spPr>
        <a:xfrm>
          <a:off x="4765968" y="2339088"/>
          <a:ext cx="1170940" cy="78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Three Biological Replicates (min.)</a:t>
          </a:r>
          <a:endParaRPr lang="en-GB" sz="1400" kern="1200" dirty="0"/>
        </a:p>
      </dsp:txBody>
      <dsp:txXfrm>
        <a:off x="4765968" y="2339088"/>
        <a:ext cx="1170940" cy="785113"/>
      </dsp:txXfrm>
    </dsp:sp>
    <dsp:sp modelId="{36D911B8-CE0C-4F13-BFA4-E8E0078BB7F5}">
      <dsp:nvSpPr>
        <dsp:cNvPr id="0" name=""/>
        <dsp:cNvSpPr/>
      </dsp:nvSpPr>
      <dsp:spPr>
        <a:xfrm rot="5400000">
          <a:off x="4891680" y="4229134"/>
          <a:ext cx="824368" cy="93851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21017639"/>
            <a:satOff val="13900"/>
            <a:lumOff val="11068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CF49F3-1EE5-44EE-9C60-6739D03162F5}">
      <dsp:nvSpPr>
        <dsp:cNvPr id="0" name=""/>
        <dsp:cNvSpPr/>
      </dsp:nvSpPr>
      <dsp:spPr>
        <a:xfrm>
          <a:off x="4461168" y="3276595"/>
          <a:ext cx="1387751" cy="9713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15122391"/>
                <a:satOff val="6577"/>
                <a:lumOff val="1912"/>
                <a:alphaOff val="0"/>
                <a:shade val="15000"/>
                <a:satMod val="180000"/>
              </a:schemeClr>
            </a:gs>
            <a:gs pos="50000">
              <a:schemeClr val="accent2">
                <a:hueOff val="-15122391"/>
                <a:satOff val="6577"/>
                <a:lumOff val="1912"/>
                <a:alphaOff val="0"/>
                <a:shade val="45000"/>
                <a:satMod val="170000"/>
              </a:schemeClr>
            </a:gs>
            <a:gs pos="70000">
              <a:schemeClr val="accent2">
                <a:hueOff val="-15122391"/>
                <a:satOff val="6577"/>
                <a:lumOff val="1912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15122391"/>
                <a:satOff val="6577"/>
                <a:lumOff val="1912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Transcriptome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Profiling</a:t>
          </a:r>
          <a:endParaRPr lang="en-GB" sz="1100" kern="1200" dirty="0"/>
        </a:p>
      </dsp:txBody>
      <dsp:txXfrm>
        <a:off x="4508595" y="3324022"/>
        <a:ext cx="1292897" cy="876527"/>
      </dsp:txXfrm>
    </dsp:sp>
    <dsp:sp modelId="{476FD08A-C21F-4962-B785-49D96E7E933B}">
      <dsp:nvSpPr>
        <dsp:cNvPr id="0" name=""/>
        <dsp:cNvSpPr/>
      </dsp:nvSpPr>
      <dsp:spPr>
        <a:xfrm>
          <a:off x="6061024" y="3407948"/>
          <a:ext cx="1009318" cy="785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AB777-5E63-471F-A824-0B89C0DD3146}">
      <dsp:nvSpPr>
        <dsp:cNvPr id="0" name=""/>
        <dsp:cNvSpPr/>
      </dsp:nvSpPr>
      <dsp:spPr>
        <a:xfrm>
          <a:off x="5963721" y="4406486"/>
          <a:ext cx="1387751" cy="97138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-20163188"/>
                <a:satOff val="8769"/>
                <a:lumOff val="2550"/>
                <a:alphaOff val="0"/>
                <a:shade val="15000"/>
                <a:satMod val="180000"/>
              </a:schemeClr>
            </a:gs>
            <a:gs pos="50000">
              <a:schemeClr val="accent2">
                <a:hueOff val="-20163188"/>
                <a:satOff val="8769"/>
                <a:lumOff val="2550"/>
                <a:alphaOff val="0"/>
                <a:shade val="45000"/>
                <a:satMod val="170000"/>
              </a:schemeClr>
            </a:gs>
            <a:gs pos="70000">
              <a:schemeClr val="accent2">
                <a:hueOff val="-20163188"/>
                <a:satOff val="8769"/>
                <a:lumOff val="255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2">
                <a:hueOff val="-20163188"/>
                <a:satOff val="8769"/>
                <a:lumOff val="255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Comparison with previous GWAS candidates</a:t>
          </a:r>
          <a:endParaRPr lang="en-GB" sz="1100" kern="1200" dirty="0"/>
        </a:p>
      </dsp:txBody>
      <dsp:txXfrm>
        <a:off x="6011148" y="4453913"/>
        <a:ext cx="1292897" cy="876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34FEB-CDB4-4730-BAAD-2DE91C2BAAE5}" type="datetimeFigureOut">
              <a:rPr lang="en-GB" smtClean="0"/>
              <a:t>29/04/2014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27F82-8D83-4D78-A7AB-6C9453746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8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am going to present my proposed work on system</a:t>
            </a:r>
            <a:r>
              <a:rPr lang="en-US" baseline="0" dirty="0" smtClean="0"/>
              <a:t> level analysis of metabolic perturbation in Drosophila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7F82-8D83-4D78-A7AB-6C945374694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07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presentation is split into the following contents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7F82-8D83-4D78-A7AB-6C94537469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253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#MetS</a:t>
            </a:r>
            <a:r>
              <a:rPr lang="en-US" baseline="0" dirty="0" smtClean="0"/>
              <a:t> is defined as the presence of three or more of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Abdominal obesity, high Triglycerides, HDL, Blood pressure, fasting glucose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#Metabolic syndrome was present in (31.6%) subjects in a 10 year old study. Numbers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gone up rapidly in the past few decades. Which cannot be explained by genetics alone.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#Diet: Particularly carbohydrate consumption that has only gone up. </a:t>
            </a:r>
            <a:endParaRPr lang="en-US" dirty="0" smtClean="0"/>
          </a:p>
          <a:p>
            <a:r>
              <a:rPr lang="en-US" dirty="0" smtClean="0"/>
              <a:t>*References</a:t>
            </a:r>
            <a:r>
              <a:rPr lang="en-US" baseline="0" dirty="0" smtClean="0"/>
              <a:t> for increase in diabetes, and CVD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folder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7F82-8D83-4D78-A7AB-6C945374694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0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#Table showing correspondence</a:t>
            </a:r>
            <a:r>
              <a:rPr lang="en-US" baseline="0" dirty="0" smtClean="0"/>
              <a:t> of metabolic assays performed in drosophila and those used in diagnosing MetS in humans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#As much as 75% of “disease causing genes” have direct </a:t>
            </a:r>
            <a:r>
              <a:rPr lang="en-US" baseline="0" dirty="0" err="1" smtClean="0"/>
              <a:t>orthologs</a:t>
            </a:r>
            <a:r>
              <a:rPr lang="en-US" baseline="0" dirty="0" smtClean="0"/>
              <a:t> in drosophila. I have further made a table showing the drosophila counterparts of various organs and hormones. The hormones counterbalance each in drosophila much like they do in humans.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#Here is a snapshot of the drosophila insulin like peptide 2: the atlas shows its enrichment in brain and head suggesting equivalence between brain ISCs and pancreas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#</a:t>
            </a:r>
            <a:r>
              <a:rPr lang="en-US" baseline="0" dirty="0" smtClean="0"/>
              <a:t> </a:t>
            </a:r>
            <a:r>
              <a:rPr lang="en-US" dirty="0" smtClean="0"/>
              <a:t>Reference/snapshot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metabolome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# There are logistical advantages to using a small model organism but unlike in other small models like c. </a:t>
            </a:r>
            <a:r>
              <a:rPr lang="en-US" baseline="0" dirty="0" err="1" smtClean="0"/>
              <a:t>elegans</a:t>
            </a:r>
            <a:r>
              <a:rPr lang="en-US" baseline="0" dirty="0" smtClean="0"/>
              <a:t> you can study dimorphism in drosophila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7F82-8D83-4D78-A7AB-6C945374694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58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My overarching objective is to find out if there is an overlap between genes perturbed after high dietary intake of sugar and those discovered from GWAS  of MetS. </a:t>
            </a:r>
          </a:p>
          <a:p>
            <a:r>
              <a:rPr lang="en-US" baseline="0" dirty="0" smtClean="0"/>
              <a:t>If there is indeed such an overlap it would be doubly helpful: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Help us in ruling out false positives with the mutually reinforcing evidence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Would provide more support for gene-environment interaction model of disease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7F82-8D83-4D78-A7AB-6C94537469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8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take three-four</a:t>
            </a:r>
            <a:r>
              <a:rPr lang="en-US" baseline="0" dirty="0" smtClean="0"/>
              <a:t> days adult flies to rule out developmental effects/confound. We divide them into control and treatment group. Although,  my treatment is food containing high sucrose, other groups have also looked at high fat, we may do that in the future. </a:t>
            </a:r>
            <a:r>
              <a:rPr lang="en-GB" baseline="0" dirty="0" smtClean="0"/>
              <a:t>After three weeks—equivalent to midlife in humans—</a:t>
            </a:r>
            <a:r>
              <a:rPr lang="en-US" baseline="0" dirty="0" smtClean="0"/>
              <a:t>we conduct assays to measure the levels of various metabolites such as glucose, glycogen and TAG using kits made for clinical diagnostic. 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7F82-8D83-4D78-A7AB-6C94537469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41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#After</a:t>
            </a:r>
            <a:r>
              <a:rPr lang="en-US" baseline="0" dirty="0" smtClean="0"/>
              <a:t> inducing metabolic dysfunction in flies I would dissect out tissues that are central to homeostasis in Drosophila like the brain and isolate RNA from them. </a:t>
            </a:r>
            <a:endParaRPr lang="en-US" dirty="0" smtClean="0"/>
          </a:p>
          <a:p>
            <a:r>
              <a:rPr lang="en-US" baseline="0" dirty="0" smtClean="0"/>
              <a:t>#Once I identify preferentially </a:t>
            </a:r>
            <a:r>
              <a:rPr lang="en-US" baseline="0" dirty="0" err="1" smtClean="0"/>
              <a:t>upregulated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downregulated</a:t>
            </a:r>
            <a:r>
              <a:rPr lang="en-US" baseline="0" dirty="0" smtClean="0"/>
              <a:t> genes through transcriptomic profiling, I will search the existing GWAS literature to shortlist genes common to both. I will functionally validate shortlisted genes by using genetic tools.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*Microarray versus RNA sequencing: RNA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is cheaper and requires less RNA, can distinguish isoforms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7F82-8D83-4D78-A7AB-6C94537469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6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perform functional validation of putative genes by</a:t>
            </a:r>
            <a:r>
              <a:rPr lang="en-US" baseline="0" dirty="0" smtClean="0"/>
              <a:t> using genetic tools in Drosophila. The most versatile genetic tool is the </a:t>
            </a:r>
            <a:endParaRPr lang="en-US" dirty="0" smtClean="0"/>
          </a:p>
          <a:p>
            <a:r>
              <a:rPr lang="en-US" dirty="0" smtClean="0"/>
              <a:t>The UAS-GAL4 system which is one of the biggest</a:t>
            </a:r>
            <a:r>
              <a:rPr lang="en-US" baseline="0" dirty="0" smtClean="0"/>
              <a:t> reasons for using </a:t>
            </a:r>
            <a:r>
              <a:rPr lang="en-US" baseline="0" dirty="0" err="1" smtClean="0"/>
              <a:t>drosphila</a:t>
            </a:r>
            <a:r>
              <a:rPr lang="en-US" baseline="0" dirty="0" smtClean="0"/>
              <a:t> over other models such as mice. Briefly, it’s a two-part system consisting of fragment of the GAL4 gene. The GAL4 protein binds to UAS, switching on the expression of any construct downstream.GAL4 is under the </a:t>
            </a:r>
            <a:r>
              <a:rPr lang="en-US" baseline="0" dirty="0" err="1" smtClean="0"/>
              <a:t>promotor</a:t>
            </a:r>
            <a:r>
              <a:rPr lang="en-US" baseline="0" dirty="0" smtClean="0"/>
              <a:t> of interest such as a brain specific </a:t>
            </a:r>
            <a:r>
              <a:rPr lang="en-US" baseline="0" dirty="0" err="1" smtClean="0"/>
              <a:t>promotor</a:t>
            </a:r>
            <a:r>
              <a:rPr lang="en-US" baseline="0" dirty="0" smtClean="0"/>
              <a:t>. UAS has a </a:t>
            </a:r>
            <a:r>
              <a:rPr lang="en-US" baseline="0" dirty="0" err="1" smtClean="0"/>
              <a:t>contruct</a:t>
            </a:r>
            <a:r>
              <a:rPr lang="en-US" baseline="0" dirty="0" smtClean="0"/>
              <a:t> of interest such as IR of a gene which express double stranded RNA.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7F82-8D83-4D78-A7AB-6C945374694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6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27F82-8D83-4D78-A7AB-6C945374694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4/30/2014</a:t>
            </a: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737361"/>
            <a:ext cx="7772400" cy="1829761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GB" sz="4000" dirty="0">
                <a:solidFill>
                  <a:schemeClr val="bg1"/>
                </a:solidFill>
              </a:rPr>
              <a:t>Systems Level Analysis of 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Metabolic Perturbation in </a:t>
            </a:r>
            <a:r>
              <a:rPr lang="en-GB" sz="4000" i="1" dirty="0" smtClean="0">
                <a:solidFill>
                  <a:schemeClr val="bg1"/>
                </a:solidFill>
              </a:rPr>
              <a:t>Drosophila</a:t>
            </a:r>
            <a:endParaRPr lang="en-GB" sz="4000" i="1" dirty="0">
              <a:solidFill>
                <a:schemeClr val="bg1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Manoj R. Teltumbade</a:t>
            </a:r>
          </a:p>
          <a:p>
            <a:r>
              <a:rPr lang="en-GB" dirty="0"/>
              <a:t>      		   Supervisor: </a:t>
            </a:r>
            <a:r>
              <a:rPr lang="en-GB" dirty="0" smtClean="0"/>
              <a:t>Dr.</a:t>
            </a:r>
            <a:r>
              <a:rPr lang="en-GB" dirty="0"/>
              <a:t> </a:t>
            </a:r>
            <a:r>
              <a:rPr lang="en-GB" dirty="0" smtClean="0"/>
              <a:t>Abhay </a:t>
            </a:r>
            <a:r>
              <a:rPr lang="en-GB" dirty="0"/>
              <a:t>Sharma</a:t>
            </a:r>
          </a:p>
          <a:p>
            <a:endParaRPr lang="en-GB" dirty="0"/>
          </a:p>
        </p:txBody>
      </p:sp>
      <p:pic>
        <p:nvPicPr>
          <p:cNvPr id="7" name="Picture 3" descr="C:\Users\ab\Desktop\Before DAC\Logo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0" r="75736" b="-6860"/>
          <a:stretch/>
        </p:blipFill>
        <p:spPr bwMode="auto">
          <a:xfrm>
            <a:off x="269640" y="381000"/>
            <a:ext cx="2182398" cy="8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b\Desktop\Before DAC\igib log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81000"/>
            <a:ext cx="1905000" cy="86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58790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DAC-I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39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971800"/>
            <a:ext cx="8229600" cy="1143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3200" dirty="0" smtClean="0"/>
              <a:t>THANK YOU.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2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6789"/>
              </p:ext>
            </p:extLst>
          </p:nvPr>
        </p:nvGraphicFramePr>
        <p:xfrm>
          <a:off x="1371600" y="1981200"/>
          <a:ext cx="66294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3048000"/>
              </a:tblGrid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 smtClean="0">
                          <a:solidFill>
                            <a:srgbClr val="0000FF"/>
                          </a:solidFill>
                        </a:rPr>
                        <a:t>Section</a:t>
                      </a:r>
                      <a:endParaRPr lang="en-GB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00FF"/>
                          </a:solidFill>
                        </a:rPr>
                        <a:t>Slides</a:t>
                      </a:r>
                      <a:endParaRPr lang="en-GB" sz="28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§"/>
                      </a:pPr>
                      <a:r>
                        <a:rPr lang="en-US" sz="2400" dirty="0" smtClean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1-2</a:t>
                      </a:r>
                      <a:endParaRPr lang="en-GB" sz="24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§"/>
                      </a:pPr>
                      <a:r>
                        <a:rPr lang="en-US" sz="2400" dirty="0" smtClean="0"/>
                        <a:t>Objectives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GB" sz="24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§"/>
                      </a:pPr>
                      <a:r>
                        <a:rPr lang="en-US" sz="2400" dirty="0" smtClean="0"/>
                        <a:t>Methods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4-6</a:t>
                      </a:r>
                      <a:endParaRPr lang="en-GB" sz="2400" dirty="0"/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marL="285750" indent="-285750" algn="l">
                        <a:buFont typeface="Wingdings" pitchFamily="2" charset="2"/>
                        <a:buChar char="§"/>
                      </a:pPr>
                      <a:r>
                        <a:rPr lang="en-US" sz="2400" baseline="0" dirty="0" smtClean="0"/>
                        <a:t>First expected results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381000" y="304800"/>
            <a:ext cx="7467600" cy="1143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lt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3800" dirty="0" smtClean="0">
                <a:solidFill>
                  <a:prstClr val="white"/>
                </a:solidFill>
              </a:rPr>
              <a:t>Contents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/>
          <a:lstStyle/>
          <a:p>
            <a:r>
              <a:rPr lang="en-GB" dirty="0" smtClean="0"/>
              <a:t>Metabolic Syndrome (</a:t>
            </a:r>
            <a:r>
              <a:rPr lang="en-GB" dirty="0" err="1" smtClean="0"/>
              <a:t>MetS</a:t>
            </a:r>
            <a:r>
              <a:rPr lang="en-GB" dirty="0" smtClean="0"/>
              <a:t>) is a set of multiple </a:t>
            </a:r>
            <a:r>
              <a:rPr lang="en-GB" dirty="0"/>
              <a:t>risk </a:t>
            </a:r>
            <a:r>
              <a:rPr lang="en-GB" dirty="0" smtClean="0"/>
              <a:t>factors for diabetes and CVD </a:t>
            </a:r>
            <a:r>
              <a:rPr lang="en-GB" dirty="0"/>
              <a:t>that </a:t>
            </a:r>
            <a:r>
              <a:rPr lang="en-GB" dirty="0" smtClean="0"/>
              <a:t>commonly </a:t>
            </a:r>
            <a:r>
              <a:rPr lang="en-GB" dirty="0"/>
              <a:t>appear </a:t>
            </a:r>
            <a:r>
              <a:rPr lang="en-GB" dirty="0" smtClean="0"/>
              <a:t>together.</a:t>
            </a:r>
          </a:p>
          <a:p>
            <a:endParaRPr lang="en-GB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Sudden </a:t>
            </a:r>
            <a:r>
              <a:rPr lang="en-US" dirty="0"/>
              <a:t>increase in MetS cases </a:t>
            </a:r>
            <a:r>
              <a:rPr lang="en-US" dirty="0" smtClean="0"/>
              <a:t>emphasizes </a:t>
            </a:r>
            <a:r>
              <a:rPr lang="en-US" dirty="0"/>
              <a:t>the </a:t>
            </a:r>
            <a:r>
              <a:rPr lang="en-GB" dirty="0"/>
              <a:t>relevance of </a:t>
            </a:r>
            <a:r>
              <a:rPr lang="en-GB" dirty="0" smtClean="0"/>
              <a:t>dietary component.</a:t>
            </a: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467600" cy="1143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Introduction:</a:t>
            </a:r>
            <a:br>
              <a:rPr lang="en-US" dirty="0" smtClean="0"/>
            </a:br>
            <a:r>
              <a:rPr lang="en-US" dirty="0" smtClean="0"/>
              <a:t>Metabolic Syndrome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" y="2133600"/>
            <a:ext cx="6934200" cy="2199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" y="3809999"/>
            <a:ext cx="7162800" cy="2499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793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7696200" cy="5330952"/>
          </a:xfrm>
        </p:spPr>
        <p:txBody>
          <a:bodyPr>
            <a:normAutofit fontScale="77500" lnSpcReduction="20000"/>
          </a:bodyPr>
          <a:lstStyle/>
          <a:p>
            <a:pPr marL="45720" lvl="1" indent="0">
              <a:spcBef>
                <a:spcPts val="600"/>
              </a:spcBef>
              <a:buSzPct val="70000"/>
              <a:buNone/>
            </a:pPr>
            <a:r>
              <a:rPr lang="en-US" dirty="0" smtClean="0"/>
              <a:t>High-sugar induced model of MetS is well developed in Drosophila</a:t>
            </a:r>
            <a:endParaRPr lang="en-US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r>
              <a:rPr lang="en-US" sz="1700" b="1" dirty="0"/>
              <a:t>(</a:t>
            </a:r>
            <a:r>
              <a:rPr lang="en-US" sz="1700" b="1" dirty="0" err="1"/>
              <a:t>Musselman</a:t>
            </a:r>
            <a:r>
              <a:rPr lang="en-US" sz="1700" b="1" dirty="0"/>
              <a:t> et al, 2011</a:t>
            </a:r>
            <a:r>
              <a:rPr lang="en-US" sz="1700" b="1" dirty="0" smtClean="0"/>
              <a:t>)</a:t>
            </a:r>
            <a:endParaRPr lang="en-US" dirty="0" smtClean="0"/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Homologous organ system &amp; conserved metabolic pathways to human</a:t>
            </a:r>
            <a:endParaRPr lang="en-US" dirty="0"/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r>
              <a:rPr lang="en-US" sz="1700" b="1" dirty="0" smtClean="0"/>
              <a:t>(</a:t>
            </a:r>
            <a:r>
              <a:rPr lang="en-US" sz="1700" b="1" dirty="0"/>
              <a:t>Reiter et al, 2001)</a:t>
            </a:r>
            <a:endParaRPr lang="en-GB" sz="1700" b="1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Availability </a:t>
            </a:r>
            <a:r>
              <a:rPr lang="en-US" dirty="0"/>
              <a:t>of Tissue-specific Transcriptome (</a:t>
            </a:r>
            <a:r>
              <a:rPr lang="en-US" dirty="0" err="1"/>
              <a:t>FlyAtlas</a:t>
            </a:r>
            <a:r>
              <a:rPr lang="en-US" dirty="0" smtClean="0"/>
              <a:t>)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r>
              <a:rPr lang="en-US" dirty="0" smtClean="0"/>
              <a:t>				</a:t>
            </a:r>
            <a:r>
              <a:rPr lang="en-US" sz="1700" b="1" dirty="0" smtClean="0"/>
              <a:t>(Robinson et al, 2007;2013)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r>
              <a:rPr lang="en-US" sz="1700" b="1" dirty="0" smtClean="0"/>
              <a:t>Atlas picture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Availability </a:t>
            </a:r>
            <a:r>
              <a:rPr lang="en-US" dirty="0"/>
              <a:t>of Tissue-specific </a:t>
            </a:r>
            <a:r>
              <a:rPr lang="en-US" dirty="0" smtClean="0"/>
              <a:t>Metabolome</a:t>
            </a:r>
          </a:p>
          <a:p>
            <a:pPr marL="0" lvl="1" indent="0" algn="r">
              <a:spcBef>
                <a:spcPts val="600"/>
              </a:spcBef>
              <a:buSzPct val="70000"/>
              <a:buNone/>
            </a:pPr>
            <a:r>
              <a:rPr lang="en-US" sz="1700" b="1" dirty="0"/>
              <a:t>(Chintapalli et al, 2013)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dirty="0"/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dirty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dirty="0" smtClean="0"/>
              <a:t>Sexual dimorphism in metabolic diseases in drosophila can be studied </a:t>
            </a:r>
          </a:p>
          <a:p>
            <a:pPr marL="0" indent="0" algn="r">
              <a:buNone/>
            </a:pPr>
            <a:r>
              <a:rPr lang="en-US" b="1" i="1" dirty="0" smtClean="0"/>
              <a:t>		</a:t>
            </a:r>
            <a:r>
              <a:rPr lang="en-US" sz="1700" b="1" i="1" dirty="0" smtClean="0"/>
              <a:t>(</a:t>
            </a:r>
            <a:r>
              <a:rPr lang="en-US" sz="1700" b="1" i="1" dirty="0" err="1" smtClean="0"/>
              <a:t>Mittaltrass</a:t>
            </a:r>
            <a:r>
              <a:rPr lang="en-US" sz="1700" b="1" i="1" dirty="0" smtClean="0"/>
              <a:t> et al, 2011; Linder et al,2004)</a:t>
            </a:r>
            <a:r>
              <a:rPr lang="en-US" sz="1500" b="1" i="1" dirty="0" smtClean="0"/>
              <a:t> </a:t>
            </a:r>
            <a:endParaRPr lang="en-US" dirty="0" smtClean="0"/>
          </a:p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endParaRPr lang="en-US" dirty="0"/>
          </a:p>
          <a:p>
            <a:pPr marL="45720" lvl="1" indent="0">
              <a:spcBef>
                <a:spcPts val="600"/>
              </a:spcBef>
              <a:buSzPct val="70000"/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n-US" dirty="0" smtClean="0"/>
              <a:t>Introduction (contd.):</a:t>
            </a:r>
            <a:br>
              <a:rPr lang="en-US" dirty="0" smtClean="0"/>
            </a:br>
            <a:r>
              <a:rPr lang="en-US" dirty="0" smtClean="0"/>
              <a:t>Why Drosophila?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  <p:pic>
        <p:nvPicPr>
          <p:cNvPr id="6" name="Picture 3" descr="C:\Users\ab\Desktop\Before DAC\Random\20140228_12340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44" y="762000"/>
            <a:ext cx="902828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2" y="2352646"/>
            <a:ext cx="830897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3" y="3254553"/>
            <a:ext cx="7877175" cy="3535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330512" y="221773"/>
            <a:ext cx="8370887" cy="4883627"/>
            <a:chOff x="330512" y="221773"/>
            <a:chExt cx="8370887" cy="4883627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12" y="221773"/>
              <a:ext cx="8370887" cy="48836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5257800" y="4648200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e.g. </a:t>
              </a:r>
              <a:r>
                <a:rPr lang="en-US" sz="1400" i="1" dirty="0" err="1" smtClean="0"/>
                <a:t>dilp</a:t>
              </a:r>
              <a:r>
                <a:rPr lang="en-US" sz="1400" i="1" dirty="0" smtClean="0"/>
                <a:t> 2</a:t>
              </a:r>
              <a:endParaRPr lang="en-GB" sz="1400" i="1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9" y="3413760"/>
            <a:ext cx="9017641" cy="1593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089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66486"/>
              </p:ext>
            </p:extLst>
          </p:nvPr>
        </p:nvGraphicFramePr>
        <p:xfrm>
          <a:off x="533400" y="1447800"/>
          <a:ext cx="8001000" cy="5254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152400"/>
            <a:ext cx="74676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lt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3500" dirty="0" smtClean="0"/>
              <a:t>Objectives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92906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1000529"/>
              </p:ext>
            </p:extLst>
          </p:nvPr>
        </p:nvGraphicFramePr>
        <p:xfrm>
          <a:off x="762000" y="13716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0" y="4525296"/>
            <a:ext cx="0" cy="3121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http://rollingout.com/wp-content/uploads/2013/09/sweets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044" y="2895600"/>
            <a:ext cx="1139556" cy="75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5324" y="1547503"/>
            <a:ext cx="1637076" cy="914553"/>
            <a:chOff x="1780149" y="1547503"/>
            <a:chExt cx="1637076" cy="914553"/>
          </a:xfrm>
        </p:grpSpPr>
        <p:pic>
          <p:nvPicPr>
            <p:cNvPr id="1028" name="Picture 4" descr="http://www.gmod.org/mediawiki/images/2/2d/Drosophila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820" y="1976281"/>
              <a:ext cx="796671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ttp://www.gmod.org/mediawiki/images/2/2d/Drosophila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0554" y="1547503"/>
              <a:ext cx="796671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www.gmod.org/mediawiki/images/2/2d/Drosophila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149" y="1565169"/>
              <a:ext cx="796671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://www.gmod.org/mediawiki/images/2/2d/Drosophila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0150" y="1956619"/>
              <a:ext cx="796671" cy="485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http://cdn2.blogmost.com/wp-content/uploads/2014/02/healthy-food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0" y="2989173"/>
            <a:ext cx="1060090" cy="66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2032" y="4045527"/>
            <a:ext cx="121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Control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44956" y="4045527"/>
            <a:ext cx="99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HSD</a:t>
            </a:r>
            <a:endParaRPr lang="en-GB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57800" y="6488668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Image source: www.google.com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en-US" sz="2900" dirty="0" smtClean="0"/>
              <a:t>Methods:</a:t>
            </a:r>
            <a:br>
              <a:rPr lang="en-US" sz="2900" dirty="0" smtClean="0"/>
            </a:br>
            <a:r>
              <a:rPr lang="en-US" sz="2900" dirty="0" smtClean="0"/>
              <a:t>1. Inducing MetS in flies through diet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416909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91FDF08-C5BC-445E-BA9B-475EAB10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F91FDF08-C5BC-445E-BA9B-475EAB10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E84B034-A231-442E-9CC6-540A0F2EA0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AE84B034-A231-442E-9CC6-540A0F2EA0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A92F1CA-98BB-4B53-87B5-588AC78E7B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DA92F1CA-98BB-4B53-87B5-588AC78E7B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3AC5CF5-A760-442E-A4BF-51540D957F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F3AC5CF5-A760-442E-A4BF-51540D957F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FCD6FD4-6A5A-479B-B88A-9B975B3DE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graphicEl>
                                              <a:dgm id="{2FCD6FD4-6A5A-479B-B88A-9B975B3DE5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17D091B-FB20-433C-86C6-4D6CD4BE7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617D091B-FB20-433C-86C6-4D6CD4BE7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625D401-A8E1-47E6-B4FB-956F853BDF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graphicEl>
                                              <a:dgm id="{6625D401-A8E1-47E6-B4FB-956F853BDF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E35BDFD-6142-4041-9257-F46FFFD21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FE35BDFD-6142-4041-9257-F46FFFD21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2AA1DFE-F060-4C54-94A1-DD1E933D4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dgm id="{42AA1DFE-F060-4C54-94A1-DD1E933D4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9712D3E-FBD3-46A6-8F92-8312C30FE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B9712D3E-FBD3-46A6-8F92-8312C30FE9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CEEDC6F-E3E0-406F-83A1-9C19DD83A4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CCEEDC6F-E3E0-406F-83A1-9C19DD83A4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16B8942-B942-445B-B5A7-53BF0515CC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graphicEl>
                                              <a:dgm id="{C16B8942-B942-445B-B5A7-53BF0515CC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D24DC7E-4FA7-439F-B567-564BD02D1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graphicEl>
                                              <a:dgm id="{DD24DC7E-4FA7-439F-B567-564BD02D11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C42DCD1-FC23-45BA-B667-6BE1DCE27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graphicEl>
                                              <a:dgm id="{EC42DCD1-FC23-45BA-B667-6BE1DCE27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1FA99B9-860B-4F7F-AF2F-3C3E10DBF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graphicEl>
                                              <a:dgm id="{A1FA99B9-860B-4F7F-AF2F-3C3E10DBF1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7964CA1-9972-409B-A3CA-2330EF737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graphicEl>
                                              <a:dgm id="{77964CA1-9972-409B-A3CA-2330EF7373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4F958A9-0913-450F-A441-75844F8665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graphicEl>
                                              <a:dgm id="{F4F958A9-0913-450F-A441-75844F8665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F123545-48FE-487D-9C27-B8B9525B2B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graphicEl>
                                              <a:dgm id="{3F123545-48FE-487D-9C27-B8B9525B2B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1149F3D-2CCA-47F2-B0E8-FBB97B638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graphicEl>
                                              <a:dgm id="{41149F3D-2CCA-47F2-B0E8-FBB97B6389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A42B12B-C115-480B-8952-24421E558C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graphicEl>
                                              <a:dgm id="{2A42B12B-C115-480B-8952-24421E558C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06DDFB0-79EE-4197-8789-FE2EA5A960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graphicEl>
                                              <a:dgm id="{006DDFB0-79EE-4197-8789-FE2EA5A960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AtOnce"/>
        </p:bldSub>
      </p:bldGraphic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683253"/>
              </p:ext>
            </p:extLst>
          </p:nvPr>
        </p:nvGraphicFramePr>
        <p:xfrm>
          <a:off x="228600" y="1524000"/>
          <a:ext cx="8153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200" dirty="0" smtClean="0"/>
              <a:t>5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n-US" sz="3200" dirty="0" smtClean="0"/>
              <a:t>Methods:</a:t>
            </a:r>
            <a:br>
              <a:rPr lang="en-US" sz="3200" dirty="0" smtClean="0"/>
            </a:br>
            <a:r>
              <a:rPr lang="en-US" sz="3200" dirty="0" smtClean="0"/>
              <a:t>2&amp;3. Tissue-specific transcriptomic analysis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775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200" dirty="0" smtClean="0"/>
              <a:t>6</a:t>
            </a:r>
            <a:endParaRPr lang="en-US" sz="12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>
            <a:normAutofit fontScale="90000"/>
          </a:bodyPr>
          <a:lstStyle/>
          <a:p>
            <a:pPr algn="ctr"/>
            <a:r>
              <a:rPr lang="en-US" sz="3200" dirty="0" smtClean="0"/>
              <a:t>Methods:</a:t>
            </a:r>
            <a:br>
              <a:rPr lang="en-US" sz="3200" dirty="0" smtClean="0"/>
            </a:br>
            <a:r>
              <a:rPr lang="en-US" sz="3200" dirty="0" smtClean="0"/>
              <a:t>4. Functional validation in MetS background</a:t>
            </a:r>
            <a:endParaRPr lang="en-GB" sz="3200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481328"/>
            <a:ext cx="4038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err="1" smtClean="0"/>
              <a:t>RNAi</a:t>
            </a:r>
            <a:r>
              <a:rPr lang="en-US" dirty="0" smtClean="0"/>
              <a:t> silencing</a:t>
            </a:r>
            <a:endParaRPr lang="en-GB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648200" y="1481328"/>
            <a:ext cx="4038600" cy="45259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mtClean="0"/>
              <a:t>Over-expression</a:t>
            </a:r>
            <a:endParaRPr lang="en-GB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4894313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661" y="2681287"/>
            <a:ext cx="382513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312913" y="6363318"/>
            <a:ext cx="746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Adapted from http://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jcggdb.jp &amp; Johnston et al, 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nat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rev gen (2002)</a:t>
            </a:r>
            <a:endParaRPr lang="en-GB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8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ctr"/>
            <a:r>
              <a:rPr lang="en-US" sz="3200" dirty="0" smtClean="0"/>
              <a:t>First Expected Results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Metabolic Changes in High </a:t>
            </a:r>
            <a:r>
              <a:rPr lang="en-US" dirty="0"/>
              <a:t>S</a:t>
            </a:r>
            <a:r>
              <a:rPr lang="en-US" dirty="0" smtClean="0"/>
              <a:t>ugar Diet induced model</a:t>
            </a:r>
          </a:p>
          <a:p>
            <a:pPr lvl="1"/>
            <a:r>
              <a:rPr lang="en-US" dirty="0"/>
              <a:t>Circulating levels of Sugars (Glucose and Trehalose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Whole </a:t>
            </a:r>
            <a:r>
              <a:rPr lang="en-US" dirty="0"/>
              <a:t>body </a:t>
            </a:r>
            <a:r>
              <a:rPr lang="en-US" dirty="0" smtClean="0"/>
              <a:t>Triacylglycerol</a:t>
            </a:r>
          </a:p>
          <a:p>
            <a:pPr lvl="1"/>
            <a:r>
              <a:rPr lang="en-US" dirty="0" smtClean="0"/>
              <a:t>Whole body NEFA</a:t>
            </a:r>
            <a:endParaRPr lang="en-US" dirty="0"/>
          </a:p>
          <a:p>
            <a:pPr lvl="1"/>
            <a:r>
              <a:rPr lang="en-US" dirty="0"/>
              <a:t>Whole body Glycogen</a:t>
            </a:r>
            <a:endParaRPr lang="en-GB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200" dirty="0" smtClean="0"/>
              <a:t>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842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|2|0.4|4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0.6|0.9|0.5|0.5|0.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4169</TotalTime>
  <Words>837</Words>
  <Application>Microsoft Office PowerPoint</Application>
  <PresentationFormat>On-screen Show (4:3)</PresentationFormat>
  <Paragraphs>122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Systems Level Analysis of  Metabolic Perturbation in Drosophila</vt:lpstr>
      <vt:lpstr>PowerPoint Presentation</vt:lpstr>
      <vt:lpstr>Introduction: Metabolic Syndrome</vt:lpstr>
      <vt:lpstr>Introduction (contd.): Why Drosophila?</vt:lpstr>
      <vt:lpstr>PowerPoint Presentation</vt:lpstr>
      <vt:lpstr>Methods: 1. Inducing MetS in flies through diet</vt:lpstr>
      <vt:lpstr>Methods: 2&amp;3. Tissue-specific transcriptomic analysis</vt:lpstr>
      <vt:lpstr>Methods: 4. Functional validation in MetS background</vt:lpstr>
      <vt:lpstr>First Expected Results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MANU</dc:creator>
  <cp:lastModifiedBy>MANU</cp:lastModifiedBy>
  <cp:revision>397</cp:revision>
  <dcterms:created xsi:type="dcterms:W3CDTF">2006-08-16T00:00:00Z</dcterms:created>
  <dcterms:modified xsi:type="dcterms:W3CDTF">2014-04-29T17:16:20Z</dcterms:modified>
</cp:coreProperties>
</file>