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pattFill prst="nar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86529120"/>
        <c:axId val="-886525312"/>
      </c:barChart>
      <c:catAx>
        <c:axId val="-88652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86525312"/>
        <c:crosses val="autoZero"/>
        <c:auto val="1"/>
        <c:lblAlgn val="ctr"/>
        <c:lblOffset val="100"/>
        <c:noMultiLvlLbl val="0"/>
      </c:catAx>
      <c:valAx>
        <c:axId val="-88652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8652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1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3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2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6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2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4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3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43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1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4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58BC-A9F6-4C22-81F2-49A07863DB4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8B9F-7DB8-4E41-8F3D-C300A4B40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4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basic_rp_id</a:t>
            </a:r>
            <a:r>
              <a:rPr lang="en-US" altLang="zh-CN" dirty="0" smtClean="0"/>
              <a:t> -&gt; UID</a:t>
            </a:r>
            <a:r>
              <a:rPr lang="en-US" altLang="zh-CN" baseline="-25000" dirty="0" smtClean="0"/>
              <a:t>RP</a:t>
            </a:r>
          </a:p>
          <a:p>
            <a:pPr lvl="1"/>
            <a:r>
              <a:rPr lang="en-US" altLang="zh-CN" dirty="0" smtClean="0"/>
              <a:t>r-&gt;N</a:t>
            </a:r>
          </a:p>
          <a:p>
            <a:pPr lvl="1"/>
            <a:r>
              <a:rPr lang="en-US" altLang="zh-CN" dirty="0" err="1" smtClean="0"/>
              <a:t>user_id</a:t>
            </a:r>
            <a:r>
              <a:rPr lang="en-US" altLang="zh-CN" dirty="0" smtClean="0"/>
              <a:t>-&gt;PPID</a:t>
            </a:r>
          </a:p>
          <a:p>
            <a:r>
              <a:rPr lang="en-US" altLang="zh-CN" dirty="0" smtClean="0"/>
              <a:t>DH</a:t>
            </a:r>
            <a:r>
              <a:rPr lang="zh-CN" altLang="en-US" dirty="0" smtClean="0"/>
              <a:t>密钥交换中的公钥、私钥的命名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14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章节结构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我们满足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SSO</a:t>
            </a:r>
            <a:r>
              <a:rPr lang="zh-CN" altLang="en-US" dirty="0" smtClean="0"/>
              <a:t>的基本要求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SSO</a:t>
            </a:r>
            <a:r>
              <a:rPr lang="zh-CN" altLang="en-US" dirty="0" smtClean="0"/>
              <a:t>的安全要求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我们的额外要求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实现上的安全分析</a:t>
            </a:r>
            <a:endParaRPr lang="en-US" altLang="zh-CN" dirty="0" smtClean="0"/>
          </a:p>
          <a:p>
            <a:pPr lvl="2"/>
            <a:r>
              <a:rPr lang="zh-CN" altLang="en-US" dirty="0"/>
              <a:t>或</a:t>
            </a:r>
            <a:r>
              <a:rPr lang="zh-CN" altLang="en-US" dirty="0" smtClean="0"/>
              <a:t>许可以转移到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中描述</a:t>
            </a:r>
            <a:endParaRPr lang="en-US" altLang="zh-CN" dirty="0" smtClean="0"/>
          </a:p>
          <a:p>
            <a:r>
              <a:rPr lang="zh-CN" altLang="en-US" dirty="0" smtClean="0"/>
              <a:t>其他：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Privacy</a:t>
            </a:r>
            <a:r>
              <a:rPr lang="zh-CN" altLang="en-US" dirty="0" smtClean="0"/>
              <a:t>中对一些部分的描述不够准确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So only the entity who carries the r1 and r2</a:t>
            </a:r>
          </a:p>
          <a:p>
            <a:pPr lvl="4"/>
            <a:r>
              <a:rPr lang="zh-CN" altLang="en-US" dirty="0" smtClean="0"/>
              <a:t>应该强调</a:t>
            </a:r>
            <a:r>
              <a:rPr lang="en-US" altLang="zh-CN" dirty="0" err="1" smtClean="0"/>
              <a:t>IdP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做不到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68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缺少：</a:t>
            </a:r>
            <a:endParaRPr lang="en-US" altLang="zh-CN" dirty="0" smtClean="0"/>
          </a:p>
          <a:p>
            <a:pPr lvl="1"/>
            <a:r>
              <a:rPr lang="zh-CN" altLang="en-US" dirty="0"/>
              <a:t>秘钥</a:t>
            </a:r>
            <a:r>
              <a:rPr lang="zh-CN" altLang="en-US" dirty="0" smtClean="0"/>
              <a:t>长度的说明</a:t>
            </a:r>
            <a:endParaRPr lang="en-US" altLang="zh-CN" dirty="0" smtClean="0"/>
          </a:p>
          <a:p>
            <a:r>
              <a:rPr lang="zh-CN" altLang="en-US" dirty="0" smtClean="0"/>
              <a:t>结构：</a:t>
            </a:r>
            <a:endParaRPr lang="en-US" altLang="zh-CN" dirty="0" smtClean="0"/>
          </a:p>
          <a:p>
            <a:pPr lvl="1"/>
            <a:r>
              <a:rPr lang="zh-CN" altLang="en-US" dirty="0"/>
              <a:t>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基于什么实现</a:t>
            </a:r>
            <a:endParaRPr lang="en-US" altLang="zh-CN" dirty="0" smtClean="0"/>
          </a:p>
          <a:p>
            <a:pPr lvl="2"/>
            <a:r>
              <a:rPr lang="zh-CN" altLang="en-US" dirty="0"/>
              <a:t>改动了什么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针对每个功能改动了多少代码</a:t>
            </a:r>
            <a:endParaRPr lang="en-US" altLang="zh-CN" dirty="0" smtClean="0"/>
          </a:p>
          <a:p>
            <a:pPr lvl="1"/>
            <a:r>
              <a:rPr lang="zh-CN" altLang="en-US" dirty="0"/>
              <a:t>实现</a:t>
            </a:r>
            <a:r>
              <a:rPr lang="zh-CN" altLang="en-US" dirty="0" smtClean="0"/>
              <a:t>中需要注意的安全问题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314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</a:p>
          <a:p>
            <a:pPr lvl="1"/>
            <a:r>
              <a:rPr lang="zh-CN" altLang="en-US" dirty="0" smtClean="0"/>
              <a:t>添加图表说明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对于时间消耗进行详细的分析</a:t>
            </a:r>
            <a:endParaRPr lang="en-US" altLang="zh-CN" dirty="0" smtClean="0"/>
          </a:p>
          <a:p>
            <a:r>
              <a:rPr lang="en-US" altLang="zh-CN" dirty="0" smtClean="0"/>
              <a:t>Comparison</a:t>
            </a:r>
          </a:p>
          <a:p>
            <a:pPr lvl="1"/>
            <a:r>
              <a:rPr lang="zh-CN" altLang="en-US" dirty="0" smtClean="0"/>
              <a:t>与自己搭建的</a:t>
            </a:r>
            <a:r>
              <a:rPr lang="en-US" altLang="zh-CN" dirty="0" smtClean="0"/>
              <a:t>SPRESSO</a:t>
            </a:r>
            <a:r>
              <a:rPr lang="zh-CN" altLang="en-US" dirty="0" smtClean="0"/>
              <a:t>进行对比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29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对单点登录的其他模式的分析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OIDC</a:t>
            </a:r>
            <a:r>
              <a:rPr lang="zh-CN" altLang="en-US" dirty="0" smtClean="0"/>
              <a:t>的授权码模式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OAuth</a:t>
            </a:r>
            <a:r>
              <a:rPr lang="en-US" altLang="zh-CN" dirty="0" smtClean="0"/>
              <a:t> 2.0</a:t>
            </a:r>
          </a:p>
          <a:p>
            <a:r>
              <a:rPr lang="zh-CN" altLang="en-US" dirty="0"/>
              <a:t>对</a:t>
            </a:r>
            <a:r>
              <a:rPr lang="zh-CN" altLang="en-US" dirty="0" smtClean="0"/>
              <a:t>其他平台的单点登录进行分析</a:t>
            </a:r>
            <a:endParaRPr lang="en-US" altLang="zh-CN" dirty="0" smtClean="0"/>
          </a:p>
          <a:p>
            <a:pPr lvl="1"/>
            <a:r>
              <a:rPr lang="zh-CN" altLang="en-US" dirty="0"/>
              <a:t>移动端平台</a:t>
            </a:r>
          </a:p>
        </p:txBody>
      </p:sp>
    </p:spTree>
    <p:extLst>
      <p:ext uri="{BB962C8B-B14F-4D97-AF65-F5344CB8AC3E}">
        <p14:creationId xmlns:p14="http://schemas.microsoft.com/office/powerpoint/2010/main" val="38320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4106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42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画图</a:t>
            </a:r>
            <a:endParaRPr lang="en-US" altLang="zh-CN" dirty="0" smtClean="0"/>
          </a:p>
          <a:p>
            <a:r>
              <a:rPr lang="en-US" altLang="zh-CN" dirty="0" smtClean="0"/>
              <a:t>3 related work</a:t>
            </a:r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参考文献格式</a:t>
            </a:r>
            <a:endParaRPr lang="en-US" altLang="zh-CN" dirty="0" smtClean="0"/>
          </a:p>
          <a:p>
            <a:r>
              <a:rPr lang="en-US" altLang="zh-CN" dirty="0" smtClean="0"/>
              <a:t>5 evaluation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14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实现上的问题</a:t>
            </a:r>
            <a:endParaRPr lang="en-US" altLang="zh-CN" dirty="0" smtClean="0"/>
          </a:p>
          <a:p>
            <a:r>
              <a:rPr lang="zh-CN" altLang="en-US" dirty="0"/>
              <a:t>形式化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/>
              <a:t>隐私保护</a:t>
            </a:r>
            <a:endParaRPr lang="en-US" altLang="zh-CN" dirty="0" smtClean="0"/>
          </a:p>
          <a:p>
            <a:r>
              <a:rPr lang="zh-CN" altLang="en-US" dirty="0" smtClean="0"/>
              <a:t>匿名</a:t>
            </a:r>
            <a:r>
              <a:rPr lang="en-US" altLang="zh-CN" dirty="0" smtClean="0"/>
              <a:t>SSO</a:t>
            </a:r>
          </a:p>
          <a:p>
            <a:r>
              <a:rPr lang="zh-CN" altLang="en-US"/>
              <a:t>移动</a:t>
            </a:r>
            <a:r>
              <a:rPr lang="zh-CN" altLang="en-US" smtClean="0"/>
              <a:t>端的单点登录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3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191</Words>
  <Application>Microsoft Office PowerPoint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命名问题</vt:lpstr>
      <vt:lpstr>Analysis</vt:lpstr>
      <vt:lpstr>Implementation</vt:lpstr>
      <vt:lpstr>Evaluation</vt:lpstr>
      <vt:lpstr>Discussion</vt:lpstr>
      <vt:lpstr>PowerPoint 演示文稿</vt:lpstr>
      <vt:lpstr>PowerPoint 演示文稿</vt:lpstr>
      <vt:lpstr>Related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8</cp:revision>
  <dcterms:created xsi:type="dcterms:W3CDTF">2019-08-07T06:07:13Z</dcterms:created>
  <dcterms:modified xsi:type="dcterms:W3CDTF">2019-08-12T09:40:15Z</dcterms:modified>
</cp:coreProperties>
</file>