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D80AA-CD95-D543-8975-6740083CB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CE6146-7616-3742-A0B4-1DAF11914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78427-7C79-4F4D-99D0-E17E7108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145C-8FA3-734B-973D-76FB055E55C1}" type="datetimeFigureOut">
              <a:rPr kumimoji="1" lang="zh-CN" altLang="en-US" smtClean="0"/>
              <a:t>2021/8/28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3C32C-D48F-D44F-AC78-57237D4C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D6E79-9FE5-0941-9607-A6C06076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8A-26EC-C741-9FED-D1CB86380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467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7F89-8E4E-F945-895C-2921E261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8F1B2A-79E1-0F49-B5E9-16A6FFB07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A4DF7-ED47-694A-84A9-DD3B1A97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145C-8FA3-734B-973D-76FB055E55C1}" type="datetimeFigureOut">
              <a:rPr kumimoji="1" lang="zh-CN" altLang="en-US" smtClean="0"/>
              <a:t>2021/8/28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3A288-76D7-4243-A5F8-953530C9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8540A-67D6-5041-A1CB-CEA8DDF7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8A-26EC-C741-9FED-D1CB86380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14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4D3E6F-D818-7F4A-80CB-E88CB3623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0BC674-2937-3849-B847-BB984A327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48A44-5D70-CF42-9D10-1FC6ECB1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145C-8FA3-734B-973D-76FB055E55C1}" type="datetimeFigureOut">
              <a:rPr kumimoji="1" lang="zh-CN" altLang="en-US" smtClean="0"/>
              <a:t>2021/8/28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CA33A-296B-4A4C-8FF5-CBF7DF14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4D40E-8E4A-F54F-9636-54D3F4EE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8A-26EC-C741-9FED-D1CB86380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78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0F7AC-DEAA-1D42-B56D-EE4A184B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95A6F-F674-4B45-BF59-566B988B4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15196-C0C8-604F-A6A1-EBE969F1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145C-8FA3-734B-973D-76FB055E55C1}" type="datetimeFigureOut">
              <a:rPr kumimoji="1" lang="zh-CN" altLang="en-US" smtClean="0"/>
              <a:t>2021/8/28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6B375-9AA9-0A44-99A7-8D399051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4EBD6-EE8C-204B-99A1-983FD546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8A-26EC-C741-9FED-D1CB86380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72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D3F2C-6F81-FD44-A796-19BFE337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62F3BE-FF71-D64E-86BB-C3B166174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2F01F-A2DA-9A47-B223-58A0A9A0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145C-8FA3-734B-973D-76FB055E55C1}" type="datetimeFigureOut">
              <a:rPr kumimoji="1" lang="zh-CN" altLang="en-US" smtClean="0"/>
              <a:t>2021/8/28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CA255-A2E0-3047-BBC4-039ED4CE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BF169-0188-C345-96F4-5EFB7544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8A-26EC-C741-9FED-D1CB86380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78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D552B-46AA-3545-84F7-A6028479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A4277-0590-C841-8FB3-20CD52226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D7AF0E-1BCD-3744-AA9E-B68A9277B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36A86-E33C-7B46-B582-57E23106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145C-8FA3-734B-973D-76FB055E55C1}" type="datetimeFigureOut">
              <a:rPr kumimoji="1" lang="zh-CN" altLang="en-US" smtClean="0"/>
              <a:t>2021/8/28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811B5-4B86-9841-89CB-5028BB62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C3E9C-E069-CE4D-820B-DDD4909A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8A-26EC-C741-9FED-D1CB86380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36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CE5D1-73D6-644E-A8AC-24D85A49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670F1-D919-0047-B7E0-6B01562E0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1E75F-4F4A-9C42-8910-047C63139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828B7D-6F30-364B-A87D-1B12E76C1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A45C6-CCBB-E448-9D38-279305E1B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6F5469-FC2E-5140-AE72-06D60AE6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145C-8FA3-734B-973D-76FB055E55C1}" type="datetimeFigureOut">
              <a:rPr kumimoji="1" lang="zh-CN" altLang="en-US" smtClean="0"/>
              <a:t>2021/8/28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17E04F-EB4B-0C4C-90CC-28092CBD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450DBE-63C7-4D4B-AABC-A7826529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8A-26EC-C741-9FED-D1CB86380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5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86A6D-19C3-CC44-93E2-BFCCF610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59D985-63B6-3A49-9CC7-C5009E83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145C-8FA3-734B-973D-76FB055E55C1}" type="datetimeFigureOut">
              <a:rPr kumimoji="1" lang="zh-CN" altLang="en-US" smtClean="0"/>
              <a:t>2021/8/28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C970A9-8804-D049-8D4D-6A4AC9E0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253EB7-2569-6048-BF08-1BC07FB3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8A-26EC-C741-9FED-D1CB86380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1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D97655-8E01-5940-89E4-90D08191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145C-8FA3-734B-973D-76FB055E55C1}" type="datetimeFigureOut">
              <a:rPr kumimoji="1" lang="zh-CN" altLang="en-US" smtClean="0"/>
              <a:t>2021/8/28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872BF9-C822-A741-A797-931A2302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F5E560-CDE2-B843-842E-7CA46CA2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8A-26EC-C741-9FED-D1CB86380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11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E84B8-D95C-CA4B-AC58-4AEB5CBC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FE955-C7F0-AC49-8A06-8BB0DEEF7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035C2D-C71B-714F-9B44-04964169A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8F307A-3004-244B-ABC7-1ACF2322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145C-8FA3-734B-973D-76FB055E55C1}" type="datetimeFigureOut">
              <a:rPr kumimoji="1" lang="zh-CN" altLang="en-US" smtClean="0"/>
              <a:t>2021/8/28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35C5C-0532-0440-8331-8493DD28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85172-0639-BA49-9636-6FE23DD3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8A-26EC-C741-9FED-D1CB86380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96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671AB-7B80-D348-A613-3514E3F4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CE378A-7448-754D-B03B-91D74499A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D24F42-4EEA-F84B-8227-D4AB2467D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FF61A4-8195-F345-A3A2-08AFA19D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145C-8FA3-734B-973D-76FB055E55C1}" type="datetimeFigureOut">
              <a:rPr kumimoji="1" lang="zh-CN" altLang="en-US" smtClean="0"/>
              <a:t>2021/8/28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4D83D-5D1B-D64F-90EB-701BF0CF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C54CF-AA5C-6B44-A010-787B9CFC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968A-26EC-C741-9FED-D1CB86380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940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807EC1-3B7B-814C-B5B4-C3BAC470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B50D8-CFAD-9640-B7AB-EED056BC5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44132-2E81-E84E-9960-7757E1391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5145C-8FA3-734B-973D-76FB055E55C1}" type="datetimeFigureOut">
              <a:rPr kumimoji="1" lang="zh-CN" altLang="en-US" smtClean="0"/>
              <a:t>2021/8/28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E6F73-D267-F74F-9240-BA413AAC1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B7CDB-7F79-694D-9163-DC80D6A6C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968A-26EC-C741-9FED-D1CB863803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94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29540-41C2-F742-B6F4-ABBE58EB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ELPASSO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E5183-1C4F-1440-BAA4-6D2D4844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使用零知识证明的方法，向</a:t>
            </a:r>
            <a:r>
              <a:rPr kumimoji="1" lang="en-US" altLang="zh-CN" dirty="0"/>
              <a:t>RP</a:t>
            </a:r>
            <a:r>
              <a:rPr kumimoji="1" lang="zh-CN" altLang="en-US" dirty="0"/>
              <a:t>证明自己拥有某个</a:t>
            </a:r>
            <a:r>
              <a:rPr kumimoji="1" lang="en-US" altLang="zh-CN" dirty="0"/>
              <a:t>secret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</a:t>
            </a:r>
            <a:r>
              <a:rPr kumimoji="1" lang="zh-CN" altLang="en-US" dirty="0"/>
              <a:t>，自己的身份是</a:t>
            </a:r>
            <a:r>
              <a:rPr kumimoji="1" lang="en-US" altLang="zh-CN" dirty="0"/>
              <a:t>hash(domain)^S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27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74E7-54F9-744F-AAF2-EAEB0843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ELPASSO</a:t>
            </a:r>
            <a:r>
              <a:rPr kumimoji="1" lang="zh-CN" altLang="en-US" dirty="0"/>
              <a:t>大致流程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385F4-88E1-EF41-B4D7-25943B17F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首先，用户将</a:t>
            </a:r>
            <a:r>
              <a:rPr kumimoji="1" lang="en-US" altLang="zh-CN" dirty="0"/>
              <a:t>blinded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</a:t>
            </a:r>
            <a:r>
              <a:rPr kumimoji="1" lang="zh-CN" altLang="en-US" dirty="0"/>
              <a:t>，并从</a:t>
            </a:r>
            <a:r>
              <a:rPr kumimoji="1" lang="en-US" altLang="zh-CN" dirty="0" err="1"/>
              <a:t>IdP</a:t>
            </a:r>
            <a:r>
              <a:rPr kumimoji="1" lang="zh-CN" altLang="en-US" dirty="0"/>
              <a:t>处获得一个</a:t>
            </a:r>
            <a:r>
              <a:rPr kumimoji="1" lang="en-US" altLang="zh-CN" dirty="0"/>
              <a:t>blinded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，用户获得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后将其解盲。</a:t>
            </a:r>
            <a:endParaRPr kumimoji="1" lang="en-US" altLang="zh-CN" dirty="0"/>
          </a:p>
          <a:p>
            <a:r>
              <a:rPr kumimoji="1" lang="zh-CN" altLang="en-US" dirty="0"/>
              <a:t>然后用户向</a:t>
            </a:r>
            <a:r>
              <a:rPr kumimoji="1" lang="en-US" altLang="zh-CN" dirty="0"/>
              <a:t>RP</a:t>
            </a:r>
            <a:r>
              <a:rPr kumimoji="1" lang="zh-CN" altLang="en-US" dirty="0"/>
              <a:t>证明（零知识证明），（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）自己是</a:t>
            </a:r>
            <a:r>
              <a:rPr kumimoji="1" lang="en-US" altLang="zh-CN" dirty="0"/>
              <a:t>S</a:t>
            </a:r>
            <a:r>
              <a:rPr kumimoji="1" lang="zh-CN" altLang="en-US" dirty="0"/>
              <a:t>的所有者；（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）自己的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值是根据自己所拥有的</a:t>
            </a:r>
            <a:r>
              <a:rPr kumimoji="1" lang="en-US" altLang="zh-CN" dirty="0"/>
              <a:t>S</a:t>
            </a:r>
            <a:r>
              <a:rPr kumimoji="1" lang="zh-CN" altLang="en-US" dirty="0"/>
              <a:t>通过</a:t>
            </a:r>
            <a:r>
              <a:rPr kumimoji="1" lang="en-US" altLang="zh-CN" dirty="0"/>
              <a:t>hash(domain)^S</a:t>
            </a:r>
            <a:r>
              <a:rPr kumimoji="1" lang="zh-CN" altLang="en-US" dirty="0"/>
              <a:t>计算得到的。</a:t>
            </a:r>
          </a:p>
        </p:txBody>
      </p:sp>
    </p:spTree>
    <p:extLst>
      <p:ext uri="{BB962C8B-B14F-4D97-AF65-F5344CB8AC3E}">
        <p14:creationId xmlns:p14="http://schemas.microsoft.com/office/powerpoint/2010/main" val="154177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680E8-60DF-B444-B4BC-985B5E4A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ELPASSO</a:t>
            </a:r>
            <a:r>
              <a:rPr kumimoji="1" lang="zh-CN" altLang="en-US" dirty="0"/>
              <a:t>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0761A-AF8F-004A-9A4B-C22F7F8AD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用户设备必须记录一个</a:t>
            </a:r>
            <a:r>
              <a:rPr kumimoji="1" lang="en-US" altLang="zh-CN" dirty="0"/>
              <a:t>secret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</a:t>
            </a:r>
            <a:r>
              <a:rPr kumimoji="1" lang="zh-CN" altLang="en-US" dirty="0"/>
              <a:t>必须有足够长度保证其安全性，所以不适用于跨设备使用的场景</a:t>
            </a:r>
          </a:p>
        </p:txBody>
      </p:sp>
    </p:spTree>
    <p:extLst>
      <p:ext uri="{BB962C8B-B14F-4D97-AF65-F5344CB8AC3E}">
        <p14:creationId xmlns:p14="http://schemas.microsoft.com/office/powerpoint/2010/main" val="116606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130</Words>
  <Application>Microsoft Macintosh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ELPASSO</vt:lpstr>
      <vt:lpstr>ELPASSO大致流程</vt:lpstr>
      <vt:lpstr>ELPASSO缺陷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ELPASSO</dc:title>
  <dc:creator>郭 丞乾</dc:creator>
  <cp:lastModifiedBy>郭 丞乾</cp:lastModifiedBy>
  <cp:revision>4</cp:revision>
  <dcterms:created xsi:type="dcterms:W3CDTF">2021-08-28T07:42:48Z</dcterms:created>
  <dcterms:modified xsi:type="dcterms:W3CDTF">2021-08-28T07:59:42Z</dcterms:modified>
</cp:coreProperties>
</file>