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29AD-4272-47B8-A00C-F39ADA1D8336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E00F-325D-45EB-BA8F-1A9A86A77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82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29AD-4272-47B8-A00C-F39ADA1D8336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E00F-325D-45EB-BA8F-1A9A86A77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89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29AD-4272-47B8-A00C-F39ADA1D8336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E00F-325D-45EB-BA8F-1A9A86A77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47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29AD-4272-47B8-A00C-F39ADA1D8336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E00F-325D-45EB-BA8F-1A9A86A77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06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29AD-4272-47B8-A00C-F39ADA1D8336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E00F-325D-45EB-BA8F-1A9A86A77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2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29AD-4272-47B8-A00C-F39ADA1D8336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E00F-325D-45EB-BA8F-1A9A86A77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55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29AD-4272-47B8-A00C-F39ADA1D8336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E00F-325D-45EB-BA8F-1A9A86A77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88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29AD-4272-47B8-A00C-F39ADA1D8336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E00F-325D-45EB-BA8F-1A9A86A77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30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29AD-4272-47B8-A00C-F39ADA1D8336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E00F-325D-45EB-BA8F-1A9A86A77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84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29AD-4272-47B8-A00C-F39ADA1D8336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E00F-325D-45EB-BA8F-1A9A86A77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92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29AD-4272-47B8-A00C-F39ADA1D8336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E00F-325D-45EB-BA8F-1A9A86A77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44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C29AD-4272-47B8-A00C-F39ADA1D8336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9E00F-325D-45EB-BA8F-1A9A86A77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92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Vulnerabilities in SPRESSO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47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Malicious FWD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goals</a:t>
            </a:r>
          </a:p>
          <a:p>
            <a:pPr lvl="1"/>
            <a:r>
              <a:rPr lang="en-US" altLang="zh-CN" dirty="0" smtClean="0"/>
              <a:t>Steal user’s identity proof for honest RP</a:t>
            </a:r>
          </a:p>
          <a:p>
            <a:pPr lvl="1"/>
            <a:r>
              <a:rPr lang="en-US" altLang="zh-CN" dirty="0" smtClean="0"/>
              <a:t>Identity proof injection for honest RP</a:t>
            </a:r>
          </a:p>
          <a:p>
            <a:pPr lvl="1"/>
            <a:r>
              <a:rPr lang="en-US" altLang="zh-CN" dirty="0" smtClean="0"/>
              <a:t>Construct valid identity proof with malicious RP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83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Malicious FWD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Malicious RP </a:t>
            </a:r>
          </a:p>
          <a:p>
            <a:pPr lvl="1"/>
            <a:r>
              <a:rPr lang="en-US" altLang="zh-CN" dirty="0" smtClean="0"/>
              <a:t>always able to choose the malicious RP</a:t>
            </a:r>
          </a:p>
          <a:p>
            <a:pPr lvl="1"/>
            <a:r>
              <a:rPr lang="en-US" altLang="zh-CN" dirty="0" smtClean="0"/>
              <a:t>choose the same honest FWD as honest RP</a:t>
            </a:r>
          </a:p>
          <a:p>
            <a:r>
              <a:rPr lang="en-US" altLang="zh-CN" dirty="0" smtClean="0"/>
              <a:t>Honest RP</a:t>
            </a:r>
          </a:p>
          <a:p>
            <a:pPr lvl="1"/>
            <a:r>
              <a:rPr lang="en-US" altLang="zh-CN" dirty="0" smtClean="0"/>
              <a:t>Choose honest FWD</a:t>
            </a:r>
          </a:p>
          <a:p>
            <a:pPr lvl="1"/>
            <a:r>
              <a:rPr lang="en-US" altLang="zh-CN" dirty="0" smtClean="0"/>
              <a:t>Choose malicious FWD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5061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60" y="3105510"/>
            <a:ext cx="6083777" cy="20382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Steal user’s identity proof for honest RP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Don’t know user’s </a:t>
            </a:r>
            <a:r>
              <a:rPr lang="en-US" altLang="zh-CN" dirty="0" err="1" smtClean="0"/>
              <a:t>loginSessionToken</a:t>
            </a:r>
            <a:endParaRPr lang="en-US" altLang="zh-CN" dirty="0" smtClean="0"/>
          </a:p>
          <a:p>
            <a:r>
              <a:rPr lang="en-US" altLang="zh-CN" dirty="0" smtClean="0"/>
              <a:t>Invalid in other login flows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048" y="4001294"/>
            <a:ext cx="5715726" cy="196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3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87" y="1825625"/>
            <a:ext cx="7077075" cy="2038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587" y="4077494"/>
            <a:ext cx="68008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49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Identity proof injection for honest RP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Emails are </a:t>
            </a:r>
            <a:r>
              <a:rPr lang="en-US" altLang="zh-CN" dirty="0"/>
              <a:t>inconsistent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48" y="2401094"/>
            <a:ext cx="7343775" cy="1600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248" y="4442693"/>
            <a:ext cx="66770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50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Construct valid identity proof with malicious RP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Honest RP chooses the malicious FWD</a:t>
            </a:r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049" y="2311202"/>
            <a:ext cx="8100204" cy="445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Construct valid identity proof with malicious RP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Malicious RP chooses the same honest FWD as honest RP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97" y="2300191"/>
            <a:ext cx="5039803" cy="387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20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Construct valid identity proof with malicious RP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Honest RP chooses honest FWD, and malicious RP chooses malicious FWD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592" y="2347982"/>
            <a:ext cx="7065033" cy="448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30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127</Words>
  <Application>Microsoft Office PowerPoint</Application>
  <PresentationFormat>宽屏</PresentationFormat>
  <Paragraphs>24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Vulnerabilities in SPRESSO</vt:lpstr>
      <vt:lpstr>Malicious FWD</vt:lpstr>
      <vt:lpstr>Malicious FWD</vt:lpstr>
      <vt:lpstr>Steal user’s identity proof for honest RP</vt:lpstr>
      <vt:lpstr>PowerPoint 演示文稿</vt:lpstr>
      <vt:lpstr>Identity proof injection for honest RP</vt:lpstr>
      <vt:lpstr>Construct valid identity proof with malicious RP</vt:lpstr>
      <vt:lpstr>Construct valid identity proof with malicious RP</vt:lpstr>
      <vt:lpstr>Construct valid identity proof with malicious RP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Vulnerabilities in SPRESSO</dc:title>
  <dc:creator>郭 丞乾</dc:creator>
  <cp:lastModifiedBy>郭 丞乾</cp:lastModifiedBy>
  <cp:revision>13</cp:revision>
  <dcterms:created xsi:type="dcterms:W3CDTF">2019-09-02T03:30:51Z</dcterms:created>
  <dcterms:modified xsi:type="dcterms:W3CDTF">2019-09-02T11:22:35Z</dcterms:modified>
</cp:coreProperties>
</file>