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32</c:v>
                </c:pt>
                <c:pt idx="2">
                  <c:v>71</c:v>
                </c:pt>
                <c:pt idx="3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271</c:v>
                </c:pt>
                <c:pt idx="1">
                  <c:v>34</c:v>
                </c:pt>
                <c:pt idx="2">
                  <c:v>6</c:v>
                </c:pt>
                <c:pt idx="3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</c:v>
                </c:pt>
                <c:pt idx="1">
                  <c:v>79</c:v>
                </c:pt>
                <c:pt idx="2">
                  <c:v>210</c:v>
                </c:pt>
                <c:pt idx="3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521010940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29309</TotalTime>
  <Words>5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27</cp:revision>
  <dcterms:created xsi:type="dcterms:W3CDTF">2019-08-09T12:24:33Z</dcterms:created>
  <dcterms:modified xsi:type="dcterms:W3CDTF">2021-10-26T05:24:29Z</dcterms:modified>
</cp:coreProperties>
</file>