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4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3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5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8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3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5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E91E-3072-49A2-820C-8EC99EE3BDBF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1207-D89A-45F9-8997-11D68DD1E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8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对于需要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的点的描述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Storage</a:t>
            </a:r>
          </a:p>
          <a:p>
            <a:pPr lvl="2"/>
            <a:r>
              <a:rPr lang="zh-CN" altLang="en-US" dirty="0" smtClean="0"/>
              <a:t>说明现在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不重要</a:t>
            </a:r>
            <a:endParaRPr lang="en-US" altLang="zh-CN" dirty="0" smtClean="0"/>
          </a:p>
          <a:p>
            <a:r>
              <a:rPr lang="en-US" altLang="zh-CN" dirty="0" smtClean="0"/>
              <a:t>Settings</a:t>
            </a:r>
          </a:p>
          <a:p>
            <a:pPr lvl="1"/>
            <a:r>
              <a:rPr lang="zh-CN" altLang="en-US" dirty="0" smtClean="0"/>
              <a:t>如何进行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，环境</a:t>
            </a:r>
            <a:r>
              <a:rPr lang="en-US" altLang="zh-CN" dirty="0" smtClean="0"/>
              <a:t>/</a:t>
            </a:r>
            <a:r>
              <a:rPr lang="zh-CN" altLang="en-US" dirty="0" smtClean="0"/>
              <a:t>配置等</a:t>
            </a:r>
            <a:endParaRPr lang="en-US" altLang="zh-CN" dirty="0" smtClean="0"/>
          </a:p>
          <a:p>
            <a:r>
              <a:rPr lang="en-US" altLang="zh-CN" dirty="0" smtClean="0"/>
              <a:t>Result</a:t>
            </a:r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Analysis</a:t>
            </a:r>
          </a:p>
          <a:p>
            <a:pPr lvl="2"/>
            <a:r>
              <a:rPr lang="zh-CN" altLang="en-US" dirty="0" smtClean="0"/>
              <a:t>对测试结果进行分析</a:t>
            </a:r>
            <a:endParaRPr lang="en-US" altLang="zh-CN" dirty="0" smtClean="0"/>
          </a:p>
          <a:p>
            <a:r>
              <a:rPr lang="en-US" altLang="zh-CN" dirty="0" smtClean="0"/>
              <a:t>Comparison</a:t>
            </a:r>
          </a:p>
          <a:p>
            <a:pPr lvl="1"/>
            <a:r>
              <a:rPr lang="zh-CN" altLang="en-US" dirty="0" smtClean="0"/>
              <a:t>与原始系统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SPRESSO</a:t>
            </a:r>
            <a:r>
              <a:rPr lang="zh-CN" altLang="en-US" dirty="0" smtClean="0"/>
              <a:t>相比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周三</a:t>
            </a:r>
            <a:r>
              <a:rPr lang="en-US" altLang="zh-CN" dirty="0" smtClean="0">
                <a:solidFill>
                  <a:srgbClr val="FF0000"/>
                </a:solidFill>
              </a:rPr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81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SPRESSO</a:t>
            </a:r>
            <a:r>
              <a:rPr lang="zh-CN" altLang="en-US" dirty="0" smtClean="0"/>
              <a:t>跨平台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我们目前的方案只在</a:t>
            </a:r>
            <a:r>
              <a:rPr lang="en-US" altLang="zh-CN" dirty="0" smtClean="0"/>
              <a:t>browser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兼容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目前只提供隐式模式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其他模式与协议的兼容方法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先加标题，内容之后</a:t>
            </a:r>
            <a:r>
              <a:rPr lang="zh-CN" altLang="en-US" dirty="0">
                <a:solidFill>
                  <a:srgbClr val="FF0000"/>
                </a:solidFill>
              </a:rPr>
              <a:t>再说</a:t>
            </a:r>
          </a:p>
        </p:txBody>
      </p:sp>
    </p:spTree>
    <p:extLst>
      <p:ext uri="{BB962C8B-B14F-4D97-AF65-F5344CB8AC3E}">
        <p14:creationId xmlns:p14="http://schemas.microsoft.com/office/powerpoint/2010/main" val="418240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协议的发展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协议的分析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实现的攻击</a:t>
            </a:r>
            <a:endParaRPr lang="en-US" altLang="zh-CN" dirty="0" smtClean="0"/>
          </a:p>
          <a:p>
            <a:r>
              <a:rPr lang="zh-CN" altLang="en-US" dirty="0" smtClean="0"/>
              <a:t>移动端的安全性</a:t>
            </a:r>
            <a:endParaRPr lang="en-US" altLang="zh-CN" dirty="0" smtClean="0"/>
          </a:p>
          <a:p>
            <a:r>
              <a:rPr lang="zh-CN" altLang="en-US" dirty="0" smtClean="0"/>
              <a:t>匿名</a:t>
            </a:r>
            <a:r>
              <a:rPr lang="en-US" altLang="zh-CN" dirty="0" smtClean="0"/>
              <a:t>SSO</a:t>
            </a:r>
          </a:p>
          <a:p>
            <a:r>
              <a:rPr lang="en-US" altLang="zh-CN" dirty="0" err="1" smtClean="0"/>
              <a:t>BrowserID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SPRESSO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再下一周看结果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SSO</a:t>
            </a:r>
          </a:p>
          <a:p>
            <a:r>
              <a:rPr lang="en-US" altLang="zh-CN" dirty="0" smtClean="0"/>
              <a:t>SSO </a:t>
            </a:r>
            <a:r>
              <a:rPr lang="zh-CN" altLang="en-US" dirty="0" smtClean="0"/>
              <a:t>引入新的隐私问题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IdP</a:t>
            </a:r>
            <a:r>
              <a:rPr lang="zh-CN" altLang="en-US" dirty="0" smtClean="0"/>
              <a:t>知道用户登录哪个</a:t>
            </a:r>
            <a:r>
              <a:rPr lang="en-US" altLang="zh-CN" dirty="0" smtClean="0"/>
              <a:t>RP</a:t>
            </a:r>
          </a:p>
          <a:p>
            <a:pPr lvl="1"/>
            <a:r>
              <a:rPr lang="en-US" altLang="zh-CN" dirty="0" smtClean="0"/>
              <a:t>RP</a:t>
            </a:r>
            <a:r>
              <a:rPr lang="zh-CN" altLang="en-US" dirty="0" smtClean="0"/>
              <a:t>之间可以合谋知道同一个用户登录哪些</a:t>
            </a:r>
            <a:r>
              <a:rPr lang="en-US" altLang="zh-CN" dirty="0" smtClean="0"/>
              <a:t>RP</a:t>
            </a:r>
          </a:p>
          <a:p>
            <a:r>
              <a:rPr lang="zh-CN" altLang="en-US" dirty="0" smtClean="0"/>
              <a:t>在现实场景中出现的问题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的威胁（）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最好体现出</a:t>
            </a:r>
            <a:r>
              <a:rPr lang="en-US" altLang="zh-CN" dirty="0" smtClean="0"/>
              <a:t>request/response</a:t>
            </a:r>
            <a:r>
              <a:rPr lang="zh-CN" altLang="en-US" dirty="0"/>
              <a:t> 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泄露隐私（截图）</a:t>
            </a:r>
            <a:endParaRPr lang="en-US" altLang="zh-CN" dirty="0" smtClean="0"/>
          </a:p>
          <a:p>
            <a:r>
              <a:rPr lang="en-US" altLang="zh-CN" dirty="0" smtClean="0"/>
              <a:t>NIST</a:t>
            </a:r>
            <a:r>
              <a:rPr lang="zh-CN" altLang="en-US" dirty="0" smtClean="0"/>
              <a:t>对于隐私问题的描述</a:t>
            </a:r>
            <a:endParaRPr lang="en-US" altLang="zh-CN" dirty="0" smtClean="0"/>
          </a:p>
          <a:p>
            <a:r>
              <a:rPr lang="zh-CN" altLang="en-US" dirty="0" smtClean="0"/>
              <a:t>目前对于新的隐私问题的解决办法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（典型的</a:t>
            </a:r>
            <a:r>
              <a:rPr lang="en-US" altLang="zh-CN" dirty="0" smtClean="0"/>
              <a:t>SSO</a:t>
            </a:r>
            <a:r>
              <a:rPr lang="zh-CN" altLang="en-US" dirty="0" smtClean="0"/>
              <a:t>如何实现）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BrowserID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SPRESSO</a:t>
            </a:r>
            <a:r>
              <a:rPr lang="zh-CN" altLang="en-US" dirty="0" smtClean="0"/>
              <a:t>隐藏</a:t>
            </a:r>
            <a:r>
              <a:rPr lang="en-US" altLang="zh-CN" dirty="0" smtClean="0"/>
              <a:t>RP</a:t>
            </a:r>
          </a:p>
          <a:p>
            <a:r>
              <a:rPr lang="zh-CN" altLang="en-US" dirty="0" smtClean="0"/>
              <a:t>现有工作的不足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PPID</a:t>
            </a:r>
            <a:r>
              <a:rPr lang="zh-CN" altLang="en-US" dirty="0" smtClean="0"/>
              <a:t>不能防止</a:t>
            </a:r>
            <a:r>
              <a:rPr lang="en-US" altLang="zh-CN" dirty="0" err="1" smtClean="0"/>
              <a:t>IdP</a:t>
            </a:r>
            <a:r>
              <a:rPr lang="en-US" altLang="zh-CN" dirty="0" smtClean="0"/>
              <a:t> track</a:t>
            </a:r>
          </a:p>
          <a:p>
            <a:pPr lvl="1"/>
            <a:r>
              <a:rPr lang="en-US" altLang="zh-CN" dirty="0" err="1" smtClean="0"/>
              <a:t>BrowserID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SPRESSO</a:t>
            </a:r>
            <a:r>
              <a:rPr lang="zh-CN" altLang="en-US" dirty="0" smtClean="0"/>
              <a:t>不能防止</a:t>
            </a:r>
            <a:r>
              <a:rPr lang="en-US" altLang="zh-CN" dirty="0" smtClean="0"/>
              <a:t>RP collusion</a:t>
            </a:r>
          </a:p>
        </p:txBody>
      </p:sp>
    </p:spTree>
    <p:extLst>
      <p:ext uri="{BB962C8B-B14F-4D97-AF65-F5344CB8AC3E}">
        <p14:creationId xmlns:p14="http://schemas.microsoft.com/office/powerpoint/2010/main" val="348004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753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现有</a:t>
            </a:r>
            <a:r>
              <a:rPr lang="zh-CN" altLang="en-US" dirty="0" smtClean="0"/>
              <a:t>方案都不能完全解决问题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同时解决就等于没解决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用户隐私可以被破坏</a:t>
            </a:r>
            <a:endParaRPr lang="en-US" altLang="zh-CN" dirty="0" smtClean="0"/>
          </a:p>
          <a:p>
            <a:r>
              <a:rPr lang="zh-CN" altLang="en-US" dirty="0" smtClean="0"/>
              <a:t>为什么不能解决问题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Challenge</a:t>
            </a:r>
          </a:p>
          <a:p>
            <a:pPr lvl="2"/>
            <a:r>
              <a:rPr lang="zh-CN" altLang="en-US" dirty="0" smtClean="0"/>
              <a:t>防止</a:t>
            </a:r>
            <a:r>
              <a:rPr lang="en-US" altLang="zh-CN" dirty="0" smtClean="0"/>
              <a:t>identity linkage</a:t>
            </a:r>
            <a:r>
              <a:rPr lang="zh-CN" altLang="en-US" dirty="0" smtClean="0"/>
              <a:t>：向</a:t>
            </a:r>
            <a:r>
              <a:rPr lang="en-US" altLang="zh-CN" dirty="0" err="1" smtClean="0"/>
              <a:t>IdP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RP</a:t>
            </a:r>
            <a:r>
              <a:rPr lang="zh-CN" altLang="en-US" dirty="0" smtClean="0"/>
              <a:t>身份出于安全考虑（现有）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防止</a:t>
            </a:r>
            <a:r>
              <a:rPr lang="en-US" altLang="zh-CN" dirty="0" err="1" smtClean="0"/>
              <a:t>IdP</a:t>
            </a:r>
            <a:r>
              <a:rPr lang="en-US" altLang="zh-CN" dirty="0" smtClean="0"/>
              <a:t> tracking</a:t>
            </a:r>
            <a:r>
              <a:rPr lang="zh-CN" altLang="en-US" dirty="0" smtClean="0"/>
              <a:t>：由于</a:t>
            </a:r>
            <a:r>
              <a:rPr lang="en-US" altLang="zh-CN" dirty="0" err="1" smtClean="0"/>
              <a:t>IdP</a:t>
            </a:r>
            <a:r>
              <a:rPr lang="zh-CN" altLang="en-US" dirty="0" smtClean="0"/>
              <a:t>不知道</a:t>
            </a:r>
            <a:r>
              <a:rPr lang="en-US" altLang="zh-CN" dirty="0" smtClean="0"/>
              <a:t>RP</a:t>
            </a:r>
            <a:r>
              <a:rPr lang="zh-CN" altLang="en-US" dirty="0" smtClean="0"/>
              <a:t>，无法针对性地提供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RP</a:t>
            </a:r>
            <a:r>
              <a:rPr lang="zh-CN" altLang="en-US" dirty="0" smtClean="0"/>
              <a:t>需要获得用户持久的标识以提供连续的服务，所以只能使用相同的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BrowserID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我们的方法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如何同时实现两点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每次生成不相同的</a:t>
            </a:r>
            <a:r>
              <a:rPr lang="en-US" altLang="zh-CN" dirty="0" smtClean="0"/>
              <a:t>RP </a:t>
            </a:r>
            <a:r>
              <a:rPr lang="zh-CN" altLang="en-US" dirty="0" smtClean="0"/>
              <a:t>标识，且在没有</a:t>
            </a:r>
            <a:r>
              <a:rPr lang="en-US" altLang="zh-CN" dirty="0" smtClean="0"/>
              <a:t>trapdoor</a:t>
            </a:r>
            <a:r>
              <a:rPr lang="zh-CN" altLang="en-US" dirty="0" smtClean="0"/>
              <a:t>的情况下无法互相推导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Identity proof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RP</a:t>
            </a:r>
            <a:r>
              <a:rPr lang="zh-CN" altLang="en-US" dirty="0" smtClean="0"/>
              <a:t>标识绑定，且标识的生成没有一方可以完全控制，防止误用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由</a:t>
            </a:r>
            <a:r>
              <a:rPr lang="en-US" altLang="zh-CN" dirty="0" err="1" smtClean="0"/>
              <a:t>IdP</a:t>
            </a:r>
            <a:r>
              <a:rPr lang="zh-CN" altLang="en-US" dirty="0" smtClean="0"/>
              <a:t>与用户保证</a:t>
            </a:r>
            <a:r>
              <a:rPr lang="en-US" altLang="zh-CN" dirty="0" smtClean="0"/>
              <a:t>proof</a:t>
            </a:r>
            <a:r>
              <a:rPr lang="zh-CN" altLang="en-US" dirty="0" smtClean="0"/>
              <a:t>传递的安全性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到用户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IdP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RP</a:t>
            </a:r>
            <a:r>
              <a:rPr lang="zh-CN" altLang="en-US" dirty="0" smtClean="0"/>
              <a:t>标识以及用户在</a:t>
            </a:r>
            <a:r>
              <a:rPr lang="en-US" altLang="zh-CN" dirty="0" err="1" smtClean="0"/>
              <a:t>IdP</a:t>
            </a:r>
            <a:r>
              <a:rPr lang="zh-CN" altLang="en-US" dirty="0" smtClean="0"/>
              <a:t>的唯一标识生成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无法被</a:t>
            </a:r>
            <a:r>
              <a:rPr lang="en-US" altLang="zh-CN" dirty="0" smtClean="0"/>
              <a:t>RP</a:t>
            </a:r>
            <a:r>
              <a:rPr lang="zh-CN" altLang="en-US" dirty="0" smtClean="0"/>
              <a:t>使用实现用户</a:t>
            </a:r>
            <a:r>
              <a:rPr lang="en-US" altLang="zh-CN" dirty="0" smtClean="0"/>
              <a:t>linkage</a:t>
            </a:r>
            <a:endParaRPr lang="en-US" altLang="zh-CN" dirty="0"/>
          </a:p>
          <a:p>
            <a:pPr lvl="2"/>
            <a:r>
              <a:rPr lang="en-US" altLang="zh-CN" dirty="0" smtClean="0"/>
              <a:t>RP</a:t>
            </a:r>
            <a:r>
              <a:rPr lang="zh-CN" altLang="en-US" dirty="0" smtClean="0"/>
              <a:t>可以根据</a:t>
            </a:r>
            <a:r>
              <a:rPr lang="en-US" altLang="zh-CN" dirty="0" smtClean="0"/>
              <a:t>trapdoor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生成不变的用户标识，且用户</a:t>
            </a:r>
            <a:r>
              <a:rPr lang="zh-CN" altLang="en-US" dirty="0"/>
              <a:t>标识无法被</a:t>
            </a:r>
            <a:r>
              <a:rPr lang="en-US" altLang="zh-CN" dirty="0"/>
              <a:t>RP</a:t>
            </a:r>
            <a:r>
              <a:rPr lang="zh-CN" altLang="en-US" dirty="0"/>
              <a:t>使用实现用户</a:t>
            </a:r>
            <a:r>
              <a:rPr lang="en-US" altLang="zh-CN" dirty="0" smtClean="0"/>
              <a:t>linkage</a:t>
            </a:r>
          </a:p>
          <a:p>
            <a:r>
              <a:rPr lang="zh-CN" altLang="en-US" dirty="0"/>
              <a:t>继承</a:t>
            </a:r>
            <a:r>
              <a:rPr lang="zh-CN" altLang="en-US" dirty="0" smtClean="0"/>
              <a:t>自已有的方案，继承安全性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为了实现这个方法做了什么</a:t>
            </a:r>
            <a:endParaRPr lang="en-US" altLang="zh-CN" dirty="0" smtClean="0"/>
          </a:p>
          <a:p>
            <a:r>
              <a:rPr lang="en-US" altLang="zh-CN" dirty="0" smtClean="0"/>
              <a:t>Contribute</a:t>
            </a:r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个同时解决两个问题</a:t>
            </a:r>
            <a:endParaRPr lang="en-US" altLang="zh-CN" dirty="0" smtClean="0"/>
          </a:p>
          <a:p>
            <a:r>
              <a:rPr lang="zh-CN" altLang="en-US" sz="5800" dirty="0" smtClean="0">
                <a:solidFill>
                  <a:srgbClr val="FF0000"/>
                </a:solidFill>
              </a:rPr>
              <a:t>本周六完成</a:t>
            </a:r>
            <a:endParaRPr lang="zh-CN" altLang="en-US" sz="5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5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Entities</a:t>
            </a:r>
          </a:p>
          <a:p>
            <a:pPr lvl="1"/>
            <a:r>
              <a:rPr lang="zh-CN" altLang="en-US" dirty="0" smtClean="0"/>
              <a:t>转移到这部分</a:t>
            </a:r>
            <a:endParaRPr lang="en-US" altLang="zh-CN" dirty="0" smtClean="0"/>
          </a:p>
          <a:p>
            <a:r>
              <a:rPr lang="en-US" altLang="zh-CN" dirty="0" smtClean="0"/>
              <a:t>Security Consideration</a:t>
            </a:r>
          </a:p>
          <a:p>
            <a:pPr lvl="1"/>
            <a:r>
              <a:rPr lang="zh-CN" altLang="en-US" dirty="0" smtClean="0"/>
              <a:t>现有的安全考虑总结出</a:t>
            </a:r>
            <a:r>
              <a:rPr lang="en-US" altLang="zh-CN" dirty="0" smtClean="0"/>
              <a:t>Phase</a:t>
            </a:r>
          </a:p>
          <a:p>
            <a:pPr lvl="2"/>
            <a:r>
              <a:rPr lang="zh-CN" altLang="en-US" dirty="0"/>
              <a:t>我们的方案</a:t>
            </a:r>
            <a:r>
              <a:rPr lang="zh-CN" altLang="en-US" dirty="0" smtClean="0"/>
              <a:t>也要支持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Correctness/ content check</a:t>
            </a:r>
          </a:p>
          <a:p>
            <a:pPr lvl="1"/>
            <a:r>
              <a:rPr lang="en-US" altLang="zh-CN" dirty="0" err="1" smtClean="0"/>
              <a:t>Confidentity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Integraty</a:t>
            </a:r>
            <a:endParaRPr lang="en-US" altLang="zh-CN" dirty="0" smtClean="0"/>
          </a:p>
          <a:p>
            <a:pPr lvl="1"/>
            <a:r>
              <a:rPr lang="en-US" altLang="zh-CN" dirty="0"/>
              <a:t>binding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周日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7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 and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0658"/>
            <a:ext cx="10515600" cy="56979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概括性</a:t>
            </a:r>
            <a:r>
              <a:rPr lang="en-US" altLang="zh-CN" dirty="0" smtClean="0"/>
              <a:t>Threat Model</a:t>
            </a:r>
          </a:p>
          <a:p>
            <a:pPr lvl="1"/>
            <a:r>
              <a:rPr lang="zh-CN" altLang="en-US" dirty="0" smtClean="0"/>
              <a:t>描述攻击者想干什么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Security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Impersonate and identity inject</a:t>
            </a:r>
          </a:p>
          <a:p>
            <a:pPr lvl="2"/>
            <a:r>
              <a:rPr lang="en-US" altLang="zh-CN" dirty="0" smtClean="0"/>
              <a:t>Privacy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Identity inject</a:t>
            </a:r>
            <a:r>
              <a:rPr lang="zh-CN" altLang="en-US" dirty="0" smtClean="0"/>
              <a:t>和隐私保护没有关系</a:t>
            </a:r>
            <a:endParaRPr lang="en-US" altLang="zh-CN" dirty="0" smtClean="0"/>
          </a:p>
          <a:p>
            <a:r>
              <a:rPr lang="en-US" altLang="zh-CN" dirty="0" smtClean="0"/>
              <a:t>Challenge of-&gt;challenge introduced by</a:t>
            </a:r>
            <a:r>
              <a:rPr lang="zh-CN" altLang="en-US" dirty="0" smtClean="0"/>
              <a:t>（由于又要解决</a:t>
            </a:r>
            <a:r>
              <a:rPr lang="en-US" altLang="zh-CN" dirty="0" err="1" smtClean="0"/>
              <a:t>IdP</a:t>
            </a:r>
            <a:r>
              <a:rPr lang="en-US" altLang="zh-CN" dirty="0" smtClean="0"/>
              <a:t> tracking</a:t>
            </a:r>
            <a:r>
              <a:rPr lang="zh-CN" altLang="en-US" dirty="0" smtClean="0"/>
              <a:t>同时解决</a:t>
            </a:r>
            <a:r>
              <a:rPr lang="en-US" altLang="zh-CN" dirty="0" smtClean="0"/>
              <a:t>linkage</a:t>
            </a:r>
            <a:r>
              <a:rPr lang="zh-CN" altLang="en-US" dirty="0" smtClean="0"/>
              <a:t>，所以要面临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个挑战）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合并在一起的</a:t>
            </a:r>
            <a:r>
              <a:rPr lang="en-US" altLang="zh-CN" dirty="0" smtClean="0"/>
              <a:t>challenge</a:t>
            </a:r>
          </a:p>
          <a:p>
            <a:pPr lvl="1"/>
            <a:r>
              <a:rPr lang="zh-CN" altLang="en-US" dirty="0" smtClean="0"/>
              <a:t>在引入</a:t>
            </a:r>
            <a:r>
              <a:rPr lang="en-US" altLang="zh-CN" dirty="0" smtClean="0"/>
              <a:t>privacy</a:t>
            </a:r>
            <a:r>
              <a:rPr lang="zh-CN" altLang="en-US" dirty="0" smtClean="0"/>
              <a:t>的情况下产生的通用挑战，不是我们方案的具体的挑战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描述攻击者会怎么做（具体一点）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Binding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IdP</a:t>
            </a:r>
            <a:r>
              <a:rPr lang="zh-CN" altLang="en-US" dirty="0"/>
              <a:t>不知道</a:t>
            </a:r>
            <a:r>
              <a:rPr lang="en-US" altLang="zh-CN" dirty="0"/>
              <a:t>RP</a:t>
            </a:r>
            <a:r>
              <a:rPr lang="zh-CN" altLang="en-US" dirty="0"/>
              <a:t>的</a:t>
            </a:r>
            <a:r>
              <a:rPr lang="zh-CN" altLang="en-US" dirty="0" smtClean="0"/>
              <a:t>正确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，无法将</a:t>
            </a:r>
            <a:r>
              <a:rPr lang="en-US" altLang="zh-CN" dirty="0" smtClean="0"/>
              <a:t>identity proof</a:t>
            </a:r>
            <a:r>
              <a:rPr lang="zh-CN" altLang="en-US" dirty="0" smtClean="0"/>
              <a:t>与特定的</a:t>
            </a:r>
            <a:r>
              <a:rPr lang="en-US" altLang="zh-CN" dirty="0" smtClean="0"/>
              <a:t>RP</a:t>
            </a:r>
            <a:r>
              <a:rPr lang="zh-CN" altLang="en-US" dirty="0" smtClean="0"/>
              <a:t>进行绑定，那么攻击者可以通过伪装成</a:t>
            </a:r>
            <a:r>
              <a:rPr lang="en-US" altLang="zh-CN" dirty="0" smtClean="0"/>
              <a:t>RP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identity proof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proof</a:t>
            </a:r>
            <a:r>
              <a:rPr lang="zh-CN" altLang="en-US" dirty="0" smtClean="0"/>
              <a:t>在其他的</a:t>
            </a:r>
            <a:r>
              <a:rPr lang="en-US" altLang="zh-CN" dirty="0" smtClean="0"/>
              <a:t>RP</a:t>
            </a:r>
            <a:r>
              <a:rPr lang="zh-CN" altLang="en-US" dirty="0" smtClean="0"/>
              <a:t>也是有效的</a:t>
            </a:r>
            <a:r>
              <a:rPr lang="zh-CN" altLang="en-US" dirty="0"/>
              <a:t>，实现</a:t>
            </a:r>
            <a:r>
              <a:rPr lang="en-US" altLang="zh-CN" dirty="0"/>
              <a:t>impersonate </a:t>
            </a:r>
            <a:r>
              <a:rPr lang="en-US" altLang="zh-CN" dirty="0" smtClean="0"/>
              <a:t>attack</a:t>
            </a:r>
          </a:p>
          <a:p>
            <a:pPr lvl="1"/>
            <a:r>
              <a:rPr lang="en-US" altLang="zh-CN" dirty="0" err="1" smtClean="0"/>
              <a:t>Confidentity</a:t>
            </a:r>
            <a:r>
              <a:rPr lang="zh-CN" altLang="en-US" dirty="0" smtClean="0"/>
              <a:t>：</a:t>
            </a:r>
            <a:r>
              <a:rPr lang="en-US" altLang="zh-CN" dirty="0" err="1"/>
              <a:t>IdP</a:t>
            </a:r>
            <a:r>
              <a:rPr lang="zh-CN" altLang="en-US" dirty="0"/>
              <a:t>不知道</a:t>
            </a:r>
            <a:r>
              <a:rPr lang="en-US" altLang="zh-CN" dirty="0"/>
              <a:t>RP</a:t>
            </a:r>
            <a:r>
              <a:rPr lang="zh-CN" altLang="en-US" dirty="0"/>
              <a:t>的正确</a:t>
            </a:r>
            <a:r>
              <a:rPr lang="en-US" altLang="zh-CN" dirty="0"/>
              <a:t>endpoint</a:t>
            </a:r>
            <a:r>
              <a:rPr lang="zh-CN" altLang="en-US" dirty="0"/>
              <a:t>，无法实现可靠传输，由于没有前置的注册，</a:t>
            </a:r>
            <a:r>
              <a:rPr lang="en-US" altLang="zh-CN" dirty="0" err="1"/>
              <a:t>IdP</a:t>
            </a:r>
            <a:r>
              <a:rPr lang="zh-CN" altLang="en-US" dirty="0"/>
              <a:t>无法知道</a:t>
            </a:r>
            <a:r>
              <a:rPr lang="en-US" altLang="zh-CN" dirty="0"/>
              <a:t>RP id</a:t>
            </a:r>
            <a:r>
              <a:rPr lang="zh-CN" altLang="en-US" dirty="0"/>
              <a:t>与接收</a:t>
            </a:r>
            <a:r>
              <a:rPr lang="en-US" altLang="zh-CN" dirty="0"/>
              <a:t>proof</a:t>
            </a:r>
            <a:r>
              <a:rPr lang="zh-CN" altLang="en-US" dirty="0"/>
              <a:t>的</a:t>
            </a:r>
            <a:r>
              <a:rPr lang="en-US" altLang="zh-CN" dirty="0"/>
              <a:t>endpoint</a:t>
            </a:r>
            <a:r>
              <a:rPr lang="zh-CN" altLang="en-US" dirty="0"/>
              <a:t>之间的对应关系，攻击者可以通过构造任意的</a:t>
            </a:r>
            <a:r>
              <a:rPr lang="en-US" altLang="zh-CN" dirty="0" err="1"/>
              <a:t>anthentication</a:t>
            </a:r>
            <a:r>
              <a:rPr lang="en-US" altLang="zh-CN" dirty="0"/>
              <a:t> request</a:t>
            </a:r>
            <a:r>
              <a:rPr lang="zh-CN" altLang="en-US" dirty="0"/>
              <a:t>从</a:t>
            </a:r>
            <a:r>
              <a:rPr lang="en-US" altLang="zh-CN" dirty="0" err="1"/>
              <a:t>IdP</a:t>
            </a:r>
            <a:r>
              <a:rPr lang="zh-CN" altLang="en-US" dirty="0"/>
              <a:t>获得</a:t>
            </a:r>
            <a:r>
              <a:rPr lang="en-US" altLang="zh-CN" dirty="0"/>
              <a:t>proof</a:t>
            </a:r>
            <a:r>
              <a:rPr lang="zh-CN" altLang="en-US" dirty="0"/>
              <a:t>，这个</a:t>
            </a:r>
            <a:r>
              <a:rPr lang="en-US" altLang="zh-CN" dirty="0"/>
              <a:t>proof</a:t>
            </a:r>
            <a:r>
              <a:rPr lang="zh-CN" altLang="en-US" dirty="0"/>
              <a:t>可能是在其他</a:t>
            </a:r>
            <a:r>
              <a:rPr lang="en-US" altLang="zh-CN" dirty="0"/>
              <a:t>RP</a:t>
            </a:r>
            <a:r>
              <a:rPr lang="zh-CN" altLang="en-US" dirty="0"/>
              <a:t>有效的，实现</a:t>
            </a:r>
            <a:r>
              <a:rPr lang="en-US" altLang="zh-CN" dirty="0"/>
              <a:t>impersonate </a:t>
            </a:r>
            <a:r>
              <a:rPr lang="en-US" altLang="zh-CN" dirty="0" smtClean="0"/>
              <a:t>attack</a:t>
            </a:r>
          </a:p>
          <a:p>
            <a:pPr lvl="1"/>
            <a:r>
              <a:rPr lang="en-US" altLang="zh-CN" dirty="0" smtClean="0"/>
              <a:t>Check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IdP</a:t>
            </a:r>
            <a:r>
              <a:rPr lang="zh-CN" altLang="en-US" dirty="0"/>
              <a:t>不知道</a:t>
            </a:r>
            <a:r>
              <a:rPr lang="en-US" altLang="zh-CN" dirty="0"/>
              <a:t>RP</a:t>
            </a:r>
            <a:r>
              <a:rPr lang="zh-CN" altLang="en-US" dirty="0"/>
              <a:t>的正确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，无法在用户</a:t>
            </a:r>
            <a:r>
              <a:rPr lang="en-US" altLang="zh-CN" dirty="0" smtClean="0"/>
              <a:t>consent</a:t>
            </a:r>
            <a:r>
              <a:rPr lang="zh-CN" altLang="en-US" dirty="0" smtClean="0"/>
              <a:t>的时候提供</a:t>
            </a:r>
            <a:r>
              <a:rPr lang="en-US" altLang="zh-CN" dirty="0" smtClean="0"/>
              <a:t>RP</a:t>
            </a:r>
            <a:r>
              <a:rPr lang="zh-CN" altLang="en-US" dirty="0" smtClean="0"/>
              <a:t>的身份信息，那么攻击者可以将自己控制的</a:t>
            </a:r>
            <a:r>
              <a:rPr lang="en-US" altLang="zh-CN" dirty="0" smtClean="0"/>
              <a:t>RP</a:t>
            </a:r>
            <a:r>
              <a:rPr lang="zh-CN" altLang="en-US" dirty="0" smtClean="0"/>
              <a:t>伪装成其他</a:t>
            </a:r>
            <a:r>
              <a:rPr lang="en-US" altLang="zh-CN" dirty="0" smtClean="0"/>
              <a:t>RP</a:t>
            </a:r>
            <a:r>
              <a:rPr lang="zh-CN" altLang="en-US" dirty="0" smtClean="0"/>
              <a:t>引导用户登录，</a:t>
            </a:r>
            <a:r>
              <a:rPr lang="en-US" altLang="zh-CN" dirty="0"/>
              <a:t> impersonate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phishing</a:t>
            </a:r>
            <a:r>
              <a:rPr lang="zh-CN" altLang="en-US" dirty="0" smtClean="0"/>
              <a:t>（诱导用户上传隐私信息等）</a:t>
            </a:r>
            <a:endParaRPr lang="en-US" altLang="zh-CN" dirty="0" smtClean="0"/>
          </a:p>
          <a:p>
            <a:pPr lvl="1"/>
            <a:r>
              <a:rPr lang="en-US" altLang="zh-CN" dirty="0"/>
              <a:t>Identify user by </a:t>
            </a:r>
            <a:r>
              <a:rPr lang="en-US" altLang="zh-CN" dirty="0" smtClean="0"/>
              <a:t>RP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RP</a:t>
            </a:r>
            <a:r>
              <a:rPr lang="zh-CN" altLang="en-US" dirty="0" smtClean="0"/>
              <a:t>无法从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得到用户不变的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， 现有的的方案无法提供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，只能使用用户的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identifier</a:t>
            </a:r>
          </a:p>
        </p:txBody>
      </p:sp>
    </p:spTree>
    <p:extLst>
      <p:ext uri="{BB962C8B-B14F-4D97-AF65-F5344CB8AC3E}">
        <p14:creationId xmlns:p14="http://schemas.microsoft.com/office/powerpoint/2010/main" val="325014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11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solutions</a:t>
            </a:r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identifier</a:t>
            </a:r>
            <a:r>
              <a:rPr lang="zh-CN" altLang="en-US" dirty="0"/>
              <a:t>与正确的的</a:t>
            </a:r>
            <a:r>
              <a:rPr lang="en-US" altLang="zh-CN" dirty="0"/>
              <a:t>RP endpoint</a:t>
            </a:r>
            <a:r>
              <a:rPr lang="zh-CN" altLang="en-US" dirty="0"/>
              <a:t>绑定</a:t>
            </a:r>
            <a:endParaRPr lang="en-US" altLang="zh-CN" dirty="0"/>
          </a:p>
          <a:p>
            <a:pPr lvl="2"/>
            <a:r>
              <a:rPr lang="zh-CN" altLang="en-US" dirty="0"/>
              <a:t>所有针对此</a:t>
            </a:r>
            <a:r>
              <a:rPr lang="en-US" altLang="zh-CN" dirty="0"/>
              <a:t>identifier</a:t>
            </a:r>
            <a:r>
              <a:rPr lang="zh-CN" altLang="en-US" dirty="0"/>
              <a:t>签发的</a:t>
            </a:r>
            <a:r>
              <a:rPr lang="en-US" altLang="zh-CN" dirty="0"/>
              <a:t>identity proof</a:t>
            </a:r>
            <a:r>
              <a:rPr lang="zh-CN" altLang="en-US" dirty="0"/>
              <a:t>只能发送到对应的</a:t>
            </a:r>
            <a:r>
              <a:rPr lang="en-US" altLang="zh-CN" dirty="0"/>
              <a:t>endpoint</a:t>
            </a:r>
          </a:p>
          <a:p>
            <a:pPr lvl="1"/>
            <a:r>
              <a:rPr lang="zh-CN" altLang="en-US" dirty="0"/>
              <a:t>提供只在对应的</a:t>
            </a:r>
            <a:r>
              <a:rPr lang="en-US" altLang="zh-CN" dirty="0"/>
              <a:t>RP</a:t>
            </a:r>
            <a:r>
              <a:rPr lang="zh-CN" altLang="en-US" dirty="0"/>
              <a:t>有效的</a:t>
            </a:r>
            <a:r>
              <a:rPr lang="en-US" altLang="zh-CN" dirty="0"/>
              <a:t>identifier</a:t>
            </a:r>
          </a:p>
          <a:p>
            <a:pPr lvl="2"/>
            <a:r>
              <a:rPr lang="en-US" altLang="zh-CN" dirty="0" err="1"/>
              <a:t>IdP</a:t>
            </a:r>
            <a:r>
              <a:rPr lang="zh-CN" altLang="en-US" dirty="0"/>
              <a:t>根据这个</a:t>
            </a:r>
            <a:r>
              <a:rPr lang="en-US" altLang="zh-CN" dirty="0"/>
              <a:t>identifier</a:t>
            </a:r>
            <a:r>
              <a:rPr lang="zh-CN" altLang="en-US" dirty="0"/>
              <a:t>构造</a:t>
            </a:r>
            <a:r>
              <a:rPr lang="en-US" altLang="zh-CN" dirty="0"/>
              <a:t>identity proof</a:t>
            </a:r>
            <a:r>
              <a:rPr lang="zh-CN" altLang="en-US" dirty="0"/>
              <a:t>，使其只在对应的</a:t>
            </a:r>
            <a:r>
              <a:rPr lang="en-US" altLang="zh-CN" dirty="0"/>
              <a:t>RP</a:t>
            </a:r>
            <a:r>
              <a:rPr lang="zh-CN" altLang="en-US" dirty="0"/>
              <a:t>有效，同时</a:t>
            </a:r>
            <a:r>
              <a:rPr lang="en-US" altLang="zh-CN" dirty="0" err="1"/>
              <a:t>IdP</a:t>
            </a:r>
            <a:r>
              <a:rPr lang="zh-CN" altLang="en-US" dirty="0"/>
              <a:t>无法根据这个</a:t>
            </a:r>
            <a:r>
              <a:rPr lang="en-US" altLang="zh-CN" dirty="0"/>
              <a:t>identifier</a:t>
            </a:r>
            <a:r>
              <a:rPr lang="zh-CN" altLang="en-US" dirty="0"/>
              <a:t>推导出</a:t>
            </a:r>
            <a:r>
              <a:rPr lang="en-US" altLang="zh-CN" dirty="0"/>
              <a:t>RP</a:t>
            </a:r>
            <a:r>
              <a:rPr lang="zh-CN" altLang="en-US" dirty="0"/>
              <a:t>的真实</a:t>
            </a:r>
            <a:r>
              <a:rPr lang="zh-CN" altLang="en-US" dirty="0" smtClean="0"/>
              <a:t>身份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Entities</a:t>
            </a:r>
            <a:r>
              <a:rPr lang="zh-CN" altLang="en-US" dirty="0"/>
              <a:t>的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能够构造任意希望的</a:t>
            </a:r>
            <a:r>
              <a:rPr lang="en-US" altLang="zh-CN" dirty="0" smtClean="0"/>
              <a:t>negotiation</a:t>
            </a:r>
            <a:r>
              <a:rPr lang="zh-CN" altLang="en-US" dirty="0" smtClean="0"/>
              <a:t>请求与响应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Adversary</a:t>
            </a:r>
            <a:r>
              <a:rPr lang="zh-CN" altLang="en-US" dirty="0" smtClean="0"/>
              <a:t>的目的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在不同的</a:t>
            </a:r>
            <a:r>
              <a:rPr lang="en-US" altLang="zh-CN" dirty="0" smtClean="0"/>
              <a:t>login flow</a:t>
            </a:r>
            <a:r>
              <a:rPr lang="zh-CN" altLang="en-US" dirty="0" smtClean="0"/>
              <a:t>中获得相同的</a:t>
            </a:r>
            <a:r>
              <a:rPr lang="en-US" altLang="zh-CN" dirty="0" smtClean="0"/>
              <a:t>identifier</a:t>
            </a:r>
          </a:p>
          <a:p>
            <a:pPr lvl="2"/>
            <a:r>
              <a:rPr lang="en-US" altLang="zh-CN" dirty="0"/>
              <a:t>Adversary</a:t>
            </a:r>
            <a:r>
              <a:rPr lang="zh-CN" altLang="en-US" dirty="0"/>
              <a:t>的目的</a:t>
            </a:r>
            <a:endParaRPr lang="en-US" altLang="zh-CN" dirty="0"/>
          </a:p>
          <a:p>
            <a:pPr lvl="3"/>
            <a:r>
              <a:rPr lang="en-US" altLang="zh-CN" dirty="0" err="1" smtClean="0"/>
              <a:t>IdP</a:t>
            </a:r>
            <a:r>
              <a:rPr lang="zh-CN" altLang="en-US" dirty="0" smtClean="0"/>
              <a:t>希望通过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RP</a:t>
            </a:r>
            <a:r>
              <a:rPr lang="zh-CN" altLang="en-US" dirty="0" smtClean="0"/>
              <a:t>的真实身份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identifier</a:t>
            </a:r>
            <a:r>
              <a:rPr lang="zh-CN" altLang="en-US" dirty="0"/>
              <a:t>与正确的的</a:t>
            </a:r>
            <a:r>
              <a:rPr lang="en-US" altLang="zh-CN" dirty="0"/>
              <a:t>RP name</a:t>
            </a:r>
            <a:r>
              <a:rPr lang="zh-CN" altLang="en-US" dirty="0"/>
              <a:t>绑定</a:t>
            </a:r>
            <a:endParaRPr lang="en-US" altLang="zh-CN" dirty="0"/>
          </a:p>
          <a:p>
            <a:pPr lvl="2"/>
            <a:r>
              <a:rPr lang="zh-CN" altLang="en-US" dirty="0"/>
              <a:t>提供显示</a:t>
            </a:r>
            <a:r>
              <a:rPr lang="en-US" altLang="zh-CN" dirty="0"/>
              <a:t>RP name</a:t>
            </a:r>
            <a:r>
              <a:rPr lang="zh-CN" altLang="en-US" dirty="0"/>
              <a:t>的机制</a:t>
            </a:r>
            <a:endParaRPr lang="en-US" altLang="zh-CN" dirty="0"/>
          </a:p>
          <a:p>
            <a:pPr lvl="1"/>
            <a:r>
              <a:rPr lang="zh-CN" altLang="en-US" dirty="0"/>
              <a:t>提供可以被</a:t>
            </a:r>
            <a:r>
              <a:rPr lang="en-US" altLang="zh-CN" dirty="0"/>
              <a:t>RP</a:t>
            </a:r>
            <a:r>
              <a:rPr lang="zh-CN" altLang="en-US" dirty="0"/>
              <a:t>确认的</a:t>
            </a:r>
            <a:r>
              <a:rPr lang="en-US" altLang="zh-CN" dirty="0"/>
              <a:t>PPID</a:t>
            </a:r>
          </a:p>
          <a:p>
            <a:pPr lvl="2"/>
            <a:r>
              <a:rPr lang="en-US" altLang="zh-CN" dirty="0"/>
              <a:t>RP</a:t>
            </a:r>
            <a:r>
              <a:rPr lang="zh-CN" altLang="en-US" dirty="0"/>
              <a:t>可以根据这个</a:t>
            </a:r>
            <a:r>
              <a:rPr lang="en-US" altLang="zh-CN" dirty="0"/>
              <a:t>PPID</a:t>
            </a:r>
            <a:r>
              <a:rPr lang="zh-CN" altLang="en-US" dirty="0"/>
              <a:t>推导出不变的用户</a:t>
            </a:r>
            <a:r>
              <a:rPr lang="en-US" altLang="zh-CN" dirty="0"/>
              <a:t>identifier</a:t>
            </a:r>
            <a:r>
              <a:rPr lang="zh-CN" altLang="en-US" dirty="0"/>
              <a:t>，但是</a:t>
            </a:r>
            <a:r>
              <a:rPr lang="en-US" altLang="zh-CN" dirty="0"/>
              <a:t>RP</a:t>
            </a:r>
            <a:r>
              <a:rPr lang="zh-CN" altLang="en-US" dirty="0"/>
              <a:t>无法通过</a:t>
            </a:r>
            <a:r>
              <a:rPr lang="en-US" altLang="zh-CN" dirty="0"/>
              <a:t>identifier link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2"/>
            <a:r>
              <a:rPr lang="en-US" altLang="zh-CN" dirty="0"/>
              <a:t>Adversary</a:t>
            </a:r>
            <a:r>
              <a:rPr lang="zh-CN" altLang="en-US" dirty="0"/>
              <a:t>的目的</a:t>
            </a:r>
            <a:endParaRPr lang="en-US" altLang="zh-CN" dirty="0"/>
          </a:p>
          <a:p>
            <a:pPr lvl="3"/>
            <a:r>
              <a:rPr lang="en-US" altLang="zh-CN" dirty="0" smtClean="0"/>
              <a:t>RP</a:t>
            </a:r>
            <a:r>
              <a:rPr lang="zh-CN" altLang="en-US" dirty="0"/>
              <a:t> </a:t>
            </a:r>
            <a:r>
              <a:rPr lang="en-US" altLang="zh-CN" dirty="0" smtClean="0"/>
              <a:t>collusion</a:t>
            </a:r>
            <a:r>
              <a:rPr lang="zh-CN" altLang="en-US" dirty="0" smtClean="0"/>
              <a:t>希望通过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通过</a:t>
            </a:r>
            <a:r>
              <a:rPr lang="en-US" altLang="zh-CN" dirty="0" smtClean="0"/>
              <a:t>RP</a:t>
            </a:r>
            <a:r>
              <a:rPr lang="zh-CN" altLang="en-US" dirty="0" smtClean="0"/>
              <a:t>构造的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使不同的用户最终推导出相同的</a:t>
            </a:r>
            <a:r>
              <a:rPr lang="en-US" altLang="zh-CN" dirty="0" smtClean="0"/>
              <a:t>user identifier</a:t>
            </a:r>
          </a:p>
          <a:p>
            <a:r>
              <a:rPr lang="en-US" altLang="zh-CN" dirty="0" smtClean="0"/>
              <a:t>In addition</a:t>
            </a:r>
          </a:p>
          <a:p>
            <a:pPr lvl="1"/>
            <a:r>
              <a:rPr lang="zh-CN" altLang="en-US" dirty="0" smtClean="0"/>
              <a:t>现有</a:t>
            </a:r>
            <a:r>
              <a:rPr lang="zh-CN" altLang="en-US" dirty="0"/>
              <a:t>的系统中，需要事先注册</a:t>
            </a:r>
            <a:r>
              <a:rPr lang="en-US" altLang="zh-CN" dirty="0"/>
              <a:t>RP identifier </a:t>
            </a:r>
            <a:r>
              <a:rPr lang="zh-CN" altLang="en-US" dirty="0"/>
              <a:t>与 </a:t>
            </a:r>
            <a:r>
              <a:rPr lang="en-US" altLang="zh-CN" dirty="0"/>
              <a:t>endpoint</a:t>
            </a:r>
            <a:r>
              <a:rPr lang="zh-CN" altLang="en-US" dirty="0"/>
              <a:t>，所以需要使用动态</a:t>
            </a:r>
            <a:r>
              <a:rPr lang="zh-CN" altLang="en-US" dirty="0" smtClean="0"/>
              <a:t>注册，目前对于动态注册的支持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周三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31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图重新画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小，流程不清楚</a:t>
            </a:r>
            <a:endParaRPr lang="en-US" altLang="zh-CN" dirty="0" smtClean="0"/>
          </a:p>
          <a:p>
            <a:r>
              <a:rPr lang="zh-CN" altLang="en-US" dirty="0" smtClean="0"/>
              <a:t>完整流程图加入</a:t>
            </a:r>
            <a:endParaRPr lang="en-US" altLang="zh-CN" dirty="0" smtClean="0"/>
          </a:p>
          <a:p>
            <a:r>
              <a:rPr lang="zh-CN" altLang="en-US" dirty="0" smtClean="0"/>
              <a:t>生成算法的部分进行扩展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类似于宋天林的那个图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周六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9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实现隐私保护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攻击者无法从</a:t>
            </a:r>
            <a:r>
              <a:rPr lang="en-US" altLang="zh-CN" dirty="0" smtClean="0"/>
              <a:t>RP identifier</a:t>
            </a:r>
            <a:r>
              <a:rPr lang="zh-CN" altLang="en-US" dirty="0" smtClean="0"/>
              <a:t>全周期获得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RP</a:t>
            </a:r>
            <a:r>
              <a:rPr lang="zh-CN" altLang="en-US" dirty="0" smtClean="0"/>
              <a:t>的真实身份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RP</a:t>
            </a:r>
            <a:r>
              <a:rPr lang="zh-CN" altLang="en-US" dirty="0" smtClean="0"/>
              <a:t>是否相同</a:t>
            </a:r>
            <a:endParaRPr lang="en-US" altLang="zh-CN" dirty="0" smtClean="0"/>
          </a:p>
          <a:p>
            <a:pPr lvl="1"/>
            <a:r>
              <a:rPr lang="zh-CN" altLang="en-US" dirty="0"/>
              <a:t>攻击</a:t>
            </a:r>
            <a:r>
              <a:rPr lang="zh-CN" altLang="en-US" dirty="0" smtClean="0"/>
              <a:t>者无法</a:t>
            </a:r>
            <a:r>
              <a:rPr lang="zh-CN" altLang="en-US" dirty="0"/>
              <a:t>从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用户在</a:t>
            </a:r>
            <a:r>
              <a:rPr lang="en-US" altLang="zh-CN" dirty="0" err="1" smtClean="0"/>
              <a:t>IdP</a:t>
            </a:r>
            <a:r>
              <a:rPr lang="zh-CN" altLang="en-US" dirty="0" smtClean="0"/>
              <a:t>的唯一身份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PPID</a:t>
            </a:r>
            <a:r>
              <a:rPr lang="zh-CN" altLang="en-US" dirty="0" smtClean="0"/>
              <a:t>对应的用户是否相同</a:t>
            </a:r>
            <a:endParaRPr lang="en-US" altLang="zh-CN" dirty="0" smtClean="0"/>
          </a:p>
          <a:p>
            <a:r>
              <a:rPr lang="zh-CN" altLang="en-US" dirty="0" smtClean="0"/>
              <a:t>需要满足的安全保证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（先讲：强调</a:t>
            </a:r>
            <a:r>
              <a:rPr lang="zh-CN" altLang="en-US" dirty="0"/>
              <a:t>我们继承了这些安全性</a:t>
            </a:r>
            <a:r>
              <a:rPr lang="zh-CN" altLang="en-US" dirty="0" smtClean="0"/>
              <a:t>）原有</a:t>
            </a:r>
            <a:r>
              <a:rPr lang="en-US" altLang="zh-CN" dirty="0" smtClean="0"/>
              <a:t>SSO</a:t>
            </a:r>
            <a:r>
              <a:rPr lang="zh-CN" altLang="en-US" dirty="0" smtClean="0"/>
              <a:t>系统的安全</a:t>
            </a:r>
            <a:r>
              <a:rPr lang="en-US" altLang="zh-CN" dirty="0" smtClean="0"/>
              <a:t>Design goal</a:t>
            </a:r>
          </a:p>
          <a:p>
            <a:pPr lvl="1"/>
            <a:r>
              <a:rPr lang="zh-CN" altLang="en-US" dirty="0" smtClean="0"/>
              <a:t>我们引入的安全问题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对应的</a:t>
            </a:r>
            <a:r>
              <a:rPr lang="en-US" altLang="zh-CN" dirty="0" smtClean="0"/>
              <a:t>challenge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中的问题</a:t>
            </a:r>
            <a:endParaRPr lang="en-US" altLang="zh-CN" dirty="0" smtClean="0"/>
          </a:p>
          <a:p>
            <a:pPr lvl="3"/>
            <a:r>
              <a:rPr lang="zh-CN" altLang="en-US" dirty="0"/>
              <a:t>攻击</a:t>
            </a:r>
            <a:r>
              <a:rPr lang="zh-CN" altLang="en-US" dirty="0" smtClean="0"/>
              <a:t>者能力与目的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相关工作中发现的问题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列举其他文章中的安全问题</a:t>
            </a:r>
            <a:endParaRPr lang="en-US" altLang="zh-CN" dirty="0" smtClean="0"/>
          </a:p>
          <a:p>
            <a:r>
              <a:rPr lang="zh-CN" altLang="en-US" dirty="0" smtClean="0"/>
              <a:t>一些</a:t>
            </a:r>
            <a:r>
              <a:rPr lang="en-US" altLang="zh-CN" dirty="0" smtClean="0"/>
              <a:t>SPRESSO</a:t>
            </a:r>
            <a:r>
              <a:rPr lang="zh-CN" altLang="en-US" dirty="0" smtClean="0"/>
              <a:t>的提出的安全分析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类似的在我们的系统中可能出现的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周一</a:t>
            </a:r>
          </a:p>
        </p:txBody>
      </p:sp>
    </p:spTree>
    <p:extLst>
      <p:ext uri="{BB962C8B-B14F-4D97-AF65-F5344CB8AC3E}">
        <p14:creationId xmlns:p14="http://schemas.microsoft.com/office/powerpoint/2010/main" val="88757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使用了哪些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，密码库</a:t>
            </a:r>
            <a:endParaRPr lang="en-US" altLang="zh-CN" dirty="0" smtClean="0"/>
          </a:p>
          <a:p>
            <a:r>
              <a:rPr lang="zh-CN" altLang="en-US" dirty="0" smtClean="0"/>
              <a:t>如何实现的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，修改了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写了多少行代码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整个实现一共用了多少行代码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</a:t>
            </a:r>
            <a:r>
              <a:rPr lang="zh-CN" altLang="en-US" dirty="0" smtClean="0"/>
              <a:t>的服务器与</a:t>
            </a:r>
            <a:r>
              <a:rPr lang="en-US" altLang="zh-CN" dirty="0" smtClean="0"/>
              <a:t>SSO SDK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 smtClean="0"/>
              <a:t>使用了哪些开发中的特性解决了哪些问题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referrer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周二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5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1086</Words>
  <Application>Microsoft Office PowerPoint</Application>
  <PresentationFormat>宽屏</PresentationFormat>
  <Paragraphs>146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PowerPoint 演示文稿</vt:lpstr>
      <vt:lpstr>Introduction</vt:lpstr>
      <vt:lpstr>Introduction</vt:lpstr>
      <vt:lpstr>Background</vt:lpstr>
      <vt:lpstr>Challenges and solutions</vt:lpstr>
      <vt:lpstr>PowerPoint 演示文稿</vt:lpstr>
      <vt:lpstr>Design</vt:lpstr>
      <vt:lpstr>analysis</vt:lpstr>
      <vt:lpstr>implementation</vt:lpstr>
      <vt:lpstr>evaluation</vt:lpstr>
      <vt:lpstr>Discussion</vt:lpstr>
      <vt:lpstr>Related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郭 丞乾</cp:lastModifiedBy>
  <cp:revision>43</cp:revision>
  <dcterms:created xsi:type="dcterms:W3CDTF">2019-07-18T01:12:22Z</dcterms:created>
  <dcterms:modified xsi:type="dcterms:W3CDTF">2019-07-18T06:51:00Z</dcterms:modified>
</cp:coreProperties>
</file>