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3" d="100"/>
          <a:sy n="63" d="100"/>
        </p:scale>
        <p:origin x="9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</c:v>
                </c:pt>
                <c:pt idx="1">
                  <c:v>174</c:v>
                </c:pt>
                <c:pt idx="2">
                  <c:v>56</c:v>
                </c:pt>
                <c:pt idx="3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310</c:v>
                </c:pt>
                <c:pt idx="1">
                  <c:v>67</c:v>
                </c:pt>
                <c:pt idx="2">
                  <c:v>44</c:v>
                </c:pt>
                <c:pt idx="3">
                  <c:v>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236</c:v>
                </c:pt>
                <c:pt idx="1">
                  <c:v>126</c:v>
                </c:pt>
                <c:pt idx="2">
                  <c:v>148</c:v>
                </c:pt>
                <c:pt idx="3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122303735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29314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28</cp:revision>
  <dcterms:created xsi:type="dcterms:W3CDTF">2019-08-09T12:24:33Z</dcterms:created>
  <dcterms:modified xsi:type="dcterms:W3CDTF">2022-08-04T14:27:36Z</dcterms:modified>
</cp:coreProperties>
</file>