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3" d="100"/>
          <a:sy n="63" d="100"/>
        </p:scale>
        <p:origin x="98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42</c:v>
                </c:pt>
                <c:pt idx="2">
                  <c:v>3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135</c:v>
                </c:pt>
                <c:pt idx="1">
                  <c:v>32</c:v>
                </c:pt>
                <c:pt idx="2">
                  <c:v>7</c:v>
                </c:pt>
                <c:pt idx="3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83</c:v>
                </c:pt>
                <c:pt idx="1">
                  <c:v>84</c:v>
                </c:pt>
                <c:pt idx="2">
                  <c:v>24</c:v>
                </c:pt>
                <c:pt idx="3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482775349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29312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28</cp:revision>
  <dcterms:created xsi:type="dcterms:W3CDTF">2019-08-09T12:24:33Z</dcterms:created>
  <dcterms:modified xsi:type="dcterms:W3CDTF">2022-08-04T17:27:53Z</dcterms:modified>
</cp:coreProperties>
</file>