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MITREid Connect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Identity proof requesting</c:v>
                </c:pt>
                <c:pt idx="1">
                  <c:v>Identity proof generation</c:v>
                </c:pt>
                <c:pt idx="2">
                  <c:v>Identity proof acceptance</c:v>
                </c:pt>
                <c:pt idx="3">
                  <c:v>Total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32</c:v>
                </c:pt>
                <c:pt idx="2">
                  <c:v>71</c:v>
                </c:pt>
                <c:pt idx="3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D8-A642-B790-CC5DC188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SPRESSO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Identity proof requesting</c:v>
                </c:pt>
                <c:pt idx="1">
                  <c:v>Identity proof generation</c:v>
                </c:pt>
                <c:pt idx="2">
                  <c:v>Identity proof acceptance</c:v>
                </c:pt>
                <c:pt idx="3">
                  <c:v>Total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19</c:v>
                </c:pt>
                <c:pt idx="1">
                  <c:v>79</c:v>
                </c:pt>
                <c:pt idx="2">
                  <c:v>210</c:v>
                </c:pt>
                <c:pt idx="3">
                  <c:v>308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D8-A642-B790-CC5DC188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UPPRESSO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Identity proof requesting</c:v>
                </c:pt>
                <c:pt idx="1">
                  <c:v>Identity proof generation</c:v>
                </c:pt>
                <c:pt idx="2">
                  <c:v>Identity proof acceptance</c:v>
                </c:pt>
                <c:pt idx="3">
                  <c:v>Total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271</c:v>
                </c:pt>
                <c:pt idx="1">
                  <c:v>34</c:v>
                </c:pt>
                <c:pt idx="2">
                  <c:v>6</c:v>
                </c:pt>
                <c:pt idx="3">
                  <c:v>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D8-A642-B790-CC5DC188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9"/>
        <c:axId val="-442460384"/>
        <c:axId val="-442471264"/>
      </c:barChart>
      <c:catAx>
        <c:axId val="-44246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-442471264"/>
        <c:crosses val="autoZero"/>
        <c:auto val="1"/>
        <c:lblAlgn val="ctr"/>
        <c:lblOffset val="100"/>
        <c:noMultiLvlLbl val="0"/>
      </c:catAx>
      <c:valAx>
        <c:axId val="-44247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-44246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altLang="en-US"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altLang="en-US"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19469843958502422"/>
          <c:y val="2.798245219347582E-2"/>
          <c:w val="0.6095504898616827"/>
          <c:h val="8.63032620922384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latin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3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6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6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1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8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4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29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2C92-656E-4FE5-8C48-1B96565DA99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6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232934557"/>
              </p:ext>
            </p:extLst>
          </p:nvPr>
        </p:nvGraphicFramePr>
        <p:xfrm>
          <a:off x="0" y="190500"/>
          <a:ext cx="12065957" cy="666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69392" y="0"/>
            <a:ext cx="138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7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10778</TotalTime>
  <Words>5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丞乾</dc:creator>
  <cp:lastModifiedBy>郭 丞乾</cp:lastModifiedBy>
  <cp:revision>25</cp:revision>
  <dcterms:created xsi:type="dcterms:W3CDTF">2019-08-09T12:24:33Z</dcterms:created>
  <dcterms:modified xsi:type="dcterms:W3CDTF">2021-01-23T06:26:07Z</dcterms:modified>
</cp:coreProperties>
</file>