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6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552"/>
  </p:normalViewPr>
  <p:slideViewPr>
    <p:cSldViewPr snapToGrid="0" snapToObjects="1">
      <p:cViewPr>
        <p:scale>
          <a:sx n="150" d="100"/>
          <a:sy n="150" d="100"/>
        </p:scale>
        <p:origin x="60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6655-D9E9-A643-A5CB-ABDFEBE7420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3B5A-DA0A-4043-835D-7E7FBAA95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3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3B5A-DA0A-4043-835D-7E7FBAA95B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CD425-C4D1-4E4F-9190-CDEAA039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82B98-A128-4B46-854D-A3C49CBBA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6B8A1-FC42-EC4B-9266-6260AF8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87151-8FA3-3F45-A4DB-16154FF8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292F7-6E23-E246-AEC9-87126C80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1D56-0436-CE4F-90DA-9852229A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DC2E4-240E-6241-AC43-FF82EE7E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2EB6-0028-254A-91A5-08F6EA01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21C27-BAEE-234D-8BF9-D3ED85B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2E21C-4304-E149-902C-547C1EB5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9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D934E-A9ED-5349-AD7B-7FF9E52A0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570E0-F8D4-CD48-ADC6-F4BB1F77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2A655-4AC9-B94E-8297-BD8772C7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7080E-786D-BE48-A52D-4CCFFBCF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C01DA-59CB-3849-94AF-F29900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6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E53B6-6958-6645-8164-FA4C258A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38DDF-9116-5F42-96C1-D9A8A47E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A9A0D-ED3A-3442-9562-0B20B5D6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5293F-F3BE-E240-A455-D032AAA3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CE5-5401-E84D-B165-2A5331BC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7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6A993-FD2A-1F43-85BB-26DCD796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5AEDE-67FB-B840-8B19-2F09CD32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4C6A9-0F58-7345-A66A-749E6351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3715B-EB18-1A40-8D0E-88ED22C1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84DFA-5956-6B4C-AC68-B7A2AD39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D1EE-D79A-D644-A1A4-1656C30A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6C0AC-29AB-564F-972F-6B0C699AA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32B5A-AB55-6848-819D-365B16F7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B499E-F8DA-F54D-BECC-75A8D3C2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F4202-511F-0743-BA1E-2E43EAC5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9164F-15C6-EC48-B621-CF7218CF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4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9BED-75EB-B146-9431-6DA00EDB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AB81B-4797-8848-A23D-C9ED8C5E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37C0B-BE42-BF42-A535-2D13360E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A40DC-17BB-2246-9F96-5ACBBED30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7E6D5-2ADC-A544-A37C-29DBB11DC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5B557-482F-374E-AE18-BEA40481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643D8-3D96-FE40-8659-0F30C743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87E917-1FA7-6246-BF98-66CEFB2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6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CB71D-1444-D74F-8A1C-90086449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D05EC-EB1B-5444-9091-0BDC26D3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E09C6-B176-604E-9A7C-9857E94A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70DE6-C6E6-A14F-841F-5C1F805E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4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9622C-31ED-0645-B6CB-6A205A90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A98C3-E020-E64B-A974-C15D368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7ED84-950A-D14A-AEE6-2BB2E30B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3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8F5-8CF8-A94F-8B41-2173EC0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0B2F5-3498-1745-8746-28DE00D1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CE41D-5927-6A43-BA15-61DA5340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21B51-3B8B-0D48-A738-54BCE0B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6C6CB-51A2-2340-8F29-3A5D23B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271CE-EB3B-7F44-91AC-A08AFCA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3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8D93-32E1-6D40-99E7-1A198806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CBE8D-C3DA-AA4B-83CB-284445EF3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651F8-017C-0045-88F6-F0EBE760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61F06-AD9A-1B4B-9357-D7CBC00A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4D15A-8C29-0541-BF0B-A441D03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23826-3FF5-AE47-AC50-4157CCFB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7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76F2D0-ECE8-2E40-A518-AE053CA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723A9-8F4C-894C-872C-3F806304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0A51B-D4C3-2A4B-A242-5809F3B52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21977-9508-3A4E-A41E-B4FB010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8A1E3-0D7F-1344-ABCB-E3203228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79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6448-7EB4-5E43-84B2-240C8F5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38E45-335D-FF4F-9819-40D6D397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最新的结构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开篇描述如何对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之后介绍对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系统的模型化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最后进行安全性证明</a:t>
            </a:r>
          </a:p>
        </p:txBody>
      </p:sp>
    </p:spTree>
    <p:extLst>
      <p:ext uri="{BB962C8B-B14F-4D97-AF65-F5344CB8AC3E}">
        <p14:creationId xmlns:p14="http://schemas.microsoft.com/office/powerpoint/2010/main" val="260515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3D89C-C0D0-D24D-8C8F-BDAFFB14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C952-33CB-E34B-8785-1385FF28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证明形式：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Definition</a:t>
            </a:r>
            <a:r>
              <a:rPr kumimoji="1" lang="zh-CN" altLang="en-US" dirty="0"/>
              <a:t>：定义一个安全的</a:t>
            </a:r>
            <a:r>
              <a:rPr kumimoji="1" lang="en-US" altLang="zh-CN" dirty="0"/>
              <a:t>SSO</a:t>
            </a:r>
            <a:r>
              <a:rPr kumimoji="1" lang="zh-CN" altLang="en-US" dirty="0"/>
              <a:t>系统应该满足，只有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能够以他对应的身份登录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</a:p>
          <a:p>
            <a:pPr lvl="1"/>
            <a:r>
              <a:rPr kumimoji="1" lang="zh-CN" altLang="en-US" dirty="0"/>
              <a:t>转化为相应的</a:t>
            </a:r>
            <a:r>
              <a:rPr kumimoji="1" lang="en-US" altLang="zh-CN" dirty="0"/>
              <a:t>Lemma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confidentiality</a:t>
            </a:r>
            <a:r>
              <a:rPr kumimoji="1" lang="zh-CN" altLang="en-US" dirty="0"/>
              <a:t>）：攻击者不能窃取一个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RP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designation</a:t>
            </a:r>
            <a:r>
              <a:rPr kumimoji="1" lang="zh-CN" altLang="en-US" dirty="0"/>
              <a:t>）：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不会接受一个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在其他</a:t>
            </a:r>
            <a:r>
              <a:rPr kumimoji="1" lang="en-US" altLang="zh-CN" dirty="0"/>
              <a:t>RP</a:t>
            </a:r>
            <a:r>
              <a:rPr kumimoji="1" lang="zh-CN" altLang="en-US" dirty="0"/>
              <a:t>登录的</a:t>
            </a:r>
            <a:r>
              <a:rPr kumimoji="1" lang="en-US" altLang="zh-CN" dirty="0"/>
              <a:t>token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integrity</a:t>
            </a:r>
            <a:r>
              <a:rPr kumimoji="1" lang="zh-CN" altLang="en-US" dirty="0"/>
              <a:t>）：攻击者不能伪造一个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（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）：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总能以自己的身份登录</a:t>
            </a:r>
            <a:r>
              <a:rPr kumimoji="1" lang="en-US" altLang="zh-CN" dirty="0"/>
              <a:t>RP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Theorem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>
                <a:solidFill>
                  <a:srgbClr val="FF0000"/>
                </a:solidFill>
              </a:rPr>
              <a:t>UPPRESSO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secure.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8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D1CE7-8975-994C-9B9F-B0F387F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B77A3-9BF6-8C48-87A1-24B2C958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对四个</a:t>
            </a:r>
            <a:r>
              <a:rPr kumimoji="1" lang="en-US" altLang="zh-CN" dirty="0"/>
              <a:t>Lemma</a:t>
            </a:r>
            <a:r>
              <a:rPr kumimoji="1" lang="zh-CN" altLang="en-US" dirty="0"/>
              <a:t>分别进行证明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通过模型化后的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，溯源每个关键数据的全生命周中期的流向，保证数据的安全性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例如：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IdP</a:t>
            </a:r>
            <a:r>
              <a:rPr kumimoji="1" lang="zh-CN" altLang="en-US" dirty="0"/>
              <a:t>签发</a:t>
            </a:r>
            <a:r>
              <a:rPr kumimoji="1" lang="en-US" altLang="zh-CN" dirty="0"/>
              <a:t>token</a:t>
            </a:r>
          </a:p>
          <a:p>
            <a:pPr lvl="2"/>
            <a:r>
              <a:rPr kumimoji="1" lang="zh-CN" altLang="en-US" dirty="0"/>
              <a:t>我们查找</a:t>
            </a:r>
            <a:r>
              <a:rPr kumimoji="1" lang="en-US" altLang="zh-CN" dirty="0"/>
              <a:t>IdP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，在哪一行生成</a:t>
            </a:r>
            <a:r>
              <a:rPr kumimoji="1" lang="en-US" altLang="zh-CN" dirty="0"/>
              <a:t>token</a:t>
            </a:r>
          </a:p>
          <a:p>
            <a:pPr lvl="2"/>
            <a:r>
              <a:rPr kumimoji="1" lang="zh-CN" altLang="en-US" dirty="0"/>
              <a:t>确定生成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用了哪些数据，向上溯源这些数据的来源，是否安全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向下查找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的轨迹，发送到了哪些节点，查找对应节点如何处理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最终被消费前是否有可能被攻击者获得</a:t>
            </a:r>
          </a:p>
        </p:txBody>
      </p:sp>
    </p:spTree>
    <p:extLst>
      <p:ext uri="{BB962C8B-B14F-4D97-AF65-F5344CB8AC3E}">
        <p14:creationId xmlns:p14="http://schemas.microsoft.com/office/powerpoint/2010/main" val="407076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1CCA-6079-F943-B902-F902F48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50917-FACF-504D-88CC-91E416F0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直接说已有工作不能够同时解决</a:t>
            </a:r>
            <a:r>
              <a:rPr kumimoji="1" lang="en-US" altLang="zh-CN" dirty="0"/>
              <a:t>RP-based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IdP-based</a:t>
            </a:r>
            <a:r>
              <a:rPr kumimoji="1" lang="zh-CN" altLang="en-US" dirty="0"/>
              <a:t>攻击是否足够准确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ELPASSO</a:t>
            </a:r>
            <a:r>
              <a:rPr kumimoji="1" lang="zh-CN" altLang="en-US" dirty="0"/>
              <a:t>是否可以直接不算做</a:t>
            </a:r>
            <a:r>
              <a:rPr kumimoji="1" lang="en-US" altLang="zh-CN" dirty="0"/>
              <a:t>SSO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2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ABF68-83DB-0C40-BB54-86AED849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712F3-40CB-8B49-A113-3F9EAA21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补充了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</a:t>
            </a:r>
          </a:p>
          <a:p>
            <a:pPr lvl="1"/>
            <a:r>
              <a:rPr kumimoji="1" lang="zh-CN" altLang="en-US" dirty="0"/>
              <a:t>关于移动端的安全分析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依赖</a:t>
            </a:r>
            <a:r>
              <a:rPr kumimoji="1" lang="en-US" altLang="zh-CN" dirty="0"/>
              <a:t>user-maintained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privacy-preserving</a:t>
            </a:r>
            <a:r>
              <a:rPr kumimoji="1" lang="zh-CN" altLang="en-US" dirty="0"/>
              <a:t>方案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FIDO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ELPASSO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UnlimitID</a:t>
            </a:r>
            <a:r>
              <a:rPr kumimoji="1" lang="zh-CN" altLang="en-US" dirty="0"/>
              <a:t>归于这一类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FIDO</a:t>
            </a:r>
            <a:r>
              <a:rPr kumimoji="1" lang="zh-CN" altLang="en-US" dirty="0"/>
              <a:t>的缺陷是依赖</a:t>
            </a:r>
            <a:r>
              <a:rPr kumimoji="1" lang="en-US" altLang="zh-CN" dirty="0"/>
              <a:t>FIDO</a:t>
            </a:r>
            <a:r>
              <a:rPr kumimoji="1" lang="zh-CN" altLang="en-US" dirty="0"/>
              <a:t>联盟认证的设备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ELPASSO</a:t>
            </a:r>
            <a:r>
              <a:rPr kumimoji="1" lang="zh-CN" altLang="en-US" dirty="0"/>
              <a:t>， </a:t>
            </a:r>
            <a:r>
              <a:rPr kumimoji="1" lang="en-US" altLang="zh-CN" dirty="0" err="1"/>
              <a:t>UnlimitID</a:t>
            </a:r>
            <a:r>
              <a:rPr kumimoji="1" lang="zh-CN" altLang="en-US" dirty="0"/>
              <a:t>的缺陷是不适合跨设备使用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3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A11994-DF86-374B-B700-3FF48553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7" y="211487"/>
            <a:ext cx="5219901" cy="64350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7F5A65-0493-8B40-A426-79C7507B2A3B}"/>
              </a:ext>
            </a:extLst>
          </p:cNvPr>
          <p:cNvSpPr txBox="1"/>
          <p:nvPr/>
        </p:nvSpPr>
        <p:spPr>
          <a:xfrm>
            <a:off x="524933" y="4910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FBCA-6E6D-3C45-8DC5-664F631F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正文的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897A9-317E-C54E-9871-61B3C03B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User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identification</a:t>
            </a:r>
            <a:r>
              <a:rPr kumimoji="1" lang="zh-CN" altLang="en-US" dirty="0">
                <a:solidFill>
                  <a:srgbClr val="FF0000"/>
                </a:solidFill>
              </a:rPr>
              <a:t>中强调，用户不会使用攻击者的</a:t>
            </a:r>
            <a:r>
              <a:rPr kumimoji="1" lang="en-US" altLang="zh-CN" dirty="0">
                <a:solidFill>
                  <a:srgbClr val="FF0000"/>
                </a:solidFill>
              </a:rPr>
              <a:t>token</a:t>
            </a:r>
            <a:r>
              <a:rPr kumimoji="1" lang="zh-CN" altLang="en-US" dirty="0">
                <a:solidFill>
                  <a:srgbClr val="FF0000"/>
                </a:solidFill>
              </a:rPr>
              <a:t>登录</a:t>
            </a:r>
            <a:r>
              <a:rPr kumimoji="1" lang="en-US" altLang="zh-CN" dirty="0">
                <a:solidFill>
                  <a:srgbClr val="FF0000"/>
                </a:solidFill>
              </a:rPr>
              <a:t>RP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登陆过程中</a:t>
            </a:r>
            <a:r>
              <a:rPr kumimoji="1" lang="en-US" altLang="zh-CN" dirty="0">
                <a:solidFill>
                  <a:srgbClr val="FF0000"/>
                </a:solidFill>
              </a:rPr>
              <a:t>PID_RP</a:t>
            </a:r>
            <a:r>
              <a:rPr kumimoji="1" lang="zh-CN" altLang="en-US" dirty="0">
                <a:solidFill>
                  <a:srgbClr val="FF0000"/>
                </a:solidFill>
              </a:rPr>
              <a:t>不会泄露给攻击者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是否还需要补充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当前的内容可以与</a:t>
            </a:r>
            <a:r>
              <a:rPr kumimoji="1" lang="en-US" altLang="zh-CN" dirty="0"/>
              <a:t>appendix</a:t>
            </a:r>
            <a:r>
              <a:rPr kumimoji="1" lang="zh-CN" altLang="en-US" dirty="0"/>
              <a:t>相对应，可以视为</a:t>
            </a:r>
            <a:r>
              <a:rPr kumimoji="1" lang="en-US" altLang="zh-CN" dirty="0"/>
              <a:t>appendix</a:t>
            </a:r>
            <a:r>
              <a:rPr kumimoji="1" lang="zh-CN" altLang="en-US" dirty="0"/>
              <a:t>证明的简化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SPRESSO</a:t>
            </a:r>
            <a:r>
              <a:rPr kumimoji="1" lang="zh-CN" altLang="en-US" dirty="0"/>
              <a:t>在正文用大量的篇幅描述了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的定义与建立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如果不补充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的内容，大约还有一页多的版面</a:t>
            </a:r>
          </a:p>
        </p:txBody>
      </p:sp>
    </p:spTree>
    <p:extLst>
      <p:ext uri="{BB962C8B-B14F-4D97-AF65-F5344CB8AC3E}">
        <p14:creationId xmlns:p14="http://schemas.microsoft.com/office/powerpoint/2010/main" val="296354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0AEE8-C741-D247-B8D5-CC5B6D5D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80F74-1D2D-DF4B-8C24-D53E7C9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补充了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正常流程中，可能会注册失败，返回特定的错误码，重新执行</a:t>
            </a:r>
            <a:r>
              <a:rPr kumimoji="1" lang="en-US" altLang="zh-CN" dirty="0"/>
              <a:t>t</a:t>
            </a:r>
            <a:r>
              <a:rPr kumimoji="1" lang="zh-CN" altLang="en-US" dirty="0"/>
              <a:t>的生成流程</a:t>
            </a:r>
            <a:r>
              <a:rPr kumimoji="1" lang="en-US" altLang="zh-CN" dirty="0"/>
              <a:t>)PID_RP</a:t>
            </a:r>
            <a:r>
              <a:rPr kumimoji="1" lang="zh-CN" altLang="en-US" dirty="0"/>
              <a:t>可使用的规模，正常情况下生成的两个</a:t>
            </a:r>
            <a:r>
              <a:rPr kumimoji="1" lang="en-US" altLang="zh-CN" dirty="0"/>
              <a:t>PID_RP</a:t>
            </a:r>
            <a:r>
              <a:rPr kumimoji="1" lang="zh-CN" altLang="en-US" dirty="0"/>
              <a:t>碰撞的概率</a:t>
            </a:r>
            <a:r>
              <a:rPr kumimoji="1" lang="en-US" altLang="zh-CN" dirty="0"/>
              <a:t>2^-183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防御</a:t>
            </a:r>
            <a:r>
              <a:rPr kumimoji="1" lang="en-US" altLang="zh-CN" dirty="0">
                <a:solidFill>
                  <a:srgbClr val="FF0000"/>
                </a:solidFill>
              </a:rPr>
              <a:t>DoS</a:t>
            </a:r>
            <a:r>
              <a:rPr kumimoji="1" lang="zh-CN" altLang="en-US" dirty="0">
                <a:solidFill>
                  <a:srgbClr val="FF0000"/>
                </a:solidFill>
              </a:rPr>
              <a:t>攻击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攻击方和防御方（</a:t>
            </a:r>
            <a:r>
              <a:rPr kumimoji="1" lang="en-US" altLang="zh-CN" dirty="0">
                <a:solidFill>
                  <a:srgbClr val="FF0000"/>
                </a:solidFill>
              </a:rPr>
              <a:t>IdP</a:t>
            </a:r>
            <a:r>
              <a:rPr kumimoji="1" lang="zh-CN" altLang="en-US" dirty="0">
                <a:solidFill>
                  <a:srgbClr val="FF0000"/>
                </a:solidFill>
              </a:rPr>
              <a:t>）计算消耗不对等，攻击方需要进行多次椭圆曲线计算，防御方只需要进行</a:t>
            </a:r>
            <a:r>
              <a:rPr kumimoji="1" lang="en-US" altLang="zh-CN" dirty="0">
                <a:solidFill>
                  <a:srgbClr val="FF0000"/>
                </a:solidFill>
              </a:rPr>
              <a:t>sha256-RSA</a:t>
            </a:r>
            <a:r>
              <a:rPr kumimoji="1" lang="zh-CN" altLang="en-US" dirty="0">
                <a:solidFill>
                  <a:srgbClr val="FF0000"/>
                </a:solidFill>
              </a:rPr>
              <a:t>签名</a:t>
            </a:r>
            <a:r>
              <a:rPr kumimoji="1" lang="zh-CN" altLang="en-US">
                <a:solidFill>
                  <a:srgbClr val="FF0000"/>
                </a:solidFill>
              </a:rPr>
              <a:t>计算（可以不说）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8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D299-FD61-9142-B6ED-32192CB1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的模型化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1F1E0-C1CA-BE47-A6F2-098E8738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描述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可以被模型化为</a:t>
            </a:r>
            <a:r>
              <a:rPr kumimoji="1" lang="en-US" altLang="zh-CN" i="1" dirty="0"/>
              <a:t>WS=(W,S,script,E</a:t>
            </a:r>
            <a:r>
              <a:rPr kumimoji="1" lang="en-US" altLang="zh-CN" i="1" baseline="30000" dirty="0"/>
              <a:t>0</a:t>
            </a:r>
            <a:r>
              <a:rPr kumimoji="1" lang="en-US" altLang="zh-CN" i="1" dirty="0"/>
              <a:t>)</a:t>
            </a:r>
          </a:p>
          <a:p>
            <a:pPr lvl="1"/>
            <a:r>
              <a:rPr kumimoji="1" lang="zh-CN" altLang="en-US" dirty="0"/>
              <a:t>分别解释其中内容的定义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script</a:t>
            </a:r>
            <a:r>
              <a:rPr kumimoji="1" lang="en-US" altLang="zh-CN" dirty="0">
                <a:solidFill>
                  <a:srgbClr val="FF0000"/>
                </a:solidFill>
              </a:rPr>
              <a:t>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Script</a:t>
            </a:r>
            <a:r>
              <a:rPr kumimoji="1" lang="zh-CN" altLang="en-US" dirty="0">
                <a:solidFill>
                  <a:srgbClr val="FF0000"/>
                </a:solidFill>
              </a:rPr>
              <a:t>：具体的</a:t>
            </a:r>
            <a:r>
              <a:rPr kumimoji="1" lang="en-US" altLang="zh-CN" dirty="0">
                <a:solidFill>
                  <a:srgbClr val="FF0000"/>
                </a:solidFill>
              </a:rPr>
              <a:t>script</a:t>
            </a:r>
            <a:r>
              <a:rPr kumimoji="1" lang="zh-CN" altLang="en-US" dirty="0">
                <a:solidFill>
                  <a:srgbClr val="FF0000"/>
                </a:solidFill>
              </a:rPr>
              <a:t>的集合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E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0</a:t>
            </a:r>
            <a:r>
              <a:rPr kumimoji="1" lang="zh-CN" altLang="en-US" dirty="0"/>
              <a:t>：可被</a:t>
            </a:r>
            <a:r>
              <a:rPr kumimoji="1" lang="en-US" altLang="zh-CN" dirty="0"/>
              <a:t>W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接受的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33149-997F-3049-9316-905DBC63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766FC-7232-0B41-A0D5-4032E2C4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解释上文引申出的内容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：模型化的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中的节点（包括服务器、浏览器等）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模型化的表述为（</a:t>
            </a:r>
            <a:r>
              <a:rPr kumimoji="1" lang="en-US" altLang="zh-CN" dirty="0"/>
              <a:t>I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I</a:t>
            </a:r>
            <a:r>
              <a:rPr kumimoji="1" lang="zh-CN" altLang="en-US" dirty="0"/>
              <a:t>是地址的合集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Z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的合集，状态用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进行表示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的合集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zh-CN" altLang="en-US" dirty="0"/>
              <a:t>是初始</a:t>
            </a:r>
            <a:r>
              <a:rPr kumimoji="1" lang="en-US" altLang="zh-CN" dirty="0"/>
              <a:t>state</a:t>
            </a:r>
          </a:p>
          <a:p>
            <a:pPr lvl="2"/>
            <a:r>
              <a:rPr kumimoji="1" lang="zh-CN" altLang="en-US" dirty="0"/>
              <a:t>分别解释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relation</a:t>
            </a:r>
          </a:p>
          <a:p>
            <a:pPr lvl="3"/>
            <a:r>
              <a:rPr kumimoji="1" lang="en-US" altLang="zh-CN" dirty="0"/>
              <a:t>Term</a:t>
            </a:r>
            <a:r>
              <a:rPr kumimoji="1" lang="zh-CN" altLang="en-US" dirty="0"/>
              <a:t>：用于模型化的基础单位，其他东西由固定形式的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或者复杂的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组合而成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介绍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</a:p>
          <a:p>
            <a:pPr lvl="5"/>
            <a:r>
              <a:rPr kumimoji="1" lang="en-US" altLang="zh-CN" dirty="0"/>
              <a:t>Equational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retrieving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</a:p>
          <a:p>
            <a:pPr lvl="3"/>
            <a:r>
              <a:rPr kumimoji="1" lang="en-US" altLang="zh-CN" dirty="0"/>
              <a:t>State</a:t>
            </a:r>
            <a:r>
              <a:rPr kumimoji="1" lang="zh-CN" altLang="en-US" dirty="0"/>
              <a:t>：举例用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cookieList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userList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表示一个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</a:p>
          <a:p>
            <a:pPr lvl="3"/>
            <a:r>
              <a:rPr kumimoji="1" lang="en-US" altLang="zh-CN" dirty="0"/>
              <a:t>Relation</a:t>
            </a:r>
            <a:r>
              <a:rPr kumimoji="1" lang="zh-CN" altLang="en-US" dirty="0"/>
              <a:t>：代表的是服务器中各个节点处理接收到数据的过程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E263-0053-B84A-BBD2-7CB3F506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7E5EE-02FF-B04B-92E9-0F01BB11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接上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：在普通的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中指代的就是脚本程序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将脚本程序模型化为一个</a:t>
            </a:r>
            <a:r>
              <a:rPr kumimoji="1" lang="en-US" altLang="zh-CN" dirty="0"/>
              <a:t>relation</a:t>
            </a:r>
          </a:p>
          <a:p>
            <a:pPr lvl="1"/>
            <a:r>
              <a:rPr kumimoji="1" lang="en-US" altLang="zh-CN" dirty="0"/>
              <a:t>Event</a:t>
            </a:r>
          </a:p>
          <a:p>
            <a:pPr lvl="2"/>
            <a:r>
              <a:rPr kumimoji="1" lang="en-US" altLang="zh-CN" dirty="0"/>
              <a:t>Event</a:t>
            </a:r>
            <a:r>
              <a:rPr kumimoji="1" lang="zh-CN" altLang="en-US" dirty="0"/>
              <a:t>是被模型化的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中的节点间的</a:t>
            </a:r>
            <a:r>
              <a:rPr kumimoji="1" lang="en-US" altLang="zh-CN" dirty="0"/>
              <a:t>communication</a:t>
            </a:r>
          </a:p>
          <a:p>
            <a:pPr lvl="2"/>
            <a:r>
              <a:rPr kumimoji="1" lang="en-US" altLang="zh-CN" dirty="0"/>
              <a:t>Event</a:t>
            </a:r>
            <a:r>
              <a:rPr kumimoji="1" lang="zh-CN" altLang="en-US" dirty="0"/>
              <a:t>用特定形式的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进行表示</a:t>
            </a:r>
            <a:r>
              <a:rPr kumimoji="1" lang="en-US" altLang="zh-CN" dirty="0">
                <a:solidFill>
                  <a:srgbClr val="FF0000"/>
                </a:solidFill>
              </a:rPr>
              <a:t>&lt;</a:t>
            </a:r>
            <a:r>
              <a:rPr kumimoji="1" lang="en-US" altLang="zh-CN" dirty="0" err="1">
                <a:solidFill>
                  <a:srgbClr val="FF0000"/>
                </a:solidFill>
              </a:rPr>
              <a:t>a,f,m</a:t>
            </a:r>
            <a:r>
              <a:rPr kumimoji="1" lang="en-US" altLang="zh-CN" dirty="0">
                <a:solidFill>
                  <a:srgbClr val="FF0000"/>
                </a:solidFill>
              </a:rPr>
              <a:t>&gt;</a:t>
            </a:r>
            <a:r>
              <a:rPr kumimoji="1" lang="zh-CN" altLang="en-US" dirty="0"/>
              <a:t>，分别代表</a:t>
            </a:r>
            <a:r>
              <a:rPr kumimoji="1" lang="en-US" altLang="zh-CN" dirty="0"/>
              <a:t>sender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receiver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message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7C7F-43A7-C047-A3D5-79B1F9C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9D4D8-F374-0D4D-AF94-E1A7B045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对常用的基础数据进行模型化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8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F68D1-14DF-BD48-BE86-8D90E4DE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对常用的基础数据进行模型化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A4682-1BB9-3045-BD55-2A7B8784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</a:p>
          <a:p>
            <a:r>
              <a:rPr kumimoji="1" lang="en-US" altLang="zh-CN" dirty="0"/>
              <a:t>URL</a:t>
            </a:r>
          </a:p>
          <a:p>
            <a:r>
              <a:rPr kumimoji="1" lang="en-US" altLang="zh-CN" dirty="0"/>
              <a:t>Origin</a:t>
            </a:r>
            <a:r>
              <a:rPr kumimoji="1" lang="zh-CN" altLang="en-US" dirty="0"/>
              <a:t> （域）</a:t>
            </a:r>
            <a:r>
              <a:rPr kumimoji="1" lang="zh-CN" altLang="en-US" dirty="0">
                <a:solidFill>
                  <a:srgbClr val="FF0000"/>
                </a:solidFill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</a:rPr>
              <a:t>script</a:t>
            </a:r>
            <a:r>
              <a:rPr kumimoji="1" lang="zh-CN" altLang="en-US" dirty="0">
                <a:solidFill>
                  <a:srgbClr val="FF0000"/>
                </a:solidFill>
              </a:rPr>
              <a:t>讨论时引入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POSTMESSAGE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</a:t>
            </a:r>
          </a:p>
          <a:p>
            <a:r>
              <a:rPr kumimoji="1" lang="en-US" altLang="zh-CN" dirty="0" err="1"/>
              <a:t>XMLHTTPRequest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B1ED-A7F7-EC45-BB62-1AF40F5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3274A-EFD9-504D-86CF-DDCC80F8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</a:p>
          <a:p>
            <a:pPr lvl="1"/>
            <a:r>
              <a:rPr kumimoji="1" lang="zh-CN" altLang="en-US" dirty="0"/>
              <a:t>用一串</a:t>
            </a:r>
            <a:r>
              <a:rPr kumimoji="1" lang="en-US" altLang="zh-CN" dirty="0"/>
              <a:t>attributes</a:t>
            </a:r>
            <a:r>
              <a:rPr kumimoji="1" lang="zh-CN" altLang="en-US" dirty="0"/>
              <a:t>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在某个时间点的状态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</a:t>
            </a:r>
            <a:r>
              <a:rPr kumimoji="1" lang="en-US" altLang="zh-CN" dirty="0"/>
              <a:t>IdP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是</a:t>
            </a:r>
            <a:endParaRPr kumimoji="1" lang="en-US" altLang="zh-CN" dirty="0"/>
          </a:p>
          <a:p>
            <a:r>
              <a:rPr kumimoji="1" lang="zh-CN" altLang="en-US" dirty="0"/>
              <a:t>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事实上是用一种伪代码的形式描述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的具体实现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30E9E-C5E2-4945-95DB-A264F1CC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40" y="2698756"/>
            <a:ext cx="4470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E0B47-AECE-E643-90D6-741FF056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8790C-C02C-BC46-935C-78C54D72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由于我们默认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是安全的（怎么定义安全，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），所以我们忽略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的底层细节，只考虑和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交互的部分</a:t>
            </a:r>
            <a:endParaRPr kumimoji="1" lang="en-US" altLang="zh-CN" dirty="0"/>
          </a:p>
          <a:p>
            <a:r>
              <a:rPr kumimoji="1" lang="en-US" altLang="zh-CN" dirty="0"/>
              <a:t>Browser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交互的基本单位</a:t>
            </a:r>
            <a:r>
              <a:rPr kumimoji="1" lang="en-US" altLang="zh-CN" dirty="0"/>
              <a:t>window</a:t>
            </a:r>
          </a:p>
          <a:p>
            <a:pPr lvl="1"/>
            <a:r>
              <a:rPr kumimoji="1" lang="zh-CN" altLang="en-US" dirty="0"/>
              <a:t>浏览器中打开的窗口</a:t>
            </a:r>
            <a:endParaRPr kumimoji="1" lang="en-US" altLang="zh-CN" dirty="0"/>
          </a:p>
          <a:p>
            <a:r>
              <a:rPr kumimoji="1" lang="en-US" altLang="zh-CN" dirty="0"/>
              <a:t>Browser</a:t>
            </a:r>
            <a:r>
              <a:rPr kumimoji="1" lang="zh-CN" altLang="en-US" dirty="0"/>
              <a:t>中具体承载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的单位</a:t>
            </a:r>
            <a:r>
              <a:rPr kumimoji="1" lang="en-US" altLang="zh-CN" dirty="0"/>
              <a:t>document</a:t>
            </a:r>
          </a:p>
          <a:p>
            <a:pPr lvl="1"/>
            <a:r>
              <a:rPr kumimoji="1" lang="zh-CN" altLang="en-US" dirty="0"/>
              <a:t>基本等于浏览器中的</a:t>
            </a:r>
            <a:r>
              <a:rPr kumimoji="1" lang="en-US" altLang="zh-CN" dirty="0"/>
              <a:t>document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Window-document-script</a:t>
            </a:r>
            <a:r>
              <a:rPr kumimoji="1" lang="zh-CN" altLang="en-US" dirty="0">
                <a:solidFill>
                  <a:srgbClr val="FF0000"/>
                </a:solidFill>
              </a:rPr>
              <a:t>的关系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2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F937D-84F6-1640-BC5C-30394CB6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BBA38-F2AA-1E47-A28E-75F44814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模型化为</a:t>
            </a:r>
            <a:r>
              <a:rPr kumimoji="1" lang="en-US" altLang="zh-CN" dirty="0"/>
              <a:t>relation</a:t>
            </a:r>
          </a:p>
          <a:p>
            <a:r>
              <a:rPr kumimoji="1" lang="zh-CN" altLang="en-US" dirty="0"/>
              <a:t>定义了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的输入和输出格式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代码的功能模型化为伪代码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5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938</Words>
  <Application>Microsoft Macintosh PowerPoint</Application>
  <PresentationFormat>宽屏</PresentationFormat>
  <Paragraphs>100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Appendix</vt:lpstr>
      <vt:lpstr>Web system的模型化</vt:lpstr>
      <vt:lpstr>PowerPoint 演示文稿</vt:lpstr>
      <vt:lpstr>PowerPoint 演示文稿</vt:lpstr>
      <vt:lpstr>将UPPRESSO进行模型化</vt:lpstr>
      <vt:lpstr>对常用的基础数据进行模型化</vt:lpstr>
      <vt:lpstr>对server进行模型化</vt:lpstr>
      <vt:lpstr>对browser进行模型化</vt:lpstr>
      <vt:lpstr>对script的模型化</vt:lpstr>
      <vt:lpstr>安全证明</vt:lpstr>
      <vt:lpstr>PowerPoint 演示文稿</vt:lpstr>
      <vt:lpstr>Introduction</vt:lpstr>
      <vt:lpstr>Related work</vt:lpstr>
      <vt:lpstr>PowerPoint 演示文稿</vt:lpstr>
      <vt:lpstr>正文的security analysis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正文的security analysis</dc:title>
  <dc:creator>郭 丞乾</dc:creator>
  <cp:lastModifiedBy>郭 丞乾</cp:lastModifiedBy>
  <cp:revision>11</cp:revision>
  <dcterms:created xsi:type="dcterms:W3CDTF">2021-10-01T23:22:14Z</dcterms:created>
  <dcterms:modified xsi:type="dcterms:W3CDTF">2021-10-03T02:44:44Z</dcterms:modified>
</cp:coreProperties>
</file>