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57</c:v>
                </c:pt>
                <c:pt idx="3">
                  <c:v>14</c:v>
                </c:pt>
                <c:pt idx="4">
                  <c:v>113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79</c:v>
                </c:pt>
                <c:pt idx="2">
                  <c:v>193</c:v>
                </c:pt>
                <c:pt idx="3">
                  <c:v>17</c:v>
                </c:pt>
                <c:pt idx="4">
                  <c:v>308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Recluse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144</c:v>
                </c:pt>
                <c:pt idx="1">
                  <c:v>38</c:v>
                </c:pt>
                <c:pt idx="2">
                  <c:v>14</c:v>
                </c:pt>
                <c:pt idx="3">
                  <c:v>58</c:v>
                </c:pt>
                <c:pt idx="4">
                  <c:v>254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1090880992"/>
        <c:axId val="1090884256"/>
      </c:barChart>
      <c:catAx>
        <c:axId val="109088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90884256"/>
        <c:crosses val="autoZero"/>
        <c:auto val="1"/>
        <c:lblAlgn val="ctr"/>
        <c:lblOffset val="100"/>
        <c:noMultiLvlLbl val="0"/>
      </c:catAx>
      <c:valAx>
        <c:axId val="109088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9088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6095504898616827"/>
          <c:h val="8.6303262092238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12464884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10773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Guocqian</cp:lastModifiedBy>
  <cp:revision>23</cp:revision>
  <dcterms:created xsi:type="dcterms:W3CDTF">2019-08-09T12:24:33Z</dcterms:created>
  <dcterms:modified xsi:type="dcterms:W3CDTF">2020-02-28T04:00:14Z</dcterms:modified>
</cp:coreProperties>
</file>