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94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MITREid Connect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Authentication Request Initiation</c:v>
                </c:pt>
                <c:pt idx="1">
                  <c:v>Identity Proof Generation</c:v>
                </c:pt>
                <c:pt idx="2">
                  <c:v>Identity Proof Transmitting</c:v>
                </c:pt>
                <c:pt idx="3">
                  <c:v>Identity Proof Verification</c:v>
                </c:pt>
                <c:pt idx="4">
                  <c:v>Total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32</c:v>
                </c:pt>
                <c:pt idx="2">
                  <c:v>61</c:v>
                </c:pt>
                <c:pt idx="3">
                  <c:v>33</c:v>
                </c:pt>
                <c:pt idx="4">
                  <c:v>141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SPRESSO(Strong Agent)</c:v>
                </c:pt>
              </c:strCache>
            </c:strRef>
          </c:tx>
          <c:spPr>
            <a:pattFill prst="dkVert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Authentication Request Initiation</c:v>
                </c:pt>
                <c:pt idx="1">
                  <c:v>Identity Proof Generation</c:v>
                </c:pt>
                <c:pt idx="2">
                  <c:v>Identity Proof Transmitting</c:v>
                </c:pt>
                <c:pt idx="3">
                  <c:v>Identity Proof Verification</c:v>
                </c:pt>
                <c:pt idx="4">
                  <c:v>Total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50</c:v>
                </c:pt>
                <c:pt idx="1">
                  <c:v>77</c:v>
                </c:pt>
                <c:pt idx="2">
                  <c:v>98</c:v>
                </c:pt>
                <c:pt idx="3">
                  <c:v>10</c:v>
                </c:pt>
                <c:pt idx="4">
                  <c:v>235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SPRESSO(Weak Agent)</c:v>
                </c:pt>
              </c:strCache>
            </c:strRef>
          </c:tx>
          <c:spPr>
            <a:pattFill prst="dkHorz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Authentication Request Initiation</c:v>
                </c:pt>
                <c:pt idx="1">
                  <c:v>Identity Proof Generation</c:v>
                </c:pt>
                <c:pt idx="2">
                  <c:v>Identity Proof Transmitting</c:v>
                </c:pt>
                <c:pt idx="3">
                  <c:v>Identity Proof Verification</c:v>
                </c:pt>
                <c:pt idx="4">
                  <c:v>Total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38</c:v>
                </c:pt>
                <c:pt idx="1">
                  <c:v>77</c:v>
                </c:pt>
                <c:pt idx="2">
                  <c:v>243</c:v>
                </c:pt>
                <c:pt idx="3">
                  <c:v>15</c:v>
                </c:pt>
                <c:pt idx="4">
                  <c:v>373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Recluse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Authentication Request Initiation</c:v>
                </c:pt>
                <c:pt idx="1">
                  <c:v>Identity Proof Generation</c:v>
                </c:pt>
                <c:pt idx="2">
                  <c:v>Identity Proof Transmitting</c:v>
                </c:pt>
                <c:pt idx="3">
                  <c:v>Identity Proof Verification</c:v>
                </c:pt>
                <c:pt idx="4">
                  <c:v>Total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98</c:v>
                </c:pt>
                <c:pt idx="1">
                  <c:v>38</c:v>
                </c:pt>
                <c:pt idx="2">
                  <c:v>14</c:v>
                </c:pt>
                <c:pt idx="3">
                  <c:v>58</c:v>
                </c:pt>
                <c:pt idx="4">
                  <c:v>208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-9"/>
        <c:axId val="-727384480"/>
        <c:axId val="-727383936"/>
      </c:barChart>
      <c:catAx>
        <c:axId val="-727384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-727383936"/>
        <c:crosses val="autoZero"/>
        <c:auto val="1"/>
        <c:lblAlgn val="ctr"/>
        <c:lblOffset val="100"/>
        <c:noMultiLvlLbl val="0"/>
      </c:catAx>
      <c:valAx>
        <c:axId val="-727383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-727384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altLang="en-US"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zh-CN" altLang="en-US"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zh-CN" altLang="en-US"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>
          <a:latin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23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3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06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24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26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31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38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74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0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29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6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C2C92-656E-4FE5-8C48-1B96565DA995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26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4152923509"/>
              </p:ext>
            </p:extLst>
          </p:nvPr>
        </p:nvGraphicFramePr>
        <p:xfrm>
          <a:off x="0" y="190500"/>
          <a:ext cx="12065957" cy="666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69392" y="0"/>
            <a:ext cx="108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548872" y="534695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37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3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丞乾</dc:creator>
  <cp:lastModifiedBy>郭 丞乾</cp:lastModifiedBy>
  <cp:revision>8</cp:revision>
  <dcterms:created xsi:type="dcterms:W3CDTF">2019-08-09T12:24:33Z</dcterms:created>
  <dcterms:modified xsi:type="dcterms:W3CDTF">2019-08-16T13:14:43Z</dcterms:modified>
</cp:coreProperties>
</file>