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32</c:v>
                </c:pt>
                <c:pt idx="2">
                  <c:v>61</c:v>
                </c:pt>
                <c:pt idx="3">
                  <c:v>33</c:v>
                </c:pt>
                <c:pt idx="4">
                  <c:v>141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SPRESSO(Stronger Agent)</c:v>
                </c:pt>
              </c:strCache>
            </c:strRef>
          </c:tx>
          <c:spPr>
            <a:pattFill prst="dk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78</c:v>
                </c:pt>
                <c:pt idx="2">
                  <c:v>127</c:v>
                </c:pt>
                <c:pt idx="3">
                  <c:v>14</c:v>
                </c:pt>
                <c:pt idx="4">
                  <c:v>238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19</c:v>
                </c:pt>
                <c:pt idx="1">
                  <c:v>79</c:v>
                </c:pt>
                <c:pt idx="2">
                  <c:v>193</c:v>
                </c:pt>
                <c:pt idx="3">
                  <c:v>17</c:v>
                </c:pt>
                <c:pt idx="4">
                  <c:v>308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Recluse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98</c:v>
                </c:pt>
                <c:pt idx="1">
                  <c:v>38</c:v>
                </c:pt>
                <c:pt idx="2">
                  <c:v>14</c:v>
                </c:pt>
                <c:pt idx="3">
                  <c:v>58</c:v>
                </c:pt>
                <c:pt idx="4">
                  <c:v>208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1590166032"/>
        <c:axId val="1590166576"/>
      </c:barChart>
      <c:catAx>
        <c:axId val="159016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590166576"/>
        <c:crosses val="autoZero"/>
        <c:auto val="1"/>
        <c:lblAlgn val="ctr"/>
        <c:lblOffset val="100"/>
        <c:noMultiLvlLbl val="0"/>
      </c:catAx>
      <c:valAx>
        <c:axId val="15901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59016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177761526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48872" y="534695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13</cp:revision>
  <dcterms:created xsi:type="dcterms:W3CDTF">2019-08-09T12:24:33Z</dcterms:created>
  <dcterms:modified xsi:type="dcterms:W3CDTF">2019-08-20T06:02:18Z</dcterms:modified>
</cp:coreProperties>
</file>