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Built</c:v>
                </c:pt>
                <c:pt idx="1">
                  <c:v>Identity Proof Generated</c:v>
                </c:pt>
                <c:pt idx="2">
                  <c:v>Identity Proof Transmitted</c:v>
                </c:pt>
                <c:pt idx="3">
                  <c:v>Identity Proof Verified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35</c:v>
                </c:pt>
                <c:pt idx="2">
                  <c:v>20</c:v>
                </c:pt>
                <c:pt idx="3">
                  <c:v>1</c:v>
                </c:pt>
                <c:pt idx="4">
                  <c:v>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Built</c:v>
                </c:pt>
                <c:pt idx="1">
                  <c:v>Identity Proof Generated</c:v>
                </c:pt>
                <c:pt idx="2">
                  <c:v>Identity Proof Transmitted</c:v>
                </c:pt>
                <c:pt idx="3">
                  <c:v>Identity Proof Verified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71</c:v>
                </c:pt>
                <c:pt idx="1">
                  <c:v>71</c:v>
                </c:pt>
                <c:pt idx="2">
                  <c:v>140</c:v>
                </c:pt>
                <c:pt idx="3">
                  <c:v>13</c:v>
                </c:pt>
                <c:pt idx="4">
                  <c:v>295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SPRESSO(Low-performance)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Built</c:v>
                </c:pt>
                <c:pt idx="1">
                  <c:v>Identity Proof Generated</c:v>
                </c:pt>
                <c:pt idx="2">
                  <c:v>Identity Proof Transmitted</c:v>
                </c:pt>
                <c:pt idx="3">
                  <c:v>Identity Proof Verified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</c:v>
                </c:pt>
                <c:pt idx="1">
                  <c:v>77</c:v>
                </c:pt>
                <c:pt idx="2">
                  <c:v>453</c:v>
                </c:pt>
                <c:pt idx="3">
                  <c:v>13</c:v>
                </c:pt>
                <c:pt idx="4">
                  <c:v>618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Recluse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Authentication Request Built</c:v>
                </c:pt>
                <c:pt idx="1">
                  <c:v>Identity Proof Generated</c:v>
                </c:pt>
                <c:pt idx="2">
                  <c:v>Identity Proof Transmitted</c:v>
                </c:pt>
                <c:pt idx="3">
                  <c:v>Identity Proof Verified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91</c:v>
                </c:pt>
                <c:pt idx="1">
                  <c:v>40</c:v>
                </c:pt>
                <c:pt idx="2">
                  <c:v>21</c:v>
                </c:pt>
                <c:pt idx="3">
                  <c:v>58</c:v>
                </c:pt>
                <c:pt idx="4">
                  <c:v>210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28450400"/>
        <c:axId val="-728458560"/>
      </c:barChart>
      <c:catAx>
        <c:axId val="-72845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728458560"/>
        <c:crosses val="autoZero"/>
        <c:auto val="1"/>
        <c:lblAlgn val="ctr"/>
        <c:lblOffset val="100"/>
        <c:noMultiLvlLbl val="0"/>
      </c:catAx>
      <c:valAx>
        <c:axId val="-7284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72845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000356826"/>
              </p:ext>
            </p:extLst>
          </p:nvPr>
        </p:nvGraphicFramePr>
        <p:xfrm>
          <a:off x="0" y="190500"/>
          <a:ext cx="12192000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3400" y="24765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2</cp:revision>
  <dcterms:created xsi:type="dcterms:W3CDTF">2019-08-09T12:24:33Z</dcterms:created>
  <dcterms:modified xsi:type="dcterms:W3CDTF">2019-08-09T12:43:18Z</dcterms:modified>
</cp:coreProperties>
</file>